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ags/tag13.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6.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141.xml" ContentType="application/vnd.openxmlformats-officedocument.presentationml.slideLayout+xml"/>
  <Override PartName="/ppt/theme/theme7.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 id="2147483705" r:id="rId5"/>
    <p:sldMasterId id="2147483722" r:id="rId6"/>
    <p:sldMasterId id="2147483727" r:id="rId7"/>
    <p:sldMasterId id="2147483973" r:id="rId8"/>
    <p:sldMasterId id="2147484008" r:id="rId9"/>
    <p:sldMasterId id="2147484140" r:id="rId10"/>
  </p:sldMasterIdLst>
  <p:notesMasterIdLst>
    <p:notesMasterId r:id="rId24"/>
  </p:notesMasterIdLst>
  <p:handoutMasterIdLst>
    <p:handoutMasterId r:id="rId25"/>
  </p:handoutMasterIdLst>
  <p:sldIdLst>
    <p:sldId id="2147137444" r:id="rId11"/>
    <p:sldId id="2147469492" r:id="rId12"/>
    <p:sldId id="2147469490" r:id="rId13"/>
    <p:sldId id="2147137464" r:id="rId14"/>
    <p:sldId id="2147469493" r:id="rId15"/>
    <p:sldId id="2147138321" r:id="rId16"/>
    <p:sldId id="2147138310" r:id="rId17"/>
    <p:sldId id="2147469494" r:id="rId18"/>
    <p:sldId id="2147469491" r:id="rId19"/>
    <p:sldId id="2147138309" r:id="rId20"/>
    <p:sldId id="2147138345" r:id="rId21"/>
    <p:sldId id="387" r:id="rId22"/>
    <p:sldId id="390" r:id="rId23"/>
  </p:sldIdLst>
  <p:sldSz cx="12192000" cy="6858000"/>
  <p:notesSz cx="7023100" cy="93091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duct Intro" id="{7BC4DA28-908C-41EB-B1AA-9021ACD33BC6}">
          <p14:sldIdLst>
            <p14:sldId id="2147137444"/>
            <p14:sldId id="2147469492"/>
            <p14:sldId id="2147469490"/>
          </p14:sldIdLst>
        </p14:section>
        <p14:section name="Summary" id="{013F2DFA-65B2-4D35-A094-EA7693D72E9F}">
          <p14:sldIdLst>
            <p14:sldId id="2147137464"/>
            <p14:sldId id="2147469493"/>
            <p14:sldId id="2147138321"/>
            <p14:sldId id="2147138310"/>
            <p14:sldId id="2147469494"/>
            <p14:sldId id="2147469491"/>
          </p14:sldIdLst>
        </p14:section>
        <p14:section name="RMB Ecosystem" id="{85F32257-2D3B-4153-B3EE-C5F8C66FFCEC}">
          <p14:sldIdLst/>
        </p14:section>
        <p14:section name="SKUs, pricing, resources" id="{7F731387-63DF-4AD0-A8AA-4EF97AC1EEDE}">
          <p14:sldIdLst>
            <p14:sldId id="2147138309"/>
            <p14:sldId id="2147138345"/>
            <p14:sldId id="387"/>
            <p14:sldId id="3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93A262-5D21-1BB3-8469-9749E53FF2F9}" name="Agarwal, Vaibhav" initials="AV" userId="S::vaibhav.agarwal@honeywell.com::56ecf8df-a5fe-445d-ac53-1326fddde83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a, Andreea" initials="NA" lastIdx="1" clrIdx="0">
    <p:extLst>
      <p:ext uri="{19B8F6BF-5375-455C-9EA6-DF929625EA0E}">
        <p15:presenceInfo xmlns:p15="http://schemas.microsoft.com/office/powerpoint/2012/main" userId="S-1-5-21-3588447096-1463914-869570945-2488538" providerId="AD"/>
      </p:ext>
    </p:extLst>
  </p:cmAuthor>
  <p:cmAuthor id="2" name="Matthew, Randy" initials="MR" lastIdx="1" clrIdx="1">
    <p:extLst>
      <p:ext uri="{19B8F6BF-5375-455C-9EA6-DF929625EA0E}">
        <p15:presenceInfo xmlns:p15="http://schemas.microsoft.com/office/powerpoint/2012/main" userId="S-1-5-21-3588447096-1463914-869570945-2364755" providerId="AD"/>
      </p:ext>
    </p:extLst>
  </p:cmAuthor>
  <p:cmAuthor id="3" name="Jacobs, Scott" initials="JS" lastIdx="4" clrIdx="2">
    <p:extLst>
      <p:ext uri="{19B8F6BF-5375-455C-9EA6-DF929625EA0E}">
        <p15:presenceInfo xmlns:p15="http://schemas.microsoft.com/office/powerpoint/2012/main" userId="S::Scott.Jacobs@Honeywell.com::16089240-87f8-4f58-9857-df2e1a1dae06" providerId="AD"/>
      </p:ext>
    </p:extLst>
  </p:cmAuthor>
  <p:cmAuthor id="4" name="Hochsprung, Ellie" initials="HE" lastIdx="7" clrIdx="3">
    <p:extLst>
      <p:ext uri="{19B8F6BF-5375-455C-9EA6-DF929625EA0E}">
        <p15:presenceInfo xmlns:p15="http://schemas.microsoft.com/office/powerpoint/2012/main" userId="S::Elizabeth.Backes@Honeywell.com::9f4cba5d-83cf-4823-a693-b43cb61c0836" providerId="AD"/>
      </p:ext>
    </p:extLst>
  </p:cmAuthor>
  <p:cmAuthor id="5" name="Dorris, Adam" initials="DA" lastIdx="8" clrIdx="4">
    <p:extLst>
      <p:ext uri="{19B8F6BF-5375-455C-9EA6-DF929625EA0E}">
        <p15:presenceInfo xmlns:p15="http://schemas.microsoft.com/office/powerpoint/2012/main" userId="S::Adam.Dorris@Honeywell.com::fe983f0d-d3da-436f-81df-e207ee9ec1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338"/>
    <a:srgbClr val="F37021"/>
    <a:srgbClr val="FFC627"/>
    <a:srgbClr val="007BC2"/>
    <a:srgbClr val="0099FF"/>
    <a:srgbClr val="6666FF"/>
    <a:srgbClr val="0000FF"/>
    <a:srgbClr val="FF66FF"/>
    <a:srgbClr val="FF00FF"/>
    <a:srgbClr val="9B59B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72" autoAdjust="0"/>
  </p:normalViewPr>
  <p:slideViewPr>
    <p:cSldViewPr snapToGrid="0">
      <p:cViewPr varScale="1">
        <p:scale>
          <a:sx n="103" d="100"/>
          <a:sy n="103" d="100"/>
        </p:scale>
        <p:origin x="87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98721-3323-42CB-96FB-C6D7D9D20616}"/>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912FF977-0234-4542-94AE-376F45A8E77C}"/>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7726CFF9-B101-4D5A-AE5F-81BC4D91C170}" type="datetimeFigureOut">
              <a:rPr lang="en-US" smtClean="0"/>
              <a:t>8/11/2023</a:t>
            </a:fld>
            <a:endParaRPr lang="en-US"/>
          </a:p>
        </p:txBody>
      </p:sp>
      <p:sp>
        <p:nvSpPr>
          <p:cNvPr id="4" name="Footer Placeholder 3">
            <a:extLst>
              <a:ext uri="{FF2B5EF4-FFF2-40B4-BE49-F238E27FC236}">
                <a16:creationId xmlns:a16="http://schemas.microsoft.com/office/drawing/2014/main" id="{692DC7A7-567A-4A18-A303-6ED5E91C6736}"/>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C55533-4890-43A5-8A14-C9DE3F25618B}"/>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A1C57C73-0239-4725-8F06-3E607150BC40}" type="slidenum">
              <a:rPr lang="en-US" smtClean="0"/>
              <a:t>‹#›</a:t>
            </a:fld>
            <a:endParaRPr lang="en-US"/>
          </a:p>
        </p:txBody>
      </p:sp>
    </p:spTree>
    <p:extLst>
      <p:ext uri="{BB962C8B-B14F-4D97-AF65-F5344CB8AC3E}">
        <p14:creationId xmlns:p14="http://schemas.microsoft.com/office/powerpoint/2010/main" val="958957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70AA0C4-695F-4136-A1C4-C28E233376CC}" type="datetimeFigureOut">
              <a:rPr lang="en-US" smtClean="0"/>
              <a:t>8/11/2023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0" tIns="0" rIns="0" bIns="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D70284F-7E88-4545-9BB2-221688BE3F3A}" type="slidenum">
              <a:rPr lang="en-US" smtClean="0"/>
              <a:t>‹#›</a:t>
            </a:fld>
            <a:endParaRPr lang="en-US"/>
          </a:p>
        </p:txBody>
      </p:sp>
    </p:spTree>
    <p:extLst>
      <p:ext uri="{BB962C8B-B14F-4D97-AF65-F5344CB8AC3E}">
        <p14:creationId xmlns:p14="http://schemas.microsoft.com/office/powerpoint/2010/main" val="11151782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200" b="1" kern="1200">
        <a:solidFill>
          <a:schemeClr val="tx1"/>
        </a:solidFill>
        <a:latin typeface="+mn-lt"/>
        <a:ea typeface="+mn-ea"/>
        <a:cs typeface="+mn-cs"/>
      </a:defRPr>
    </a:lvl1pPr>
    <a:lvl2pPr marL="0" indent="0" algn="l" defTabSz="914400" rtl="0" eaLnBrk="1" latinLnBrk="0" hangingPunct="1">
      <a:spcAft>
        <a:spcPts val="600"/>
      </a:spcAft>
      <a:defRPr sz="1200" kern="1200">
        <a:solidFill>
          <a:schemeClr val="tx1"/>
        </a:solidFill>
        <a:latin typeface="+mn-lt"/>
        <a:ea typeface="+mn-ea"/>
        <a:cs typeface="+mn-cs"/>
      </a:defRPr>
    </a:lvl2pPr>
    <a:lvl3pPr marL="171450" indent="-17145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3pPr>
    <a:lvl4pPr marL="400050" indent="-17145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defRPr>
    </a:lvl4pPr>
    <a:lvl5pPr marL="630238" indent="-171450" algn="l" defTabSz="914400" rtl="0" eaLnBrk="1" latinLnBrk="0" hangingPunct="1">
      <a:spcAft>
        <a:spcPts val="600"/>
      </a:spcAft>
      <a:buFont typeface="Arial" panose="020B0604020202020204" pitchFamily="34" charset="0"/>
      <a:buChar char="•"/>
      <a:defRPr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70284F-7E88-4545-9BB2-221688BE3F3A}" type="slidenum">
              <a:rPr lang="en-US" smtClean="0"/>
              <a:t>0</a:t>
            </a:fld>
            <a:endParaRPr lang="en-US"/>
          </a:p>
        </p:txBody>
      </p:sp>
    </p:spTree>
    <p:extLst>
      <p:ext uri="{BB962C8B-B14F-4D97-AF65-F5344CB8AC3E}">
        <p14:creationId xmlns:p14="http://schemas.microsoft.com/office/powerpoint/2010/main" val="2382436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Remote Building Manager is our newest cloud based supervisor </a:t>
            </a:r>
            <a:r>
              <a:rPr lang="en-GB" sz="1800" dirty="0">
                <a:effectLst/>
                <a:latin typeface="Calibri" panose="020F0502020204030204" pitchFamily="34" charset="0"/>
                <a:ea typeface="Calibri" panose="020F0502020204030204" pitchFamily="34" charset="0"/>
                <a:cs typeface="Times New Roman" panose="02020603050405020304" pitchFamily="18" charset="0"/>
              </a:rPr>
              <a:t>which allows users to monitor and control their BMS via a simplified dashboards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Users can access Points list and make changes to setpoints, access alarms and schedules which are all necessary for efficient operation of the system. </a:t>
            </a:r>
          </a:p>
          <a:p>
            <a:endParaRPr lang="en-GB" sz="1800" dirty="0">
              <a:effectLst/>
              <a:latin typeface="Calibri" panose="020F0502020204030204" pitchFamily="34" charset="0"/>
              <a:cs typeface="Times New Roman" panose="02020603050405020304" pitchFamily="18" charset="0"/>
            </a:endParaRPr>
          </a:p>
          <a:p>
            <a:r>
              <a:rPr lang="en-GB" sz="1800" dirty="0">
                <a:effectLst/>
                <a:latin typeface="Calibri" panose="020F0502020204030204" pitchFamily="34" charset="0"/>
                <a:cs typeface="Times New Roman" panose="02020603050405020304" pitchFamily="18" charset="0"/>
              </a:rPr>
              <a:t>Remote Building manager is not just a supervisor – it is designed to be more like an ecosystem of connected services.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Connected applications like Healthy Buildings dashboards, Honeywell Building Sustainability Manager can be easily added to the remote building manager subscription and does not require additional engineering tasks. Making it easier for customers to achieve their strategic goals like sustainability and employee wellbeing.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4712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5387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46956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46956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55800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0284F-7E88-4545-9BB2-221688BE3F3A}" type="slidenum">
              <a:rPr lang="en-US" smtClean="0"/>
              <a:t>8</a:t>
            </a:fld>
            <a:endParaRPr lang="en-US"/>
          </a:p>
        </p:txBody>
      </p:sp>
    </p:spTree>
    <p:extLst>
      <p:ext uri="{BB962C8B-B14F-4D97-AF65-F5344CB8AC3E}">
        <p14:creationId xmlns:p14="http://schemas.microsoft.com/office/powerpoint/2010/main" val="543191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9.sv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png"/><Relationship Id="rId5" Type="http://schemas.openxmlformats.org/officeDocument/2006/relationships/image" Target="../media/image12.emf"/><Relationship Id="rId4" Type="http://schemas.openxmlformats.org/officeDocument/2006/relationships/oleObject" Target="../embeddings/oleObject24.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12.emf"/><Relationship Id="rId4" Type="http://schemas.openxmlformats.org/officeDocument/2006/relationships/oleObject" Target="../embeddings/oleObject25.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12.emf"/><Relationship Id="rId4" Type="http://schemas.openxmlformats.org/officeDocument/2006/relationships/oleObject" Target="../embeddings/oleObject26.bin"/></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7.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11.jpeg"/><Relationship Id="rId4" Type="http://schemas.openxmlformats.org/officeDocument/2006/relationships/image" Target="../media/image7.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7.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2.emf"/><Relationship Id="rId4" Type="http://schemas.openxmlformats.org/officeDocument/2006/relationships/oleObject" Target="../embeddings/oleObject13.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5.emf"/><Relationship Id="rId4" Type="http://schemas.openxmlformats.org/officeDocument/2006/relationships/oleObject" Target="../embeddings/oleObject14.bin"/></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16.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Master" Target="../slideMasters/slideMaster5.xml"/><Relationship Id="rId7" Type="http://schemas.openxmlformats.org/officeDocument/2006/relationships/image" Target="../media/image19.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2.emf"/><Relationship Id="rId4" Type="http://schemas.openxmlformats.org/officeDocument/2006/relationships/oleObject" Target="../embeddings/oleObject17.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9.sv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2.emf"/><Relationship Id="rId4" Type="http://schemas.openxmlformats.org/officeDocument/2006/relationships/oleObject" Target="../embeddings/oleObject18.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2.emf"/><Relationship Id="rId4" Type="http://schemas.openxmlformats.org/officeDocument/2006/relationships/oleObject" Target="../embeddings/oleObject19.bin"/></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26.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8.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8.svg"/></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8.sv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png"/><Relationship Id="rId5" Type="http://schemas.openxmlformats.org/officeDocument/2006/relationships/image" Target="../media/image12.emf"/><Relationship Id="rId4" Type="http://schemas.openxmlformats.org/officeDocument/2006/relationships/oleObject" Target="../embeddings/oleObject21.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9.sv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png"/><Relationship Id="rId5" Type="http://schemas.openxmlformats.org/officeDocument/2006/relationships/image" Target="../media/image12.emf"/><Relationship Id="rId4" Type="http://schemas.openxmlformats.org/officeDocument/2006/relationships/oleObject" Target="../embeddings/oleObject22.bin"/></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9.sv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2.png"/><Relationship Id="rId5" Type="http://schemas.openxmlformats.org/officeDocument/2006/relationships/image" Target="../media/image12.emf"/><Relationship Id="rId4" Type="http://schemas.openxmlformats.org/officeDocument/2006/relationships/oleObject" Target="../embeddings/oleObject23.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Pic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latin typeface="+mj-lt"/>
              </a:defRPr>
            </a:lvl1pPr>
            <a:lvl2pPr marL="0" indent="0" algn="l">
              <a:spcAft>
                <a:spcPts val="1200"/>
              </a:spcAft>
              <a:buNone/>
              <a:defRPr sz="16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
        <p:nvSpPr>
          <p:cNvPr id="5" name="TextBox 4">
            <a:extLst>
              <a:ext uri="{FF2B5EF4-FFF2-40B4-BE49-F238E27FC236}">
                <a16:creationId xmlns:a16="http://schemas.microsoft.com/office/drawing/2014/main" id="{CE52CE80-DECE-14B7-B523-87B486DE6356}"/>
              </a:ext>
            </a:extLst>
          </p:cNvPr>
          <p:cNvSpPr txBox="1"/>
          <p:nvPr userDrawn="1"/>
        </p:nvSpPr>
        <p:spPr>
          <a:xfrm>
            <a:off x="7245626" y="6639339"/>
            <a:ext cx="0" cy="0"/>
          </a:xfrm>
          <a:prstGeom prst="rect">
            <a:avLst/>
          </a:prstGeom>
          <a:noFill/>
        </p:spPr>
        <p:txBody>
          <a:bodyPr wrap="none" lIns="0" tIns="0" rIns="0" bIns="0" rtlCol="0">
            <a:noAutofit/>
          </a:bodyPr>
          <a:lstStyle/>
          <a:p>
            <a:pPr algn="l"/>
            <a:endParaRPr lang="en-US" err="1"/>
          </a:p>
        </p:txBody>
      </p:sp>
    </p:spTree>
    <p:extLst>
      <p:ext uri="{BB962C8B-B14F-4D97-AF65-F5344CB8AC3E}">
        <p14:creationId xmlns:p14="http://schemas.microsoft.com/office/powerpoint/2010/main" val="2562609553"/>
      </p:ext>
    </p:extLst>
  </p:cSld>
  <p:clrMapOvr>
    <a:masterClrMapping/>
  </p:clrMapOvr>
  <p:extLst>
    <p:ext uri="{DCECCB84-F9BA-43D5-87BE-67443E8EF086}">
      <p15:sldGuideLst xmlns:p15="http://schemas.microsoft.com/office/powerpoint/2012/main">
        <p15:guide id="1" pos="5592" userDrawn="1">
          <p15:clr>
            <a:srgbClr val="FBAE40"/>
          </p15:clr>
        </p15:guide>
        <p15:guide id="2" orient="horz" pos="32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defRPr sz="40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0144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290579" y="3848100"/>
            <a:ext cx="11310017" cy="440044"/>
          </a:xfrm>
        </p:spPr>
        <p:txBody>
          <a:bodyPr tIns="0" anchor="t"/>
          <a:lstStyle>
            <a:lvl1pPr>
              <a:lnSpc>
                <a:spcPct val="70000"/>
              </a:lnSpc>
              <a:defRPr sz="4400" b="0"/>
            </a:lvl1pPr>
          </a:lstStyle>
          <a:p>
            <a:r>
              <a:rPr lang="en-US"/>
              <a:t>Click to edit Master title style</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pic>
        <p:nvPicPr>
          <p:cNvPr id="14" name="Graphic 13"/>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1517" y="6369208"/>
            <a:ext cx="1143000" cy="213769"/>
          </a:xfrm>
          <a:prstGeom prst="rect">
            <a:avLst/>
          </a:prstGeom>
        </p:spPr>
      </p:pic>
      <p:sp>
        <p:nvSpPr>
          <p:cNvPr id="13" name="Text Placeholder 2">
            <a:extLst>
              <a:ext uri="{FF2B5EF4-FFF2-40B4-BE49-F238E27FC236}">
                <a16:creationId xmlns:a16="http://schemas.microsoft.com/office/drawing/2014/main" id="{DC7E4161-FFC3-4CB6-9A62-6A3DE1538095}"/>
              </a:ext>
            </a:extLst>
          </p:cNvPr>
          <p:cNvSpPr>
            <a:spLocks noGrp="1"/>
          </p:cNvSpPr>
          <p:nvPr>
            <p:ph type="body" idx="1" hasCustomPrompt="1"/>
          </p:nvPr>
        </p:nvSpPr>
        <p:spPr>
          <a:xfrm>
            <a:off x="290580"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69051022"/>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3429001"/>
            <a:ext cx="8382000" cy="1447799"/>
          </a:xfrm>
        </p:spPr>
        <p:txBody>
          <a:bodyPr tIns="0" anchor="t"/>
          <a:lstStyle>
            <a:lvl1pPr>
              <a:lnSpc>
                <a:spcPct val="7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4876800"/>
            <a:ext cx="8382000" cy="404663"/>
          </a:xfrm>
        </p:spPr>
        <p:txBody>
          <a:bodyPr tIns="18288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F6C95CF8-14AD-4DDA-8DE9-531DB3551A9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4124733859"/>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1"/>
            </p:custDataLst>
            <p:extLst>
              <p:ext uri="{D42A27DB-BD31-4B8C-83A1-F6EECF244321}">
                <p14:modId xmlns:p14="http://schemas.microsoft.com/office/powerpoint/2010/main" val="1466044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3848101"/>
            <a:ext cx="5600700" cy="219997"/>
          </a:xfrm>
        </p:spPr>
        <p:txBody>
          <a:bodyPr tIns="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3670843107"/>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266965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74244136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1214358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457200" indent="-457200">
              <a:lnSpc>
                <a:spcPct val="90000"/>
              </a:lnSpc>
              <a:spcBef>
                <a:spcPts val="0"/>
              </a:spcBef>
              <a:buClr>
                <a:schemeClr val="accent1"/>
              </a:buClr>
              <a:buFont typeface="+mj-lt"/>
              <a:buAutoNum type="arabicPeriod"/>
              <a:defRPr sz="2400" b="1"/>
            </a:lvl1pPr>
            <a:lvl2pPr marL="0" indent="0">
              <a:lnSpc>
                <a:spcPct val="90000"/>
              </a:lnSpc>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1"/>
            <a:endParaRPr lang="en-US"/>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457200" indent="-457200">
              <a:lnSpc>
                <a:spcPct val="90000"/>
              </a:lnSpc>
              <a:spcBef>
                <a:spcPts val="0"/>
              </a:spcBef>
              <a:buClr>
                <a:schemeClr val="accent1"/>
              </a:buClr>
              <a:buFont typeface="+mj-lt"/>
              <a:buAutoNum type="arabicPeriod" startAt="4"/>
              <a:defRPr sz="2400"/>
            </a:lvl1pPr>
            <a:lvl2pPr marL="0" indent="0">
              <a:lnSpc>
                <a:spcPct val="90000"/>
              </a:lnSpc>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p:txBody>
      </p:sp>
    </p:spTree>
    <p:extLst>
      <p:ext uri="{BB962C8B-B14F-4D97-AF65-F5344CB8AC3E}">
        <p14:creationId xmlns:p14="http://schemas.microsoft.com/office/powerpoint/2010/main" val="919526165"/>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1569492"/>
            <a:ext cx="11159889" cy="2988859"/>
          </a:xfrm>
        </p:spPr>
        <p:txBody>
          <a:bodyPr tIns="0" anchor="t"/>
          <a:lstStyle>
            <a:lvl1pPr>
              <a:lnSpc>
                <a:spcPct val="70000"/>
              </a:lnSpc>
              <a:defRPr sz="8800" b="0" spc="-3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5" name="Rectangle 23">
            <a:extLst>
              <a:ext uri="{FF2B5EF4-FFF2-40B4-BE49-F238E27FC236}">
                <a16:creationId xmlns:a16="http://schemas.microsoft.com/office/drawing/2014/main" id="{734947D9-EEFA-4FAD-A5C2-27EFEA764863}"/>
              </a:ext>
            </a:extLst>
          </p:cNvPr>
          <p:cNvSpPr>
            <a:spLocks noChangeArrowheads="1"/>
          </p:cNvSpPr>
          <p:nvPr userDrawn="1"/>
        </p:nvSpPr>
        <p:spPr bwMode="auto">
          <a:xfrm>
            <a:off x="6922389"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800" dirty="0">
                <a:solidFill>
                  <a:schemeClr val="bg1"/>
                </a:solidFill>
                <a:latin typeface="+mn-lt"/>
                <a:cs typeface="Arial" panose="020B0604020202020204" pitchFamily="34" charset="0"/>
              </a:rPr>
              <a:t>Honeywell Confidential - ©2023 by Honeywell International Inc. All rights reserved.</a:t>
            </a:r>
          </a:p>
        </p:txBody>
      </p:sp>
    </p:spTree>
    <p:extLst>
      <p:ext uri="{BB962C8B-B14F-4D97-AF65-F5344CB8AC3E}">
        <p14:creationId xmlns:p14="http://schemas.microsoft.com/office/powerpoint/2010/main" val="2474490094"/>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299"/>
            <a:ext cx="5372101" cy="5850909"/>
          </a:xfrm>
        </p:spPr>
        <p:txBody>
          <a:bodyPr anchor="ctr"/>
          <a:lstStyle>
            <a:lvl1pPr>
              <a:lnSpc>
                <a:spcPct val="80000"/>
              </a:lnSpc>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40137563"/>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878204"/>
          </a:xfrm>
        </p:spPr>
        <p:txBody>
          <a:bodyPr anchor="ctr"/>
          <a:lstStyle>
            <a:lvl1pPr>
              <a:lnSpc>
                <a:spcPct val="80000"/>
              </a:lnSpc>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233127040"/>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7584275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7" name="Title 1">
            <a:extLst>
              <a:ext uri="{FF2B5EF4-FFF2-40B4-BE49-F238E27FC236}">
                <a16:creationId xmlns:a16="http://schemas.microsoft.com/office/drawing/2014/main" id="{E536296D-A8A9-4486-BC21-BD1C0D821F7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E554457-FC40-423A-87B6-F5796CB16102}"/>
              </a:ext>
            </a:extLst>
          </p:cNvPr>
          <p:cNvSpPr>
            <a:spLocks noGrp="1"/>
          </p:cNvSpPr>
          <p:nvPr>
            <p:ph idx="17" hasCustomPrompt="1"/>
          </p:nvPr>
        </p:nvSpPr>
        <p:spPr>
          <a:xfrm>
            <a:off x="358819"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2" name="Content Placeholder 2">
            <a:extLst>
              <a:ext uri="{FF2B5EF4-FFF2-40B4-BE49-F238E27FC236}">
                <a16:creationId xmlns:a16="http://schemas.microsoft.com/office/drawing/2014/main" id="{A079FC20-395E-44C6-B5D6-DD2C5821EBD6}"/>
              </a:ext>
            </a:extLst>
          </p:cNvPr>
          <p:cNvSpPr>
            <a:spLocks noGrp="1"/>
          </p:cNvSpPr>
          <p:nvPr>
            <p:ph idx="18" hasCustomPrompt="1"/>
          </p:nvPr>
        </p:nvSpPr>
        <p:spPr>
          <a:xfrm>
            <a:off x="6315668"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468873026"/>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XL Content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8382001" cy="5372100"/>
          </a:xfrm>
        </p:spPr>
        <p:txBody>
          <a:bodyPr tIns="0"/>
          <a:lstStyle>
            <a:lvl1pPr>
              <a:lnSpc>
                <a:spcPct val="80000"/>
              </a:lnSpc>
              <a:defRPr sz="88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7" name="Rectangle 23">
            <a:extLst>
              <a:ext uri="{FF2B5EF4-FFF2-40B4-BE49-F238E27FC236}">
                <a16:creationId xmlns:a16="http://schemas.microsoft.com/office/drawing/2014/main" id="{4A2922BA-AA7B-49A4-BAC5-FF5A045498CE}"/>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kern="1200">
                <a:solidFill>
                  <a:schemeClr val="bg1"/>
                </a:solidFill>
                <a:latin typeface="Arial" panose="020B0604020202020204" pitchFamily="34" charset="0"/>
                <a:ea typeface="+mn-ea"/>
                <a:cs typeface="Arial" panose="020B0604020202020204" pitchFamily="34" charset="0"/>
              </a:rPr>
              <a:t>Honeywell Confidential - ©2022 by Honeywell International Inc. All rights reserved.</a:t>
            </a:r>
          </a:p>
        </p:txBody>
      </p:sp>
    </p:spTree>
    <p:extLst>
      <p:ext uri="{BB962C8B-B14F-4D97-AF65-F5344CB8AC3E}">
        <p14:creationId xmlns:p14="http://schemas.microsoft.com/office/powerpoint/2010/main" val="3230218215"/>
      </p:ext>
    </p:extLst>
  </p:cSld>
  <p:clrMapOvr>
    <a:masterClrMapping/>
  </p:clrMapOvr>
  <p:extLst>
    <p:ext uri="{DCECCB84-F9BA-43D5-87BE-67443E8EF086}">
      <p15:sldGuideLst xmlns:p15="http://schemas.microsoft.com/office/powerpoint/2012/main">
        <p15:guide id="2" pos="5592"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8" name="Title 1">
            <a:extLst>
              <a:ext uri="{FF2B5EF4-FFF2-40B4-BE49-F238E27FC236}">
                <a16:creationId xmlns:a16="http://schemas.microsoft.com/office/drawing/2014/main" id="{6F7AF3F3-CE71-4538-AB47-415EDACA035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01D558C-A24B-463E-B5A5-4C9750572382}"/>
              </a:ext>
            </a:extLst>
          </p:cNvPr>
          <p:cNvSpPr>
            <a:spLocks noGrp="1"/>
          </p:cNvSpPr>
          <p:nvPr>
            <p:ph idx="17" hasCustomPrompt="1"/>
          </p:nvPr>
        </p:nvSpPr>
        <p:spPr>
          <a:xfrm>
            <a:off x="358819" y="1273220"/>
            <a:ext cx="5489645" cy="421579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47471336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2" name="Title 1">
            <a:extLst>
              <a:ext uri="{FF2B5EF4-FFF2-40B4-BE49-F238E27FC236}">
                <a16:creationId xmlns:a16="http://schemas.microsoft.com/office/drawing/2014/main" id="{968204F5-2A45-4B00-A392-2D31EC99839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6" name="Picture Placeholder 6">
            <a:extLst>
              <a:ext uri="{FF2B5EF4-FFF2-40B4-BE49-F238E27FC236}">
                <a16:creationId xmlns:a16="http://schemas.microsoft.com/office/drawing/2014/main" id="{C636046D-D989-410E-84A4-C8061B4F9E5C}"/>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9" name="Content Placeholder 2">
            <a:extLst>
              <a:ext uri="{FF2B5EF4-FFF2-40B4-BE49-F238E27FC236}">
                <a16:creationId xmlns:a16="http://schemas.microsoft.com/office/drawing/2014/main" id="{A2B8717B-9346-4DBC-A4BD-D13AD33DD3BE}"/>
              </a:ext>
            </a:extLst>
          </p:cNvPr>
          <p:cNvSpPr>
            <a:spLocks noGrp="1"/>
          </p:cNvSpPr>
          <p:nvPr>
            <p:ph idx="17" hasCustomPrompt="1"/>
          </p:nvPr>
        </p:nvSpPr>
        <p:spPr>
          <a:xfrm>
            <a:off x="358819"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F99CAA11-4780-4E6B-BE94-8350B797410E}"/>
              </a:ext>
            </a:extLst>
          </p:cNvPr>
          <p:cNvSpPr>
            <a:spLocks noGrp="1"/>
          </p:cNvSpPr>
          <p:nvPr>
            <p:ph idx="21" hasCustomPrompt="1"/>
          </p:nvPr>
        </p:nvSpPr>
        <p:spPr>
          <a:xfrm>
            <a:off x="6315668"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53795976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098325" y="1300517"/>
            <a:ext cx="4022712" cy="4344840"/>
            <a:chOff x="4125621" y="1410880"/>
            <a:chExt cx="4022712"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3457CB-727E-45A3-B890-9778304AD02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C180D49F-06EA-4487-AC1B-059CD3F1AFA9}"/>
              </a:ext>
            </a:extLst>
          </p:cNvPr>
          <p:cNvSpPr>
            <a:spLocks noGrp="1"/>
          </p:cNvSpPr>
          <p:nvPr>
            <p:ph idx="17" hasCustomPrompt="1"/>
          </p:nvPr>
        </p:nvSpPr>
        <p:spPr>
          <a:xfrm>
            <a:off x="358820"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CF058BF0-367F-4968-AB28-21A4AE0EA896}"/>
              </a:ext>
            </a:extLst>
          </p:cNvPr>
          <p:cNvSpPr>
            <a:spLocks noGrp="1"/>
          </p:cNvSpPr>
          <p:nvPr>
            <p:ph idx="18" hasCustomPrompt="1"/>
          </p:nvPr>
        </p:nvSpPr>
        <p:spPr>
          <a:xfrm>
            <a:off x="8376313"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BAA6D1BC-3236-4D73-8C97-B3623F80F370}"/>
              </a:ext>
            </a:extLst>
          </p:cNvPr>
          <p:cNvSpPr>
            <a:spLocks noGrp="1"/>
          </p:cNvSpPr>
          <p:nvPr>
            <p:ph idx="19" hasCustomPrompt="1"/>
          </p:nvPr>
        </p:nvSpPr>
        <p:spPr>
          <a:xfrm>
            <a:off x="4408831"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2" name="Text Placeholder 6">
            <a:extLst>
              <a:ext uri="{FF2B5EF4-FFF2-40B4-BE49-F238E27FC236}">
                <a16:creationId xmlns:a16="http://schemas.microsoft.com/office/drawing/2014/main" id="{F2AA1CBE-3057-471A-BE7C-AC2D2DF57F85}"/>
              </a:ext>
            </a:extLst>
          </p:cNvPr>
          <p:cNvSpPr>
            <a:spLocks noGrp="1" noChangeAspect="1"/>
          </p:cNvSpPr>
          <p:nvPr>
            <p:ph type="body" sz="quarter" idx="20"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151421349"/>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9" name="Title 1">
            <a:extLst>
              <a:ext uri="{FF2B5EF4-FFF2-40B4-BE49-F238E27FC236}">
                <a16:creationId xmlns:a16="http://schemas.microsoft.com/office/drawing/2014/main" id="{A3C61E18-0824-4C4D-8B00-68F15385D95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ED89E2C4-410E-476D-BDDB-81D6D2D7EFB2}"/>
              </a:ext>
            </a:extLst>
          </p:cNvPr>
          <p:cNvSpPr>
            <a:spLocks noGrp="1"/>
          </p:cNvSpPr>
          <p:nvPr>
            <p:ph idx="19" hasCustomPrompt="1"/>
          </p:nvPr>
        </p:nvSpPr>
        <p:spPr>
          <a:xfrm>
            <a:off x="358820"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3DC08E07-3177-4C41-AACE-590B5933EBFF}"/>
              </a:ext>
            </a:extLst>
          </p:cNvPr>
          <p:cNvSpPr>
            <a:spLocks noGrp="1"/>
          </p:cNvSpPr>
          <p:nvPr>
            <p:ph idx="20" hasCustomPrompt="1"/>
          </p:nvPr>
        </p:nvSpPr>
        <p:spPr>
          <a:xfrm>
            <a:off x="8376313"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6D37C3AF-7EB1-4CDE-B1C7-31C5078DBD71}"/>
              </a:ext>
            </a:extLst>
          </p:cNvPr>
          <p:cNvSpPr>
            <a:spLocks noGrp="1"/>
          </p:cNvSpPr>
          <p:nvPr>
            <p:ph idx="21" hasCustomPrompt="1"/>
          </p:nvPr>
        </p:nvSpPr>
        <p:spPr>
          <a:xfrm>
            <a:off x="4408831"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890253544"/>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086600" y="1274400"/>
            <a:ext cx="5991652" cy="4344686"/>
            <a:chOff x="3127545" y="1410880"/>
            <a:chExt cx="5991652"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6" name="Title 1">
            <a:extLst>
              <a:ext uri="{FF2B5EF4-FFF2-40B4-BE49-F238E27FC236}">
                <a16:creationId xmlns:a16="http://schemas.microsoft.com/office/drawing/2014/main" id="{A188B354-73C1-4FC3-ADBC-D05E49D2C888}"/>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4" name="Content Placeholder 2">
            <a:extLst>
              <a:ext uri="{FF2B5EF4-FFF2-40B4-BE49-F238E27FC236}">
                <a16:creationId xmlns:a16="http://schemas.microsoft.com/office/drawing/2014/main" id="{54D3318C-8F76-4206-9910-F5345399DF21}"/>
              </a:ext>
            </a:extLst>
          </p:cNvPr>
          <p:cNvSpPr>
            <a:spLocks noGrp="1"/>
          </p:cNvSpPr>
          <p:nvPr>
            <p:ph idx="20" hasCustomPrompt="1"/>
          </p:nvPr>
        </p:nvSpPr>
        <p:spPr>
          <a:xfrm>
            <a:off x="3361280"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5" name="Content Placeholder 2">
            <a:extLst>
              <a:ext uri="{FF2B5EF4-FFF2-40B4-BE49-F238E27FC236}">
                <a16:creationId xmlns:a16="http://schemas.microsoft.com/office/drawing/2014/main" id="{28E8396A-76B1-47DC-BFB9-FF6240FCD935}"/>
              </a:ext>
            </a:extLst>
          </p:cNvPr>
          <p:cNvSpPr>
            <a:spLocks noGrp="1"/>
          </p:cNvSpPr>
          <p:nvPr>
            <p:ph idx="21" hasCustomPrompt="1"/>
          </p:nvPr>
        </p:nvSpPr>
        <p:spPr>
          <a:xfrm>
            <a:off x="6343837"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6" name="Content Placeholder 2">
            <a:extLst>
              <a:ext uri="{FF2B5EF4-FFF2-40B4-BE49-F238E27FC236}">
                <a16:creationId xmlns:a16="http://schemas.microsoft.com/office/drawing/2014/main" id="{CC147921-EE6F-4EE4-A0E9-54746F0C8D81}"/>
              </a:ext>
            </a:extLst>
          </p:cNvPr>
          <p:cNvSpPr>
            <a:spLocks noGrp="1"/>
          </p:cNvSpPr>
          <p:nvPr>
            <p:ph idx="22" hasCustomPrompt="1"/>
          </p:nvPr>
        </p:nvSpPr>
        <p:spPr>
          <a:xfrm>
            <a:off x="9339423"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3" name="Content Placeholder 2">
            <a:extLst>
              <a:ext uri="{FF2B5EF4-FFF2-40B4-BE49-F238E27FC236}">
                <a16:creationId xmlns:a16="http://schemas.microsoft.com/office/drawing/2014/main" id="{8ABA0516-E7C2-4F85-A344-898FBEA973BB}"/>
              </a:ext>
            </a:extLst>
          </p:cNvPr>
          <p:cNvSpPr>
            <a:spLocks noGrp="1"/>
          </p:cNvSpPr>
          <p:nvPr>
            <p:ph idx="19" hasCustomPrompt="1"/>
          </p:nvPr>
        </p:nvSpPr>
        <p:spPr>
          <a:xfrm>
            <a:off x="358819" y="1300518"/>
            <a:ext cx="2466363"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976285298"/>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25" name="Title 1">
            <a:extLst>
              <a:ext uri="{FF2B5EF4-FFF2-40B4-BE49-F238E27FC236}">
                <a16:creationId xmlns:a16="http://schemas.microsoft.com/office/drawing/2014/main" id="{C79369E0-2594-4856-BA19-045C97E0C83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3A61C6E7-9607-4D49-B661-2C93B399B882}"/>
              </a:ext>
            </a:extLst>
          </p:cNvPr>
          <p:cNvSpPr>
            <a:spLocks noGrp="1"/>
          </p:cNvSpPr>
          <p:nvPr>
            <p:ph idx="21" hasCustomPrompt="1"/>
          </p:nvPr>
        </p:nvSpPr>
        <p:spPr>
          <a:xfrm>
            <a:off x="3361280"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B1846DA4-E85D-42EE-853C-A0D2538F57AB}"/>
              </a:ext>
            </a:extLst>
          </p:cNvPr>
          <p:cNvSpPr>
            <a:spLocks noGrp="1"/>
          </p:cNvSpPr>
          <p:nvPr>
            <p:ph idx="22" hasCustomPrompt="1"/>
          </p:nvPr>
        </p:nvSpPr>
        <p:spPr>
          <a:xfrm>
            <a:off x="6343837"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2CAE046B-568E-42A3-846A-47DCFF96CFCA}"/>
              </a:ext>
            </a:extLst>
          </p:cNvPr>
          <p:cNvSpPr>
            <a:spLocks noGrp="1"/>
          </p:cNvSpPr>
          <p:nvPr>
            <p:ph idx="23" hasCustomPrompt="1"/>
          </p:nvPr>
        </p:nvSpPr>
        <p:spPr>
          <a:xfrm>
            <a:off x="9339423"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34DB80BF-E090-4894-86C1-C5BA987C88D9}"/>
              </a:ext>
            </a:extLst>
          </p:cNvPr>
          <p:cNvSpPr>
            <a:spLocks noGrp="1"/>
          </p:cNvSpPr>
          <p:nvPr>
            <p:ph idx="24" hasCustomPrompt="1"/>
          </p:nvPr>
        </p:nvSpPr>
        <p:spPr>
          <a:xfrm>
            <a:off x="358819" y="3603898"/>
            <a:ext cx="2466363"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157256220"/>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2" name="Title 1">
            <a:extLst>
              <a:ext uri="{FF2B5EF4-FFF2-40B4-BE49-F238E27FC236}">
                <a16:creationId xmlns:a16="http://schemas.microsoft.com/office/drawing/2014/main" id="{2B2C3635-51CA-4376-B53E-0C667C3DE49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5830FD6D-4731-4031-8ADE-25392EE31DB0}"/>
              </a:ext>
            </a:extLst>
          </p:cNvPr>
          <p:cNvSpPr>
            <a:spLocks noGrp="1"/>
          </p:cNvSpPr>
          <p:nvPr>
            <p:ph idx="25" hasCustomPrompt="1"/>
          </p:nvPr>
        </p:nvSpPr>
        <p:spPr>
          <a:xfrm>
            <a:off x="35881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A032F6F6-185D-45FD-B4CE-999D514CC47A}"/>
              </a:ext>
            </a:extLst>
          </p:cNvPr>
          <p:cNvSpPr>
            <a:spLocks noGrp="1"/>
          </p:cNvSpPr>
          <p:nvPr>
            <p:ph idx="26" hasCustomPrompt="1"/>
          </p:nvPr>
        </p:nvSpPr>
        <p:spPr>
          <a:xfrm>
            <a:off x="35881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B731ABE7-9B42-4329-9965-68D7BE4FDC9F}"/>
              </a:ext>
            </a:extLst>
          </p:cNvPr>
          <p:cNvSpPr>
            <a:spLocks noGrp="1"/>
          </p:cNvSpPr>
          <p:nvPr>
            <p:ph idx="27" hasCustomPrompt="1"/>
          </p:nvPr>
        </p:nvSpPr>
        <p:spPr>
          <a:xfrm>
            <a:off x="626488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199AC77C-78C0-4604-A3DB-1EA19C262256}"/>
              </a:ext>
            </a:extLst>
          </p:cNvPr>
          <p:cNvSpPr>
            <a:spLocks noGrp="1"/>
          </p:cNvSpPr>
          <p:nvPr>
            <p:ph idx="28" hasCustomPrompt="1"/>
          </p:nvPr>
        </p:nvSpPr>
        <p:spPr>
          <a:xfrm>
            <a:off x="626488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32424316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6" name="Title 1">
            <a:extLst>
              <a:ext uri="{FF2B5EF4-FFF2-40B4-BE49-F238E27FC236}">
                <a16:creationId xmlns:a16="http://schemas.microsoft.com/office/drawing/2014/main" id="{CBA6384A-E178-4E5E-A7F8-EAD0372140D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5794404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9707620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399562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accent4"/>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082122086"/>
      </p:ext>
    </p:extLst>
  </p:cSld>
  <p:clrMapOvr>
    <a:masterClrMapping/>
  </p:clrMapOvr>
  <p:extLst>
    <p:ext uri="{DCECCB84-F9BA-43D5-87BE-67443E8EF086}">
      <p15:sldGuideLst xmlns:p15="http://schemas.microsoft.com/office/powerpoint/2012/main">
        <p15:guide id="1" pos="3696" userDrawn="1">
          <p15:clr>
            <a:srgbClr val="FBAE40"/>
          </p15:clr>
        </p15:guide>
        <p15:guide id="2" pos="3984"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A32055D6-B48C-46FA-A045-DB6BE9C2CCC4}"/>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C2E4644-AE39-48CE-A659-6F925FF92EBC}"/>
              </a:ext>
            </a:extLst>
          </p:cNvPr>
          <p:cNvSpPr>
            <a:spLocks noGrp="1"/>
          </p:cNvSpPr>
          <p:nvPr>
            <p:ph idx="17" hasCustomPrompt="1"/>
          </p:nvPr>
        </p:nvSpPr>
        <p:spPr>
          <a:xfrm>
            <a:off x="358819"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3" name="Content Placeholder 2">
            <a:extLst>
              <a:ext uri="{FF2B5EF4-FFF2-40B4-BE49-F238E27FC236}">
                <a16:creationId xmlns:a16="http://schemas.microsoft.com/office/drawing/2014/main" id="{CAE9381A-ED2B-4399-8D72-4D8BE99E5528}"/>
              </a:ext>
            </a:extLst>
          </p:cNvPr>
          <p:cNvSpPr>
            <a:spLocks noGrp="1"/>
          </p:cNvSpPr>
          <p:nvPr>
            <p:ph idx="18" hasCustomPrompt="1"/>
          </p:nvPr>
        </p:nvSpPr>
        <p:spPr>
          <a:xfrm>
            <a:off x="6315668"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591823197"/>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6">
            <a:extLst>
              <a:ext uri="{FF2B5EF4-FFF2-40B4-BE49-F238E27FC236}">
                <a16:creationId xmlns:a16="http://schemas.microsoft.com/office/drawing/2014/main" id="{46DE221B-DD3F-4CCF-B057-0E4063F3D30D}"/>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490B8729-D5AF-457C-8A0B-F43CC5F69622}"/>
              </a:ext>
            </a:extLst>
          </p:cNvPr>
          <p:cNvSpPr>
            <a:spLocks noGrp="1"/>
          </p:cNvSpPr>
          <p:nvPr>
            <p:ph idx="17" hasCustomPrompt="1"/>
          </p:nvPr>
        </p:nvSpPr>
        <p:spPr>
          <a:xfrm>
            <a:off x="358819" y="1273220"/>
            <a:ext cx="5489645" cy="421579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93439469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690E6779-1215-4847-8188-57330BEA8D6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Picture Placeholder 6">
            <a:extLst>
              <a:ext uri="{FF2B5EF4-FFF2-40B4-BE49-F238E27FC236}">
                <a16:creationId xmlns:a16="http://schemas.microsoft.com/office/drawing/2014/main" id="{838153A2-00B1-4C00-BFD7-12A5E0F94EBD}"/>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8" name="Picture Placeholder 6">
            <a:extLst>
              <a:ext uri="{FF2B5EF4-FFF2-40B4-BE49-F238E27FC236}">
                <a16:creationId xmlns:a16="http://schemas.microsoft.com/office/drawing/2014/main" id="{4C9CD2A0-C282-40D5-84DC-2FAAF7E74358}"/>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19" name="Content Placeholder 2">
            <a:extLst>
              <a:ext uri="{FF2B5EF4-FFF2-40B4-BE49-F238E27FC236}">
                <a16:creationId xmlns:a16="http://schemas.microsoft.com/office/drawing/2014/main" id="{1A33228C-46CB-471D-98B2-1A1AF4B8A142}"/>
              </a:ext>
            </a:extLst>
          </p:cNvPr>
          <p:cNvSpPr>
            <a:spLocks noGrp="1"/>
          </p:cNvSpPr>
          <p:nvPr>
            <p:ph idx="17" hasCustomPrompt="1"/>
          </p:nvPr>
        </p:nvSpPr>
        <p:spPr>
          <a:xfrm>
            <a:off x="358819"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56A5F9B4-DFAA-4E07-9C13-276D505B7506}"/>
              </a:ext>
            </a:extLst>
          </p:cNvPr>
          <p:cNvSpPr>
            <a:spLocks noGrp="1"/>
          </p:cNvSpPr>
          <p:nvPr>
            <p:ph idx="21" hasCustomPrompt="1"/>
          </p:nvPr>
        </p:nvSpPr>
        <p:spPr>
          <a:xfrm>
            <a:off x="6315668"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9794266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7" name="Title 1">
            <a:extLst>
              <a:ext uri="{FF2B5EF4-FFF2-40B4-BE49-F238E27FC236}">
                <a16:creationId xmlns:a16="http://schemas.microsoft.com/office/drawing/2014/main" id="{0102B6B0-9C58-48D4-B12C-9ED8676D5E27}"/>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2" name="Group 21">
            <a:extLst>
              <a:ext uri="{FF2B5EF4-FFF2-40B4-BE49-F238E27FC236}">
                <a16:creationId xmlns:a16="http://schemas.microsoft.com/office/drawing/2014/main" id="{1FF7A157-11E0-4942-BE9B-6C23FFF7E99B}"/>
              </a:ext>
            </a:extLst>
          </p:cNvPr>
          <p:cNvGrpSpPr/>
          <p:nvPr userDrawn="1"/>
        </p:nvGrpSpPr>
        <p:grpSpPr>
          <a:xfrm>
            <a:off x="4098325" y="1300517"/>
            <a:ext cx="4022712" cy="4344840"/>
            <a:chOff x="4125621" y="1410880"/>
            <a:chExt cx="4022712" cy="4462273"/>
          </a:xfrm>
        </p:grpSpPr>
        <p:cxnSp>
          <p:nvCxnSpPr>
            <p:cNvPr id="23" name="Straight Connector 22">
              <a:extLst>
                <a:ext uri="{FF2B5EF4-FFF2-40B4-BE49-F238E27FC236}">
                  <a16:creationId xmlns:a16="http://schemas.microsoft.com/office/drawing/2014/main" id="{0F9BD489-107B-4209-86D3-A53593D14366}"/>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B1D34A-199F-4664-B846-5EEDBDEBE004}"/>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5" name="Content Placeholder 2">
            <a:extLst>
              <a:ext uri="{FF2B5EF4-FFF2-40B4-BE49-F238E27FC236}">
                <a16:creationId xmlns:a16="http://schemas.microsoft.com/office/drawing/2014/main" id="{97992B38-768E-4CF3-B819-4952C70E2D8D}"/>
              </a:ext>
            </a:extLst>
          </p:cNvPr>
          <p:cNvSpPr>
            <a:spLocks noGrp="1"/>
          </p:cNvSpPr>
          <p:nvPr>
            <p:ph idx="17" hasCustomPrompt="1"/>
          </p:nvPr>
        </p:nvSpPr>
        <p:spPr>
          <a:xfrm>
            <a:off x="358820"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6" name="Content Placeholder 2">
            <a:extLst>
              <a:ext uri="{FF2B5EF4-FFF2-40B4-BE49-F238E27FC236}">
                <a16:creationId xmlns:a16="http://schemas.microsoft.com/office/drawing/2014/main" id="{1F46BAC4-511C-4521-85A7-F6BE600BE03D}"/>
              </a:ext>
            </a:extLst>
          </p:cNvPr>
          <p:cNvSpPr>
            <a:spLocks noGrp="1"/>
          </p:cNvSpPr>
          <p:nvPr>
            <p:ph idx="18" hasCustomPrompt="1"/>
          </p:nvPr>
        </p:nvSpPr>
        <p:spPr>
          <a:xfrm>
            <a:off x="8376313"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7" name="Content Placeholder 2">
            <a:extLst>
              <a:ext uri="{FF2B5EF4-FFF2-40B4-BE49-F238E27FC236}">
                <a16:creationId xmlns:a16="http://schemas.microsoft.com/office/drawing/2014/main" id="{6E863A8E-8FD5-472B-9D19-AFE65B5C6626}"/>
              </a:ext>
            </a:extLst>
          </p:cNvPr>
          <p:cNvSpPr>
            <a:spLocks noGrp="1"/>
          </p:cNvSpPr>
          <p:nvPr>
            <p:ph idx="19" hasCustomPrompt="1"/>
          </p:nvPr>
        </p:nvSpPr>
        <p:spPr>
          <a:xfrm>
            <a:off x="4408831"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051084943"/>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6CF918C0-6EF6-4029-BAA3-0797ADF27E8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3" name="Picture Placeholder 6">
            <a:extLst>
              <a:ext uri="{FF2B5EF4-FFF2-40B4-BE49-F238E27FC236}">
                <a16:creationId xmlns:a16="http://schemas.microsoft.com/office/drawing/2014/main" id="{BFF2A0F5-8AAF-4D59-BE06-0CD4394FBBE8}"/>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24" name="Picture Placeholder 6">
            <a:extLst>
              <a:ext uri="{FF2B5EF4-FFF2-40B4-BE49-F238E27FC236}">
                <a16:creationId xmlns:a16="http://schemas.microsoft.com/office/drawing/2014/main" id="{8F9FD8CE-ABB0-4A28-AF53-3BDD466E91C8}"/>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25" name="Picture Placeholder 6">
            <a:extLst>
              <a:ext uri="{FF2B5EF4-FFF2-40B4-BE49-F238E27FC236}">
                <a16:creationId xmlns:a16="http://schemas.microsoft.com/office/drawing/2014/main" id="{3F7006CF-B885-4A96-AB02-317E27A4BB04}"/>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26" name="Content Placeholder 2">
            <a:extLst>
              <a:ext uri="{FF2B5EF4-FFF2-40B4-BE49-F238E27FC236}">
                <a16:creationId xmlns:a16="http://schemas.microsoft.com/office/drawing/2014/main" id="{CAA1C765-1255-4571-B7B6-2A20A7CFE91F}"/>
              </a:ext>
            </a:extLst>
          </p:cNvPr>
          <p:cNvSpPr>
            <a:spLocks noGrp="1"/>
          </p:cNvSpPr>
          <p:nvPr>
            <p:ph idx="19" hasCustomPrompt="1"/>
          </p:nvPr>
        </p:nvSpPr>
        <p:spPr>
          <a:xfrm>
            <a:off x="358820"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7" name="Content Placeholder 2">
            <a:extLst>
              <a:ext uri="{FF2B5EF4-FFF2-40B4-BE49-F238E27FC236}">
                <a16:creationId xmlns:a16="http://schemas.microsoft.com/office/drawing/2014/main" id="{2CF0287F-1FFD-4705-9167-5E5A8A2628D8}"/>
              </a:ext>
            </a:extLst>
          </p:cNvPr>
          <p:cNvSpPr>
            <a:spLocks noGrp="1"/>
          </p:cNvSpPr>
          <p:nvPr>
            <p:ph idx="20" hasCustomPrompt="1"/>
          </p:nvPr>
        </p:nvSpPr>
        <p:spPr>
          <a:xfrm>
            <a:off x="8376313"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8" name="Content Placeholder 2">
            <a:extLst>
              <a:ext uri="{FF2B5EF4-FFF2-40B4-BE49-F238E27FC236}">
                <a16:creationId xmlns:a16="http://schemas.microsoft.com/office/drawing/2014/main" id="{4C8C41A0-3BBF-466C-8BC4-E8E875D7B706}"/>
              </a:ext>
            </a:extLst>
          </p:cNvPr>
          <p:cNvSpPr>
            <a:spLocks noGrp="1"/>
          </p:cNvSpPr>
          <p:nvPr>
            <p:ph idx="21" hasCustomPrompt="1"/>
          </p:nvPr>
        </p:nvSpPr>
        <p:spPr>
          <a:xfrm>
            <a:off x="4408831"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864995310"/>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B4F01B85-905E-431F-9B6C-E53ACC7ECE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8" name="Group 27">
            <a:extLst>
              <a:ext uri="{FF2B5EF4-FFF2-40B4-BE49-F238E27FC236}">
                <a16:creationId xmlns:a16="http://schemas.microsoft.com/office/drawing/2014/main" id="{5A0FC763-C822-4C0F-9D45-743EF1306BC0}"/>
              </a:ext>
            </a:extLst>
          </p:cNvPr>
          <p:cNvGrpSpPr/>
          <p:nvPr userDrawn="1"/>
        </p:nvGrpSpPr>
        <p:grpSpPr>
          <a:xfrm>
            <a:off x="3086600" y="1274400"/>
            <a:ext cx="5991652" cy="4344686"/>
            <a:chOff x="3127545" y="1410880"/>
            <a:chExt cx="5991652" cy="4462272"/>
          </a:xfrm>
        </p:grpSpPr>
        <p:cxnSp>
          <p:nvCxnSpPr>
            <p:cNvPr id="29" name="Straight Connector 28">
              <a:extLst>
                <a:ext uri="{FF2B5EF4-FFF2-40B4-BE49-F238E27FC236}">
                  <a16:creationId xmlns:a16="http://schemas.microsoft.com/office/drawing/2014/main" id="{CB17D62E-4C64-4317-914D-235DAFB7D652}"/>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911BF6-28F2-49B3-93B3-AD8AA33D122E}"/>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4591C0-D27B-4F00-850E-225564475DA2}"/>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2" name="Content Placeholder 2">
            <a:extLst>
              <a:ext uri="{FF2B5EF4-FFF2-40B4-BE49-F238E27FC236}">
                <a16:creationId xmlns:a16="http://schemas.microsoft.com/office/drawing/2014/main" id="{24C38C89-1D46-4767-87F6-91CA58DB3369}"/>
              </a:ext>
            </a:extLst>
          </p:cNvPr>
          <p:cNvSpPr>
            <a:spLocks noGrp="1"/>
          </p:cNvSpPr>
          <p:nvPr>
            <p:ph idx="20" hasCustomPrompt="1"/>
          </p:nvPr>
        </p:nvSpPr>
        <p:spPr>
          <a:xfrm>
            <a:off x="3361280"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3" name="Content Placeholder 2">
            <a:extLst>
              <a:ext uri="{FF2B5EF4-FFF2-40B4-BE49-F238E27FC236}">
                <a16:creationId xmlns:a16="http://schemas.microsoft.com/office/drawing/2014/main" id="{C2BDCACE-3C95-42D1-8753-EF4AD1FD872F}"/>
              </a:ext>
            </a:extLst>
          </p:cNvPr>
          <p:cNvSpPr>
            <a:spLocks noGrp="1"/>
          </p:cNvSpPr>
          <p:nvPr>
            <p:ph idx="21" hasCustomPrompt="1"/>
          </p:nvPr>
        </p:nvSpPr>
        <p:spPr>
          <a:xfrm>
            <a:off x="6343837"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4" name="Content Placeholder 2">
            <a:extLst>
              <a:ext uri="{FF2B5EF4-FFF2-40B4-BE49-F238E27FC236}">
                <a16:creationId xmlns:a16="http://schemas.microsoft.com/office/drawing/2014/main" id="{AD2A484F-8707-475B-BB85-293A394E9A07}"/>
              </a:ext>
            </a:extLst>
          </p:cNvPr>
          <p:cNvSpPr>
            <a:spLocks noGrp="1"/>
          </p:cNvSpPr>
          <p:nvPr>
            <p:ph idx="22" hasCustomPrompt="1"/>
          </p:nvPr>
        </p:nvSpPr>
        <p:spPr>
          <a:xfrm>
            <a:off x="9339423"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5" name="Content Placeholder 2">
            <a:extLst>
              <a:ext uri="{FF2B5EF4-FFF2-40B4-BE49-F238E27FC236}">
                <a16:creationId xmlns:a16="http://schemas.microsoft.com/office/drawing/2014/main" id="{23C1FF02-99E3-4002-B080-6BA2E37A279B}"/>
              </a:ext>
            </a:extLst>
          </p:cNvPr>
          <p:cNvSpPr>
            <a:spLocks noGrp="1"/>
          </p:cNvSpPr>
          <p:nvPr>
            <p:ph idx="19" hasCustomPrompt="1"/>
          </p:nvPr>
        </p:nvSpPr>
        <p:spPr>
          <a:xfrm>
            <a:off x="358819" y="1300518"/>
            <a:ext cx="2466363"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980832886"/>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4" name="Title 1">
            <a:extLst>
              <a:ext uri="{FF2B5EF4-FFF2-40B4-BE49-F238E27FC236}">
                <a16:creationId xmlns:a16="http://schemas.microsoft.com/office/drawing/2014/main" id="{87232A8A-59D2-4728-95ED-25BA5B08B2C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9" name="Picture Placeholder 8">
            <a:extLst>
              <a:ext uri="{FF2B5EF4-FFF2-40B4-BE49-F238E27FC236}">
                <a16:creationId xmlns:a16="http://schemas.microsoft.com/office/drawing/2014/main" id="{4559CF6A-03F9-4899-AAEB-4C2360349054}"/>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30" name="Picture Placeholder 8">
            <a:extLst>
              <a:ext uri="{FF2B5EF4-FFF2-40B4-BE49-F238E27FC236}">
                <a16:creationId xmlns:a16="http://schemas.microsoft.com/office/drawing/2014/main" id="{943B9727-2422-4D27-BD2E-387B9B97E925}"/>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31" name="Picture Placeholder 8">
            <a:extLst>
              <a:ext uri="{FF2B5EF4-FFF2-40B4-BE49-F238E27FC236}">
                <a16:creationId xmlns:a16="http://schemas.microsoft.com/office/drawing/2014/main" id="{0B445A40-3B6B-4801-9931-73C4045AB6B1}"/>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32" name="Picture Placeholder 8">
            <a:extLst>
              <a:ext uri="{FF2B5EF4-FFF2-40B4-BE49-F238E27FC236}">
                <a16:creationId xmlns:a16="http://schemas.microsoft.com/office/drawing/2014/main" id="{B65BF604-2DF7-4A96-99DA-CFCE2AC4D2A1}"/>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33" name="Content Placeholder 2">
            <a:extLst>
              <a:ext uri="{FF2B5EF4-FFF2-40B4-BE49-F238E27FC236}">
                <a16:creationId xmlns:a16="http://schemas.microsoft.com/office/drawing/2014/main" id="{33D31CDA-4B20-43D4-8137-72CDF282794D}"/>
              </a:ext>
            </a:extLst>
          </p:cNvPr>
          <p:cNvSpPr>
            <a:spLocks noGrp="1"/>
          </p:cNvSpPr>
          <p:nvPr>
            <p:ph idx="21" hasCustomPrompt="1"/>
          </p:nvPr>
        </p:nvSpPr>
        <p:spPr>
          <a:xfrm>
            <a:off x="3361280"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4" name="Content Placeholder 2">
            <a:extLst>
              <a:ext uri="{FF2B5EF4-FFF2-40B4-BE49-F238E27FC236}">
                <a16:creationId xmlns:a16="http://schemas.microsoft.com/office/drawing/2014/main" id="{03D50FD9-0809-4324-AD13-8E7319870F21}"/>
              </a:ext>
            </a:extLst>
          </p:cNvPr>
          <p:cNvSpPr>
            <a:spLocks noGrp="1"/>
          </p:cNvSpPr>
          <p:nvPr>
            <p:ph idx="22" hasCustomPrompt="1"/>
          </p:nvPr>
        </p:nvSpPr>
        <p:spPr>
          <a:xfrm>
            <a:off x="6343837"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5" name="Content Placeholder 2">
            <a:extLst>
              <a:ext uri="{FF2B5EF4-FFF2-40B4-BE49-F238E27FC236}">
                <a16:creationId xmlns:a16="http://schemas.microsoft.com/office/drawing/2014/main" id="{3C2ADDFC-7416-4972-8566-F7BC3EEC9D95}"/>
              </a:ext>
            </a:extLst>
          </p:cNvPr>
          <p:cNvSpPr>
            <a:spLocks noGrp="1"/>
          </p:cNvSpPr>
          <p:nvPr>
            <p:ph idx="23" hasCustomPrompt="1"/>
          </p:nvPr>
        </p:nvSpPr>
        <p:spPr>
          <a:xfrm>
            <a:off x="9339423"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6" name="Content Placeholder 2">
            <a:extLst>
              <a:ext uri="{FF2B5EF4-FFF2-40B4-BE49-F238E27FC236}">
                <a16:creationId xmlns:a16="http://schemas.microsoft.com/office/drawing/2014/main" id="{2FE255BB-53D4-49BC-AA85-394EDD303A4B}"/>
              </a:ext>
            </a:extLst>
          </p:cNvPr>
          <p:cNvSpPr>
            <a:spLocks noGrp="1"/>
          </p:cNvSpPr>
          <p:nvPr>
            <p:ph idx="24" hasCustomPrompt="1"/>
          </p:nvPr>
        </p:nvSpPr>
        <p:spPr>
          <a:xfrm>
            <a:off x="358819" y="3603898"/>
            <a:ext cx="2466363"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223127118"/>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itle 1">
            <a:extLst>
              <a:ext uri="{FF2B5EF4-FFF2-40B4-BE49-F238E27FC236}">
                <a16:creationId xmlns:a16="http://schemas.microsoft.com/office/drawing/2014/main" id="{BA5D5774-E4EF-4314-B850-28525689D8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FADAE413-4372-4F99-8E8E-349A6FA0F109}"/>
              </a:ext>
            </a:extLst>
          </p:cNvPr>
          <p:cNvSpPr>
            <a:spLocks noGrp="1"/>
          </p:cNvSpPr>
          <p:nvPr>
            <p:ph idx="25" hasCustomPrompt="1"/>
          </p:nvPr>
        </p:nvSpPr>
        <p:spPr>
          <a:xfrm>
            <a:off x="35881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8" name="Content Placeholder 2">
            <a:extLst>
              <a:ext uri="{FF2B5EF4-FFF2-40B4-BE49-F238E27FC236}">
                <a16:creationId xmlns:a16="http://schemas.microsoft.com/office/drawing/2014/main" id="{420F03C0-523B-4555-B9F9-77291F8C0289}"/>
              </a:ext>
            </a:extLst>
          </p:cNvPr>
          <p:cNvSpPr>
            <a:spLocks noGrp="1"/>
          </p:cNvSpPr>
          <p:nvPr>
            <p:ph idx="26" hasCustomPrompt="1"/>
          </p:nvPr>
        </p:nvSpPr>
        <p:spPr>
          <a:xfrm>
            <a:off x="35881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34DF3AC6-0BD0-4AC9-B759-C569D71A7D58}"/>
              </a:ext>
            </a:extLst>
          </p:cNvPr>
          <p:cNvSpPr>
            <a:spLocks noGrp="1"/>
          </p:cNvSpPr>
          <p:nvPr>
            <p:ph idx="27" hasCustomPrompt="1"/>
          </p:nvPr>
        </p:nvSpPr>
        <p:spPr>
          <a:xfrm>
            <a:off x="626488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68434D79-2BE5-4B12-A105-392BBB144D11}"/>
              </a:ext>
            </a:extLst>
          </p:cNvPr>
          <p:cNvSpPr>
            <a:spLocks noGrp="1"/>
          </p:cNvSpPr>
          <p:nvPr>
            <p:ph idx="28" hasCustomPrompt="1"/>
          </p:nvPr>
        </p:nvSpPr>
        <p:spPr>
          <a:xfrm>
            <a:off x="626488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11830049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358819" y="1412104"/>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49991"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354595"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345577"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35881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355293"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50689"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346275"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35881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355293"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50689"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346275" y="3857516"/>
            <a:ext cx="2459038" cy="786384"/>
          </a:xfrm>
        </p:spPr>
        <p:txBody>
          <a:bodyPr/>
          <a:lstStyle>
            <a:lvl1pPr>
              <a:defRPr sz="1600"/>
            </a:lvl1pPr>
          </a:lstStyle>
          <a:p>
            <a:r>
              <a:rPr lang="en-US"/>
              <a:t>Click icon to add chart</a:t>
            </a:r>
          </a:p>
        </p:txBody>
      </p:sp>
      <p:sp>
        <p:nvSpPr>
          <p:cNvPr id="24" name="Title 1">
            <a:extLst>
              <a:ext uri="{FF2B5EF4-FFF2-40B4-BE49-F238E27FC236}">
                <a16:creationId xmlns:a16="http://schemas.microsoft.com/office/drawing/2014/main" id="{E493A192-DB4B-4874-8D27-F87E6115DB9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B367CBA7-D0C0-4A1A-AACE-F6EE92617F49}"/>
              </a:ext>
            </a:extLst>
          </p:cNvPr>
          <p:cNvSpPr>
            <a:spLocks noGrp="1"/>
          </p:cNvSpPr>
          <p:nvPr>
            <p:ph idx="29" hasCustomPrompt="1"/>
          </p:nvPr>
        </p:nvSpPr>
        <p:spPr>
          <a:xfrm>
            <a:off x="358819" y="5136011"/>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7" name="Content Placeholder 2">
            <a:extLst>
              <a:ext uri="{FF2B5EF4-FFF2-40B4-BE49-F238E27FC236}">
                <a16:creationId xmlns:a16="http://schemas.microsoft.com/office/drawing/2014/main" id="{15DA7105-842F-443C-AC21-7D0283D75F09}"/>
              </a:ext>
            </a:extLst>
          </p:cNvPr>
          <p:cNvSpPr>
            <a:spLocks noGrp="1"/>
          </p:cNvSpPr>
          <p:nvPr>
            <p:ph idx="30" hasCustomPrompt="1"/>
          </p:nvPr>
        </p:nvSpPr>
        <p:spPr>
          <a:xfrm>
            <a:off x="6349991"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8" name="Content Placeholder 2">
            <a:extLst>
              <a:ext uri="{FF2B5EF4-FFF2-40B4-BE49-F238E27FC236}">
                <a16:creationId xmlns:a16="http://schemas.microsoft.com/office/drawing/2014/main" id="{5DB9C371-CE51-4E88-82DD-FB8BDB1A8B01}"/>
              </a:ext>
            </a:extLst>
          </p:cNvPr>
          <p:cNvSpPr>
            <a:spLocks noGrp="1"/>
          </p:cNvSpPr>
          <p:nvPr>
            <p:ph idx="31" hasCustomPrompt="1"/>
          </p:nvPr>
        </p:nvSpPr>
        <p:spPr>
          <a:xfrm>
            <a:off x="3354595"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9" name="Content Placeholder 2">
            <a:extLst>
              <a:ext uri="{FF2B5EF4-FFF2-40B4-BE49-F238E27FC236}">
                <a16:creationId xmlns:a16="http://schemas.microsoft.com/office/drawing/2014/main" id="{9B04CBCC-FEC4-4757-9B4C-F765175206F3}"/>
              </a:ext>
            </a:extLst>
          </p:cNvPr>
          <p:cNvSpPr>
            <a:spLocks noGrp="1"/>
          </p:cNvSpPr>
          <p:nvPr>
            <p:ph idx="32" hasCustomPrompt="1"/>
          </p:nvPr>
        </p:nvSpPr>
        <p:spPr>
          <a:xfrm>
            <a:off x="9345577"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85897775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itle 1">
            <a:extLst>
              <a:ext uri="{FF2B5EF4-FFF2-40B4-BE49-F238E27FC236}">
                <a16:creationId xmlns:a16="http://schemas.microsoft.com/office/drawing/2014/main" id="{9C493B15-8E3F-4010-B7AA-468E90C2FBC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3301915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Conten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4075113352"/>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2700833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495299" y="495300"/>
            <a:ext cx="6096000" cy="2193164"/>
          </a:xfrm>
          <a:prstGeom prst="rect">
            <a:avLst/>
          </a:prstGeom>
        </p:spPr>
        <p:txBody>
          <a:bodyPr lIns="0" tIns="0" rIns="0" bIns="0">
            <a:spAutoFit/>
          </a:bodyPr>
          <a:lstStyle/>
          <a:p>
            <a:pPr>
              <a:lnSpc>
                <a:spcPct val="80000"/>
              </a:lnSpc>
            </a:pPr>
            <a:r>
              <a:rPr kumimoji="0" lang="en-US" sz="8800" b="0" i="0" u="none" strike="noStrike" kern="1200" cap="all" spc="-300" normalizeH="0" baseline="0" noProof="0">
                <a:ln>
                  <a:noFill/>
                </a:ln>
                <a:solidFill>
                  <a:schemeClr val="bg1"/>
                </a:solidFill>
                <a:effectLst/>
                <a:uLnTx/>
                <a:uFillTx/>
                <a:latin typeface="+mj-lt"/>
                <a:ea typeface="+mj-ea"/>
                <a:cs typeface="+mj-cs"/>
              </a:rPr>
              <a:t>THANK</a:t>
            </a:r>
            <a:br>
              <a:rPr kumimoji="0" lang="en-US" sz="8800" b="0" i="0" u="none" strike="noStrike" kern="1200" cap="all" spc="-300" normalizeH="0" baseline="0" noProof="0">
                <a:ln>
                  <a:noFill/>
                </a:ln>
                <a:solidFill>
                  <a:schemeClr val="bg1"/>
                </a:solidFill>
                <a:effectLst/>
                <a:uLnTx/>
                <a:uFillTx/>
                <a:latin typeface="+mj-lt"/>
                <a:ea typeface="+mj-ea"/>
                <a:cs typeface="+mj-cs"/>
              </a:rPr>
            </a:br>
            <a:r>
              <a:rPr kumimoji="0" lang="en-US" sz="8800" b="0" i="0" u="none" strike="noStrike" kern="1200" cap="all" spc="-300" normalizeH="0" baseline="0" noProof="0">
                <a:ln>
                  <a:noFill/>
                </a:ln>
                <a:solidFill>
                  <a:schemeClr val="bg1"/>
                </a:solidFill>
                <a:effectLst/>
                <a:uLnTx/>
                <a:uFillTx/>
                <a:latin typeface="+mj-lt"/>
                <a:ea typeface="+mj-ea"/>
                <a:cs typeface="+mj-cs"/>
              </a:rPr>
              <a:t>YOU</a:t>
            </a:r>
            <a:endParaRPr lang="en-US" sz="8800" spc="-300">
              <a:solidFill>
                <a:schemeClr val="bg1"/>
              </a:solidFill>
              <a:latin typeface="+mj-lt"/>
            </a:endParaRPr>
          </a:p>
        </p:txBody>
      </p:sp>
      <p:pic>
        <p:nvPicPr>
          <p:cNvPr id="6" name="Graphic 5">
            <a:extLst>
              <a:ext uri="{FF2B5EF4-FFF2-40B4-BE49-F238E27FC236}">
                <a16:creationId xmlns:a16="http://schemas.microsoft.com/office/drawing/2014/main" id="{4F6FEA1A-AE26-42F5-9A53-C2D5C631EE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137552"/>
            <a:ext cx="1753669" cy="327979"/>
          </a:xfrm>
          <a:prstGeom prst="rect">
            <a:avLst/>
          </a:prstGeom>
        </p:spPr>
      </p:pic>
    </p:spTree>
    <p:extLst>
      <p:ext uri="{BB962C8B-B14F-4D97-AF65-F5344CB8AC3E}">
        <p14:creationId xmlns:p14="http://schemas.microsoft.com/office/powerpoint/2010/main" val="1829954376"/>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834152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1620934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tx1">
              <a:lumMod val="85000"/>
              <a:lumOff val="15000"/>
            </a:schemeClr>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07010612"/>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6411687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3964208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6080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7" y="448056"/>
            <a:ext cx="6877119" cy="640080"/>
          </a:xfrm>
        </p:spPr>
        <p:txBody>
          <a:bodyPr anchor="b" anchorCtr="0">
            <a:normAutofit/>
          </a:bodyPr>
          <a:lstStyle>
            <a:lvl1pPr>
              <a:defRPr sz="2800">
                <a:solidFill>
                  <a:schemeClr val="bg2">
                    <a:lumMod val="25000"/>
                  </a:schemeClr>
                </a:solidFill>
              </a:defRPr>
            </a:lvl1pPr>
          </a:lstStyle>
          <a:p>
            <a:r>
              <a:rPr lang="en-US"/>
              <a:t>Click to edit Master title style</a:t>
            </a:r>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8/11/2023</a:t>
            </a:fld>
            <a:endParaRPr lang="en-US"/>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a:p>
        </p:txBody>
      </p:sp>
    </p:spTree>
    <p:extLst>
      <p:ext uri="{BB962C8B-B14F-4D97-AF65-F5344CB8AC3E}">
        <p14:creationId xmlns:p14="http://schemas.microsoft.com/office/powerpoint/2010/main" val="30050364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569858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4740146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_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779749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772117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170876604"/>
      </p:ext>
    </p:extLst>
  </p:cSld>
  <p:clrMapOvr>
    <a:masterClrMapping/>
  </p:clrMapOvr>
  <p:extLst>
    <p:ext uri="{DCECCB84-F9BA-43D5-87BE-67443E8EF086}">
      <p15:sldGuideLst xmlns:p15="http://schemas.microsoft.com/office/powerpoint/2012/main">
        <p15:guide id="2" pos="3696" userDrawn="1">
          <p15:clr>
            <a:srgbClr val="FBAE40"/>
          </p15:clr>
        </p15:guide>
        <p15:guide id="3" pos="398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72173052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38355131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C697456D-818A-4FA7-9322-10ECC2C05752}"/>
              </a:ext>
            </a:extLst>
          </p:cNvPr>
          <p:cNvSpPr>
            <a:spLocks noGrp="1" noChangeAspect="1"/>
          </p:cNvSpPr>
          <p:nvPr>
            <p:ph type="body" sz="quarter" idx="16" hasCustomPrompt="1"/>
          </p:nvPr>
        </p:nvSpPr>
        <p:spPr>
          <a:xfrm>
            <a:off x="-1" y="5873154"/>
            <a:ext cx="12192000" cy="489546"/>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11769695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14395898"/>
      </p:ext>
    </p:extLst>
  </p:cSld>
  <p:clrMapOvr>
    <a:masterClrMapping/>
  </p:clrMapOvr>
  <p:extLst>
    <p:ext uri="{DCECCB84-F9BA-43D5-87BE-67443E8EF086}">
      <p15:sldGuideLst xmlns:p15="http://schemas.microsoft.com/office/powerpoint/2012/main">
        <p15:guide id="1" orient="horz" pos="244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ic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1809127453"/>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46371992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31355825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18296460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teen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2" name="Text Placeholder 6">
            <a:extLst>
              <a:ext uri="{FF2B5EF4-FFF2-40B4-BE49-F238E27FC236}">
                <a16:creationId xmlns:a16="http://schemas.microsoft.com/office/drawing/2014/main" id="{FF7EE7B8-7423-490B-A1BE-0DDF87E6EC6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297064999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578199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990648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235689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98106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89676597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51750888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Col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
        <p:nvSpPr>
          <p:cNvPr id="5" name="TextBox 4">
            <a:extLst>
              <a:ext uri="{FF2B5EF4-FFF2-40B4-BE49-F238E27FC236}">
                <a16:creationId xmlns:a16="http://schemas.microsoft.com/office/drawing/2014/main" id="{C5DEB569-537A-95BC-75F8-5B5E897C10EB}"/>
              </a:ext>
            </a:extLst>
          </p:cNvPr>
          <p:cNvSpPr txBox="1"/>
          <p:nvPr userDrawn="1"/>
        </p:nvSpPr>
        <p:spPr>
          <a:xfrm>
            <a:off x="9312965" y="6639339"/>
            <a:ext cx="0" cy="0"/>
          </a:xfrm>
          <a:prstGeom prst="rect">
            <a:avLst/>
          </a:prstGeom>
          <a:noFill/>
        </p:spPr>
        <p:txBody>
          <a:bodyPr wrap="none" lIns="0" tIns="0" rIns="0" bIns="0" rtlCol="0">
            <a:noAutofit/>
          </a:bodyPr>
          <a:lstStyle/>
          <a:p>
            <a:pPr algn="l"/>
            <a:endParaRPr lang="en-US" err="1"/>
          </a:p>
        </p:txBody>
      </p:sp>
      <p:sp>
        <p:nvSpPr>
          <p:cNvPr id="6" name="TextBox 5">
            <a:extLst>
              <a:ext uri="{FF2B5EF4-FFF2-40B4-BE49-F238E27FC236}">
                <a16:creationId xmlns:a16="http://schemas.microsoft.com/office/drawing/2014/main" id="{503CDDA8-D8EB-23D9-856F-D8F633E35906}"/>
              </a:ext>
            </a:extLst>
          </p:cNvPr>
          <p:cNvSpPr txBox="1"/>
          <p:nvPr userDrawn="1"/>
        </p:nvSpPr>
        <p:spPr>
          <a:xfrm>
            <a:off x="9968948" y="6639339"/>
            <a:ext cx="0" cy="0"/>
          </a:xfrm>
          <a:prstGeom prst="rect">
            <a:avLst/>
          </a:prstGeom>
          <a:noFill/>
        </p:spPr>
        <p:txBody>
          <a:bodyPr wrap="none" lIns="0" tIns="0" rIns="0" bIns="0" rtlCol="0">
            <a:noAutofit/>
          </a:bodyPr>
          <a:lstStyle/>
          <a:p>
            <a:pPr algn="l"/>
            <a:endParaRPr lang="en-US" err="1"/>
          </a:p>
        </p:txBody>
      </p:sp>
    </p:spTree>
    <p:extLst>
      <p:ext uri="{BB962C8B-B14F-4D97-AF65-F5344CB8AC3E}">
        <p14:creationId xmlns:p14="http://schemas.microsoft.com/office/powerpoint/2010/main" val="2311049128"/>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69768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692191990"/>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04645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90504178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4643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241315313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898298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442407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D OF THE TEMPLAT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703B52-DBF5-48FD-AB36-B36970177F1B}"/>
              </a:ext>
            </a:extLst>
          </p:cNvPr>
          <p:cNvSpPr txBox="1"/>
          <p:nvPr userDrawn="1"/>
        </p:nvSpPr>
        <p:spPr>
          <a:xfrm>
            <a:off x="4516170" y="2978965"/>
            <a:ext cx="3159659" cy="914400"/>
          </a:xfrm>
          <a:prstGeom prst="rect">
            <a:avLst/>
          </a:prstGeom>
          <a:noFill/>
        </p:spPr>
        <p:txBody>
          <a:bodyPr wrap="none" lIns="0" tIns="0" rIns="0" bIns="0" rtlCol="0" anchor="ctr">
            <a:noAutofit/>
          </a:bodyPr>
          <a:lstStyle/>
          <a:p>
            <a:pPr algn="ctr"/>
            <a:r>
              <a:rPr lang="en-US" sz="6600" b="1">
                <a:solidFill>
                  <a:schemeClr val="bg1"/>
                </a:solidFill>
                <a:latin typeface="+mj-lt"/>
              </a:rPr>
              <a:t>END OF THE TEMPLATE</a:t>
            </a:r>
          </a:p>
        </p:txBody>
      </p:sp>
    </p:spTree>
    <p:extLst>
      <p:ext uri="{BB962C8B-B14F-4D97-AF65-F5344CB8AC3E}">
        <p14:creationId xmlns:p14="http://schemas.microsoft.com/office/powerpoint/2010/main" val="2049370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a:t>Click to edit Master title style</a:t>
            </a:r>
          </a:p>
        </p:txBody>
      </p:sp>
      <p:sp>
        <p:nvSpPr>
          <p:cNvPr id="5" name="Content Placeholder 4"/>
          <p:cNvSpPr>
            <a:spLocks noGrp="1"/>
          </p:cNvSpPr>
          <p:nvPr>
            <p:ph sz="quarter" idx="12"/>
          </p:nvPr>
        </p:nvSpPr>
        <p:spPr>
          <a:xfrm>
            <a:off x="731520" y="1188720"/>
            <a:ext cx="10780747" cy="502920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a:p>
        </p:txBody>
      </p:sp>
    </p:spTree>
    <p:extLst>
      <p:ext uri="{BB962C8B-B14F-4D97-AF65-F5344CB8AC3E}">
        <p14:creationId xmlns:p14="http://schemas.microsoft.com/office/powerpoint/2010/main" val="420470092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5 Pic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3429001"/>
            <a:ext cx="11201400" cy="952500"/>
          </a:xfrm>
        </p:spPr>
        <p:txBody>
          <a:bodyPr tIns="0" anchor="t"/>
          <a:lstStyle>
            <a:lvl1pPr algn="l">
              <a:lnSpc>
                <a:spcPct val="8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4800600"/>
            <a:ext cx="2819400" cy="1066801"/>
          </a:xfrm>
        </p:spPr>
        <p:txBody>
          <a:bodyPr tIns="0" bIns="182880" anchor="t" anchorCtr="0"/>
          <a:lstStyle>
            <a:lvl1pPr marL="0" indent="0" algn="l">
              <a:spcAft>
                <a:spcPts val="0"/>
              </a:spcAft>
              <a:buNone/>
              <a:defRPr sz="1600" b="0" cap="all" baseline="0">
                <a:solidFill>
                  <a:schemeClr val="tx1"/>
                </a:solidFill>
                <a:latin typeface="+mj-lt"/>
              </a:defRPr>
            </a:lvl1pPr>
            <a:lvl2pPr marL="0" indent="0" algn="l">
              <a:spcAft>
                <a:spcPts val="1200"/>
              </a:spcAft>
              <a:buNone/>
              <a:defRPr sz="16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1"/>
            <a:ext cx="2819400" cy="673625"/>
          </a:xfrm>
          <a:prstGeom prst="rect">
            <a:avLst/>
          </a:prstGeom>
        </p:spPr>
        <p:txBody>
          <a:bodyPr lIns="0" tIns="0" rIns="0" bIns="0" anchor="t"/>
          <a:lstStyle>
            <a:lvl1pPr algn="r">
              <a:defRPr sz="1600" b="1">
                <a:solidFill>
                  <a:schemeClr val="tx1"/>
                </a:solidFill>
                <a:latin typeface="+mn-lt"/>
              </a:defRPr>
            </a:lvl1pPr>
          </a:lstStyle>
          <a:p>
            <a:endParaRPr lang="en-US"/>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3378136937"/>
      </p:ext>
    </p:extLst>
  </p:cSld>
  <p:clrMapOvr>
    <a:masterClrMapping/>
  </p:clrMapOvr>
  <p:extLst>
    <p:ext uri="{DCECCB84-F9BA-43D5-87BE-67443E8EF086}">
      <p15:sldGuideLst xmlns:p15="http://schemas.microsoft.com/office/powerpoint/2012/main">
        <p15:guide id="1" pos="5592">
          <p15:clr>
            <a:srgbClr val="FBAE40"/>
          </p15:clr>
        </p15:guide>
        <p15:guide id="2" orient="horz" pos="3024" userDrawn="1">
          <p15:clr>
            <a:srgbClr val="FBAE40"/>
          </p15:clr>
        </p15:guide>
        <p15:guide id="3" orient="horz" pos="1896" userDrawn="1">
          <p15:clr>
            <a:srgbClr val="FBAE40"/>
          </p15:clr>
        </p15:guide>
        <p15:guide id="4" orient="horz" pos="27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pPr>
                <a:defRPr/>
              </a:pPr>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17418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XL Content Gray">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495299" y="495300"/>
            <a:ext cx="6096000" cy="2193164"/>
          </a:xfrm>
          <a:prstGeom prst="rect">
            <a:avLst/>
          </a:prstGeom>
        </p:spPr>
        <p:txBody>
          <a:bodyPr lIns="0" tIns="0" rIns="0" bIns="0">
            <a:spAutoFit/>
          </a:bodyPr>
          <a:lstStyle/>
          <a:p>
            <a:pPr>
              <a:lnSpc>
                <a:spcPct val="80000"/>
              </a:lnSpc>
            </a:pPr>
            <a:r>
              <a:rPr kumimoji="0" lang="en-US" sz="8800" b="0" i="0" u="none" strike="noStrike" kern="1200" cap="all" spc="-300" normalizeH="0" baseline="0" noProof="0">
                <a:ln>
                  <a:noFill/>
                </a:ln>
                <a:solidFill>
                  <a:schemeClr val="bg1"/>
                </a:solidFill>
                <a:effectLst/>
                <a:uLnTx/>
                <a:uFillTx/>
                <a:latin typeface="+mj-lt"/>
                <a:ea typeface="+mj-ea"/>
                <a:cs typeface="+mj-cs"/>
              </a:rPr>
              <a:t>THANK</a:t>
            </a:r>
            <a:br>
              <a:rPr kumimoji="0" lang="en-US" sz="8800" b="0" i="0" u="none" strike="noStrike" kern="1200" cap="all" spc="-300" normalizeH="0" baseline="0" noProof="0">
                <a:ln>
                  <a:noFill/>
                </a:ln>
                <a:solidFill>
                  <a:schemeClr val="bg1"/>
                </a:solidFill>
                <a:effectLst/>
                <a:uLnTx/>
                <a:uFillTx/>
                <a:latin typeface="+mj-lt"/>
                <a:ea typeface="+mj-ea"/>
                <a:cs typeface="+mj-cs"/>
              </a:rPr>
            </a:br>
            <a:r>
              <a:rPr kumimoji="0" lang="en-US" sz="8800" b="0" i="0" u="none" strike="noStrike" kern="1200" cap="all" spc="-300" normalizeH="0" baseline="0" noProof="0">
                <a:ln>
                  <a:noFill/>
                </a:ln>
                <a:solidFill>
                  <a:schemeClr val="bg1"/>
                </a:solidFill>
                <a:effectLst/>
                <a:uLnTx/>
                <a:uFillTx/>
                <a:latin typeface="+mj-lt"/>
                <a:ea typeface="+mj-ea"/>
                <a:cs typeface="+mj-cs"/>
              </a:rPr>
              <a:t>YOU</a:t>
            </a:r>
            <a:endParaRPr lang="en-US" sz="8800" spc="-300">
              <a:solidFill>
                <a:schemeClr val="bg1"/>
              </a:solidFill>
              <a:latin typeface="+mj-lt"/>
            </a:endParaRPr>
          </a:p>
        </p:txBody>
      </p:sp>
      <p:pic>
        <p:nvPicPr>
          <p:cNvPr id="6" name="Graphic 5">
            <a:extLst>
              <a:ext uri="{FF2B5EF4-FFF2-40B4-BE49-F238E27FC236}">
                <a16:creationId xmlns:a16="http://schemas.microsoft.com/office/drawing/2014/main" id="{4F6FEA1A-AE26-42F5-9A53-C2D5C631EE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137552"/>
            <a:ext cx="1753669" cy="327979"/>
          </a:xfrm>
          <a:prstGeom prst="rect">
            <a:avLst/>
          </a:prstGeom>
        </p:spPr>
      </p:pic>
    </p:spTree>
    <p:extLst>
      <p:ext uri="{BB962C8B-B14F-4D97-AF65-F5344CB8AC3E}">
        <p14:creationId xmlns:p14="http://schemas.microsoft.com/office/powerpoint/2010/main" val="1473322060"/>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a:t>Click to edit Master title style</a:t>
            </a:r>
          </a:p>
        </p:txBody>
      </p:sp>
      <p:sp>
        <p:nvSpPr>
          <p:cNvPr id="5" name="Content Placeholder 4"/>
          <p:cNvSpPr>
            <a:spLocks noGrp="1"/>
          </p:cNvSpPr>
          <p:nvPr>
            <p:ph sz="quarter" idx="12"/>
          </p:nvPr>
        </p:nvSpPr>
        <p:spPr>
          <a:xfrm>
            <a:off x="731520" y="1188720"/>
            <a:ext cx="10780747" cy="502920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a:p>
        </p:txBody>
      </p:sp>
    </p:spTree>
    <p:extLst>
      <p:ext uri="{BB962C8B-B14F-4D97-AF65-F5344CB8AC3E}">
        <p14:creationId xmlns:p14="http://schemas.microsoft.com/office/powerpoint/2010/main" val="3608175030"/>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a:t>Click to edit Master title style</a:t>
            </a:r>
          </a:p>
        </p:txBody>
      </p:sp>
      <p:sp>
        <p:nvSpPr>
          <p:cNvPr id="5" name="Content Placeholder 4"/>
          <p:cNvSpPr>
            <a:spLocks noGrp="1"/>
          </p:cNvSpPr>
          <p:nvPr>
            <p:ph sz="quarter" idx="12"/>
          </p:nvPr>
        </p:nvSpPr>
        <p:spPr>
          <a:xfrm>
            <a:off x="731521" y="1188720"/>
            <a:ext cx="5212080" cy="502920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a:p>
        </p:txBody>
      </p:sp>
      <p:sp>
        <p:nvSpPr>
          <p:cNvPr id="7" name="Content Placeholder 4"/>
          <p:cNvSpPr>
            <a:spLocks noGrp="1"/>
          </p:cNvSpPr>
          <p:nvPr>
            <p:ph sz="quarter" idx="14"/>
          </p:nvPr>
        </p:nvSpPr>
        <p:spPr>
          <a:xfrm>
            <a:off x="6257501" y="1188720"/>
            <a:ext cx="5212080" cy="502920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auto">
          <a:xfrm>
            <a:off x="6096000" y="1299754"/>
            <a:ext cx="0" cy="4754880"/>
          </a:xfrm>
          <a:prstGeom prst="line">
            <a:avLst/>
          </a:prstGeom>
          <a:noFill/>
          <a:ln w="9525" cap="flat" cmpd="sng" algn="ctr">
            <a:solidFill>
              <a:schemeClr val="bg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359603425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a:t>Click to edit Master title style</a:t>
            </a:r>
          </a:p>
        </p:txBody>
      </p:sp>
      <p:sp>
        <p:nvSpPr>
          <p:cNvPr id="5" name="Content Placeholder 4"/>
          <p:cNvSpPr>
            <a:spLocks noGrp="1"/>
          </p:cNvSpPr>
          <p:nvPr>
            <p:ph sz="quarter" idx="12"/>
          </p:nvPr>
        </p:nvSpPr>
        <p:spPr>
          <a:xfrm>
            <a:off x="731521" y="1188720"/>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a:p>
        </p:txBody>
      </p:sp>
      <p:sp>
        <p:nvSpPr>
          <p:cNvPr id="7" name="Content Placeholder 4"/>
          <p:cNvSpPr>
            <a:spLocks noGrp="1"/>
          </p:cNvSpPr>
          <p:nvPr>
            <p:ph sz="quarter" idx="14"/>
          </p:nvPr>
        </p:nvSpPr>
        <p:spPr>
          <a:xfrm>
            <a:off x="6257501" y="1188720"/>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auto">
          <a:xfrm flipH="1">
            <a:off x="841600" y="3677194"/>
            <a:ext cx="10531475" cy="0"/>
          </a:xfrm>
          <a:prstGeom prst="line">
            <a:avLst/>
          </a:prstGeom>
          <a:noFill/>
          <a:ln w="9525" cap="flat" cmpd="sng" algn="ctr">
            <a:solidFill>
              <a:schemeClr val="bg1">
                <a:lumMod val="65000"/>
              </a:schemeClr>
            </a:solidFill>
            <a:prstDash val="solid"/>
            <a:round/>
            <a:headEnd type="none" w="med" len="med"/>
            <a:tailEnd type="none" w="med" len="med"/>
          </a:ln>
          <a:effectLst/>
        </p:spPr>
      </p:cxnSp>
      <p:sp>
        <p:nvSpPr>
          <p:cNvPr id="11" name="Content Placeholder 4"/>
          <p:cNvSpPr>
            <a:spLocks noGrp="1"/>
          </p:cNvSpPr>
          <p:nvPr>
            <p:ph sz="quarter" idx="15"/>
          </p:nvPr>
        </p:nvSpPr>
        <p:spPr>
          <a:xfrm>
            <a:off x="731521" y="3801291"/>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p:cNvSpPr>
            <a:spLocks noGrp="1"/>
          </p:cNvSpPr>
          <p:nvPr>
            <p:ph sz="quarter" idx="16"/>
          </p:nvPr>
        </p:nvSpPr>
        <p:spPr>
          <a:xfrm>
            <a:off x="6257501" y="3801291"/>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auto">
          <a:xfrm>
            <a:off x="6096000" y="1299754"/>
            <a:ext cx="0" cy="4754880"/>
          </a:xfrm>
          <a:prstGeom prst="line">
            <a:avLst/>
          </a:prstGeom>
          <a:noFill/>
          <a:ln w="9525" cap="flat" cmpd="sng" algn="ctr">
            <a:solidFill>
              <a:schemeClr val="bg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410172934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713232" y="356616"/>
            <a:ext cx="10523336" cy="498475"/>
          </a:xfrm>
        </p:spPr>
        <p:txBody>
          <a:bodyPr/>
          <a:lstStyle>
            <a:lvl1pPr>
              <a:defRPr>
                <a:solidFill>
                  <a:schemeClr val="bg2"/>
                </a:solidFill>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solidFill>
                  <a:schemeClr val="bg1"/>
                </a:solidFill>
              </a:defRPr>
            </a:lvl1pPr>
          </a:lstStyle>
          <a:p>
            <a:pPr>
              <a:defRPr/>
            </a:pPr>
            <a:fld id="{521D1E3F-96BE-4EC6-B772-60D92C1E53EA}" type="slidenum">
              <a:rPr lang="en-US" smtClean="0"/>
              <a:pPr>
                <a:defRPr/>
              </a:pPr>
              <a:t>‹#›</a:t>
            </a:fld>
            <a:endParaRPr lang="en-US"/>
          </a:p>
        </p:txBody>
      </p:sp>
    </p:spTree>
    <p:extLst>
      <p:ext uri="{BB962C8B-B14F-4D97-AF65-F5344CB8AC3E}">
        <p14:creationId xmlns:p14="http://schemas.microsoft.com/office/powerpoint/2010/main" val="396045774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0" y="2119726"/>
            <a:ext cx="12192000" cy="498475"/>
          </a:xfrm>
        </p:spPr>
        <p:txBody>
          <a:bodyPr/>
          <a:lstStyle>
            <a:lvl1pPr algn="ctr">
              <a:defRPr sz="3600">
                <a:solidFill>
                  <a:schemeClr val="bg2"/>
                </a:solidFill>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solidFill>
                  <a:schemeClr val="bg1"/>
                </a:solidFill>
              </a:defRPr>
            </a:lvl1pPr>
          </a:lstStyle>
          <a:p>
            <a:pPr>
              <a:defRPr/>
            </a:pPr>
            <a:fld id="{E7709538-BB9A-4E8C-A50F-1F4EB6EDDBD2}" type="slidenum">
              <a:rPr lang="en-US" smtClean="0"/>
              <a:pPr>
                <a:defRPr/>
              </a:pPr>
              <a:t>‹#›</a:t>
            </a:fld>
            <a:endParaRPr lang="en-US"/>
          </a:p>
        </p:txBody>
      </p:sp>
    </p:spTree>
    <p:extLst>
      <p:ext uri="{BB962C8B-B14F-4D97-AF65-F5344CB8AC3E}">
        <p14:creationId xmlns:p14="http://schemas.microsoft.com/office/powerpoint/2010/main" val="523980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descr="Brand-Promise_editable_HORZ_ol.jpg"/>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2082497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Open Layout W/ Takeaway">
    <p:spTree>
      <p:nvGrpSpPr>
        <p:cNvPr id="1" name=""/>
        <p:cNvGrpSpPr/>
        <p:nvPr/>
      </p:nvGrpSpPr>
      <p:grpSpPr>
        <a:xfrm>
          <a:off x="0" y="0"/>
          <a:ext cx="0" cy="0"/>
          <a:chOff x="0" y="0"/>
          <a:chExt cx="0" cy="0"/>
        </a:xfrm>
      </p:grpSpPr>
      <p:sp>
        <p:nvSpPr>
          <p:cNvPr id="2" name="Title 1"/>
          <p:cNvSpPr>
            <a:spLocks noGrp="1"/>
          </p:cNvSpPr>
          <p:nvPr>
            <p:ph type="title"/>
          </p:nvPr>
        </p:nvSpPr>
        <p:spPr>
          <a:xfrm>
            <a:off x="315384" y="357189"/>
            <a:ext cx="11194517" cy="498475"/>
          </a:xfrm>
        </p:spPr>
        <p:txBody>
          <a:bodyPr/>
          <a:lstStyle/>
          <a:p>
            <a:r>
              <a:rPr lang="en-US"/>
              <a:t>Click to edit Master title style</a:t>
            </a:r>
          </a:p>
        </p:txBody>
      </p:sp>
      <p:sp>
        <p:nvSpPr>
          <p:cNvPr id="5" name="Slide Number Placeholder 2"/>
          <p:cNvSpPr>
            <a:spLocks noGrp="1"/>
          </p:cNvSpPr>
          <p:nvPr>
            <p:ph type="sldNum" sz="quarter" idx="16"/>
          </p:nvPr>
        </p:nvSpPr>
        <p:spPr/>
        <p:txBody>
          <a:bodyPr/>
          <a:lstStyle>
            <a:lvl1pPr>
              <a:defRPr>
                <a:solidFill>
                  <a:srgbClr val="FFFFFF"/>
                </a:solidFill>
              </a:defRPr>
            </a:lvl1pPr>
          </a:lstStyle>
          <a:p>
            <a:pPr>
              <a:defRPr/>
            </a:pPr>
            <a:fld id="{BB994C91-7D84-49D4-82FF-700AF9AC42B4}" type="slidenum">
              <a:rPr lang="en-US" smtClean="0"/>
              <a:pPr>
                <a:defRPr/>
              </a:pPr>
              <a:t>‹#›</a:t>
            </a:fld>
            <a:endParaRPr lang="en-US"/>
          </a:p>
        </p:txBody>
      </p:sp>
      <p:sp>
        <p:nvSpPr>
          <p:cNvPr id="6" name="Round Single Corner Rectangle 5"/>
          <p:cNvSpPr/>
          <p:nvPr userDrawn="1"/>
        </p:nvSpPr>
        <p:spPr>
          <a:xfrm>
            <a:off x="0" y="6467475"/>
            <a:ext cx="11584517" cy="401638"/>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 name="Text Placeholder 9"/>
          <p:cNvSpPr>
            <a:spLocks noGrp="1"/>
          </p:cNvSpPr>
          <p:nvPr>
            <p:ph type="body" sz="quarter" idx="15"/>
          </p:nvPr>
        </p:nvSpPr>
        <p:spPr>
          <a:xfrm>
            <a:off x="315384" y="6467475"/>
            <a:ext cx="11063816" cy="390525"/>
          </a:xfrm>
          <a:prstGeom prst="rect">
            <a:avLst/>
          </a:prstGeom>
        </p:spPr>
        <p:txBody>
          <a:bodyPr anchor="ctr"/>
          <a:lstStyle>
            <a:lvl1pPr marL="0" indent="0" algn="r">
              <a:buNone/>
              <a:defRPr sz="16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49024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wo 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58E27D68-75D7-1046-B88F-55C44A5ED9A6}" type="slidenum">
              <a:rPr lang="en-US" smtClean="0">
                <a:solidFill>
                  <a:srgbClr val="FFFFFF"/>
                </a:solidFill>
              </a:rPr>
              <a:pPr>
                <a:defRPr/>
              </a:pPr>
              <a:t>‹#›</a:t>
            </a:fld>
            <a:endParaRPr lang="en-US">
              <a:solidFill>
                <a:srgbClr val="FFFFFF"/>
              </a:solidFill>
            </a:endParaRPr>
          </a:p>
        </p:txBody>
      </p:sp>
      <p:sp>
        <p:nvSpPr>
          <p:cNvPr id="5" name="Content Placeholder 4"/>
          <p:cNvSpPr>
            <a:spLocks noGrp="1"/>
          </p:cNvSpPr>
          <p:nvPr>
            <p:ph sz="quarter" idx="11"/>
          </p:nvPr>
        </p:nvSpPr>
        <p:spPr>
          <a:xfrm>
            <a:off x="712790" y="1043494"/>
            <a:ext cx="5298047" cy="5228721"/>
          </a:xfrm>
          <a:prstGeom prst="rect">
            <a:avLst/>
          </a:prstGeom>
        </p:spPr>
        <p:txBody>
          <a:bodyPr>
            <a:normAutofit/>
          </a:bodyPr>
          <a:lstStyle>
            <a:lvl1pPr>
              <a:defRPr>
                <a:solidFill>
                  <a:schemeClr val="tx1">
                    <a:lumMod val="75000"/>
                    <a:lumOff val="25000"/>
                  </a:schemeClr>
                </a:solidFill>
              </a:defRPr>
            </a:lvl1pPr>
            <a:lvl2pPr marL="346472" indent="-127397">
              <a:buClr>
                <a:srgbClr val="595959"/>
              </a:buClr>
              <a:defRPr>
                <a:solidFill>
                  <a:schemeClr val="tx1">
                    <a:lumMod val="75000"/>
                    <a:lumOff val="25000"/>
                  </a:schemeClr>
                </a:solidFill>
              </a:defRPr>
            </a:lvl2pPr>
            <a:lvl3pPr marL="596504" indent="-127397">
              <a:defRPr>
                <a:solidFill>
                  <a:schemeClr val="tx1">
                    <a:lumMod val="75000"/>
                    <a:lumOff val="25000"/>
                  </a:schemeClr>
                </a:solidFill>
              </a:defRPr>
            </a:lvl3pPr>
            <a:lvl4pPr marL="903685" indent="-171450">
              <a:buClr>
                <a:srgbClr val="595959"/>
              </a:buClr>
              <a:defRPr sz="1050">
                <a:solidFill>
                  <a:schemeClr val="tx1">
                    <a:lumMod val="75000"/>
                    <a:lumOff val="25000"/>
                  </a:schemeClr>
                </a:solidFill>
                <a:latin typeface="+mn-lt"/>
              </a:defRPr>
            </a:lvl4pPr>
            <a:lvl5pPr marL="1202531" indent="-171450">
              <a:buClr>
                <a:srgbClr val="595959"/>
              </a:buClr>
              <a:defRPr sz="1050">
                <a:solidFill>
                  <a:schemeClr val="tx1">
                    <a:lumMod val="75000"/>
                    <a:lumOff val="2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6218738" y="1043494"/>
            <a:ext cx="5298047" cy="5228721"/>
          </a:xfrm>
          <a:prstGeom prst="rect">
            <a:avLst/>
          </a:prstGeom>
        </p:spPr>
        <p:txBody>
          <a:bodyPr>
            <a:normAutofit/>
          </a:bodyPr>
          <a:lstStyle>
            <a:lvl1pPr>
              <a:defRPr>
                <a:solidFill>
                  <a:schemeClr val="tx1">
                    <a:lumMod val="75000"/>
                    <a:lumOff val="25000"/>
                  </a:schemeClr>
                </a:solidFill>
              </a:defRPr>
            </a:lvl1pPr>
            <a:lvl2pPr marL="346472" indent="-127397">
              <a:buClr>
                <a:srgbClr val="595959"/>
              </a:buClr>
              <a:defRPr>
                <a:solidFill>
                  <a:schemeClr val="tx1">
                    <a:lumMod val="75000"/>
                    <a:lumOff val="25000"/>
                  </a:schemeClr>
                </a:solidFill>
              </a:defRPr>
            </a:lvl2pPr>
            <a:lvl3pPr marL="596504" indent="-127397">
              <a:defRPr>
                <a:solidFill>
                  <a:schemeClr val="tx1">
                    <a:lumMod val="75000"/>
                    <a:lumOff val="25000"/>
                  </a:schemeClr>
                </a:solidFill>
              </a:defRPr>
            </a:lvl3pPr>
            <a:lvl4pPr marL="903685" indent="-171450">
              <a:buClr>
                <a:srgbClr val="595959"/>
              </a:buClr>
              <a:defRPr sz="1050">
                <a:solidFill>
                  <a:schemeClr val="tx1">
                    <a:lumMod val="75000"/>
                    <a:lumOff val="25000"/>
                  </a:schemeClr>
                </a:solidFill>
                <a:latin typeface="+mn-lt"/>
              </a:defRPr>
            </a:lvl4pPr>
            <a:lvl5pPr marL="1202531" indent="-171450">
              <a:buClr>
                <a:srgbClr val="595959"/>
              </a:buClr>
              <a:defRPr sz="1050">
                <a:solidFill>
                  <a:schemeClr val="tx1">
                    <a:lumMod val="75000"/>
                    <a:lumOff val="2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608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700"/>
            <a:ext cx="8382000" cy="2438401"/>
          </a:xfrm>
        </p:spPr>
        <p:txBody>
          <a:bodyPr tIns="0" anchor="t"/>
          <a:lstStyle>
            <a:lvl1pPr>
              <a:lnSpc>
                <a:spcPct val="80000"/>
              </a:lnSpc>
              <a:defRPr lang="en-US" sz="4400" b="0" kern="1200" cap="all" baseline="0" dirty="0">
                <a:solidFill>
                  <a:schemeClr val="bg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a:lstStyle>
            <a:lvl1pPr marL="0" indent="0">
              <a:buNone/>
              <a:defRPr lang="en-US" sz="20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41691102"/>
      </p:ext>
    </p:extLst>
  </p:cSld>
  <p:clrMapOvr>
    <a:masterClrMapping/>
  </p:clrMapOvr>
  <p:extLst>
    <p:ext uri="{DCECCB84-F9BA-43D5-87BE-67443E8EF086}">
      <p15:sldGuideLst xmlns:p15="http://schemas.microsoft.com/office/powerpoint/2012/main">
        <p15:guide id="1" pos="559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Open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4071273189"/>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mple Text with Takeaway">
    <p:spTree>
      <p:nvGrpSpPr>
        <p:cNvPr id="1" name=""/>
        <p:cNvGrpSpPr/>
        <p:nvPr/>
      </p:nvGrpSpPr>
      <p:grpSpPr>
        <a:xfrm>
          <a:off x="0" y="0"/>
          <a:ext cx="0" cy="0"/>
          <a:chOff x="0" y="0"/>
          <a:chExt cx="0" cy="0"/>
        </a:xfrm>
      </p:grpSpPr>
      <p:sp>
        <p:nvSpPr>
          <p:cNvPr id="16" name="Title 1"/>
          <p:cNvSpPr>
            <a:spLocks noGrp="1"/>
          </p:cNvSpPr>
          <p:nvPr>
            <p:ph type="title"/>
          </p:nvPr>
        </p:nvSpPr>
        <p:spPr>
          <a:xfrm>
            <a:off x="709621" y="364015"/>
            <a:ext cx="10491779" cy="511862"/>
          </a:xfrm>
        </p:spPr>
        <p:txBody>
          <a:bodyPr/>
          <a:lstStyle/>
          <a:p>
            <a:r>
              <a:rPr lang="en-US"/>
              <a:t>Click to edit Master title style</a:t>
            </a:r>
          </a:p>
        </p:txBody>
      </p:sp>
      <p:sp>
        <p:nvSpPr>
          <p:cNvPr id="14" name="Text Placeholder 9"/>
          <p:cNvSpPr>
            <a:spLocks noGrp="1"/>
          </p:cNvSpPr>
          <p:nvPr>
            <p:ph type="body" sz="quarter" idx="15"/>
          </p:nvPr>
        </p:nvSpPr>
        <p:spPr>
          <a:xfrm>
            <a:off x="315384" y="6400800"/>
            <a:ext cx="11063816" cy="457200"/>
          </a:xfrm>
          <a:prstGeom prst="rect">
            <a:avLst/>
          </a:prstGeom>
        </p:spPr>
        <p:txBody>
          <a:bodyPr/>
          <a:lstStyle>
            <a:lvl1pPr marL="0" indent="0" algn="r">
              <a:buNone/>
              <a:defRPr sz="2400" b="1">
                <a:solidFill>
                  <a:schemeClr val="bg1"/>
                </a:solidFill>
              </a:defRPr>
            </a:lvl1pPr>
          </a:lstStyle>
          <a:p>
            <a:pPr lvl="0"/>
            <a:r>
              <a:rPr lang="en-US"/>
              <a:t>Click to edit Master text styles</a:t>
            </a:r>
          </a:p>
        </p:txBody>
      </p:sp>
      <p:sp>
        <p:nvSpPr>
          <p:cNvPr id="7" name="Slide Number Placeholder 5"/>
          <p:cNvSpPr>
            <a:spLocks noGrp="1"/>
          </p:cNvSpPr>
          <p:nvPr>
            <p:ph type="sldNum" sz="quarter" idx="16"/>
          </p:nvPr>
        </p:nvSpPr>
        <p:spPr/>
        <p:txBody>
          <a:bodyPr/>
          <a:lstStyle>
            <a:lvl1pPr algn="l">
              <a:defRPr sz="1000" b="1" i="0">
                <a:solidFill>
                  <a:schemeClr val="bg1"/>
                </a:solidFill>
                <a:latin typeface="+mn-lt"/>
                <a:cs typeface="HelveticaNeue MediumCond"/>
              </a:defRPr>
            </a:lvl1pPr>
          </a:lstStyle>
          <a:p>
            <a:pPr>
              <a:defRPr/>
            </a:pPr>
            <a:fld id="{EDB926B2-095E-4571-A4EA-B3D2263F082D}" type="slidenum">
              <a:rPr lang="en-US"/>
              <a:pPr>
                <a:defRPr/>
              </a:pPr>
              <a:t>‹#›</a:t>
            </a:fld>
            <a:endParaRPr lang="en-US"/>
          </a:p>
        </p:txBody>
      </p:sp>
      <p:sp>
        <p:nvSpPr>
          <p:cNvPr id="3" name="Footer Placeholder 2"/>
          <p:cNvSpPr>
            <a:spLocks noGrp="1"/>
          </p:cNvSpPr>
          <p:nvPr>
            <p:ph type="ftr" sz="quarter" idx="17"/>
          </p:nvPr>
        </p:nvSpPr>
        <p:spPr/>
        <p:txBody>
          <a:bodyPr/>
          <a:lstStyle/>
          <a:p>
            <a:r>
              <a:rPr lang="en-US"/>
              <a:t>Footer, Arial Bold 10pt</a:t>
            </a:r>
          </a:p>
        </p:txBody>
      </p:sp>
      <p:sp>
        <p:nvSpPr>
          <p:cNvPr id="8" name="Content Placeholder 4"/>
          <p:cNvSpPr>
            <a:spLocks noGrp="1"/>
          </p:cNvSpPr>
          <p:nvPr>
            <p:ph sz="quarter" idx="12"/>
          </p:nvPr>
        </p:nvSpPr>
        <p:spPr>
          <a:xfrm>
            <a:off x="714568" y="1005840"/>
            <a:ext cx="10507947"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725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with Takeaway">
    <p:spTree>
      <p:nvGrpSpPr>
        <p:cNvPr id="1" name=""/>
        <p:cNvGrpSpPr/>
        <p:nvPr/>
      </p:nvGrpSpPr>
      <p:grpSpPr>
        <a:xfrm>
          <a:off x="0" y="0"/>
          <a:ext cx="0" cy="0"/>
          <a:chOff x="0" y="0"/>
          <a:chExt cx="0" cy="0"/>
        </a:xfrm>
      </p:grpSpPr>
      <p:cxnSp>
        <p:nvCxnSpPr>
          <p:cNvPr id="8" name="Straight Connector 7"/>
          <p:cNvCxnSpPr/>
          <p:nvPr userDrawn="1"/>
        </p:nvCxnSpPr>
        <p:spPr bwMode="auto">
          <a:xfrm>
            <a:off x="5995436" y="996950"/>
            <a:ext cx="0" cy="5056188"/>
          </a:xfrm>
          <a:prstGeom prst="line">
            <a:avLst/>
          </a:prstGeom>
          <a:noFill/>
          <a:ln w="9525" cap="flat" cmpd="sng" algn="ctr">
            <a:solidFill>
              <a:schemeClr val="accent3"/>
            </a:solidFill>
            <a:prstDash val="solid"/>
            <a:round/>
            <a:headEnd type="none" w="med" len="med"/>
            <a:tailEnd type="none" w="med" len="med"/>
          </a:ln>
          <a:effectLst/>
        </p:spPr>
      </p:cxnSp>
      <p:sp>
        <p:nvSpPr>
          <p:cNvPr id="18"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a:t>Click to edit Master text styles</a:t>
            </a:r>
          </a:p>
        </p:txBody>
      </p:sp>
      <p:sp>
        <p:nvSpPr>
          <p:cNvPr id="9" name="Slide Number Placeholder 2"/>
          <p:cNvSpPr>
            <a:spLocks noGrp="1"/>
          </p:cNvSpPr>
          <p:nvPr>
            <p:ph type="sldNum" sz="quarter" idx="17"/>
          </p:nvPr>
        </p:nvSpPr>
        <p:spPr/>
        <p:txBody>
          <a:bodyPr/>
          <a:lstStyle>
            <a:lvl1pPr>
              <a:defRPr/>
            </a:lvl1pPr>
          </a:lstStyle>
          <a:p>
            <a:pPr>
              <a:defRPr/>
            </a:pPr>
            <a:fld id="{E55B2C39-C6CC-42D0-AE05-9F96B4FF368A}" type="slidenum">
              <a:rPr lang="en-US"/>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8"/>
          </p:nvPr>
        </p:nvSpPr>
        <p:spPr/>
        <p:txBody>
          <a:bodyPr/>
          <a:lstStyle/>
          <a:p>
            <a:r>
              <a:rPr lang="en-US"/>
              <a:t>Footer, Arial Bold 10pt</a:t>
            </a:r>
          </a:p>
        </p:txBody>
      </p:sp>
      <p:sp>
        <p:nvSpPr>
          <p:cNvPr id="14" name="Content Placeholder 4"/>
          <p:cNvSpPr>
            <a:spLocks noGrp="1"/>
          </p:cNvSpPr>
          <p:nvPr>
            <p:ph sz="quarter" idx="19"/>
          </p:nvPr>
        </p:nvSpPr>
        <p:spPr>
          <a:xfrm>
            <a:off x="6150446"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20"/>
          </p:nvPr>
        </p:nvSpPr>
        <p:spPr>
          <a:xfrm>
            <a:off x="714568"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718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Up Layout With Takeaway">
    <p:spTree>
      <p:nvGrpSpPr>
        <p:cNvPr id="1" name=""/>
        <p:cNvGrpSpPr/>
        <p:nvPr/>
      </p:nvGrpSpPr>
      <p:grpSpPr>
        <a:xfrm>
          <a:off x="0" y="0"/>
          <a:ext cx="0" cy="0"/>
          <a:chOff x="0" y="0"/>
          <a:chExt cx="0" cy="0"/>
        </a:xfrm>
      </p:grpSpPr>
      <p:cxnSp>
        <p:nvCxnSpPr>
          <p:cNvPr id="10" name="Straight Connector 9"/>
          <p:cNvCxnSpPr/>
          <p:nvPr userDrawn="1"/>
        </p:nvCxnSpPr>
        <p:spPr bwMode="auto">
          <a:xfrm flipH="1">
            <a:off x="714375" y="3542680"/>
            <a:ext cx="10531475" cy="0"/>
          </a:xfrm>
          <a:prstGeom prst="line">
            <a:avLst/>
          </a:prstGeom>
          <a:noFill/>
          <a:ln w="9525" cap="flat" cmpd="sng" algn="ctr">
            <a:solidFill>
              <a:schemeClr val="accent3"/>
            </a:solidFill>
            <a:prstDash val="solid"/>
            <a:round/>
            <a:headEnd type="none" w="med" len="med"/>
            <a:tailEnd type="none" w="med" len="med"/>
          </a:ln>
          <a:effectLst/>
        </p:spPr>
      </p:cxnSp>
      <p:cxnSp>
        <p:nvCxnSpPr>
          <p:cNvPr id="11" name="Straight Connector 10"/>
          <p:cNvCxnSpPr/>
          <p:nvPr userDrawn="1"/>
        </p:nvCxnSpPr>
        <p:spPr bwMode="auto">
          <a:xfrm>
            <a:off x="5991338" y="967740"/>
            <a:ext cx="0" cy="5156532"/>
          </a:xfrm>
          <a:prstGeom prst="line">
            <a:avLst/>
          </a:prstGeom>
          <a:noFill/>
          <a:ln w="9525" cap="flat" cmpd="sng" algn="ctr">
            <a:solidFill>
              <a:schemeClr val="accent3"/>
            </a:solidFill>
            <a:prstDash val="solid"/>
            <a:round/>
            <a:headEnd type="none" w="med" len="med"/>
            <a:tailEnd type="none" w="med" len="med"/>
          </a:ln>
          <a:effectLst/>
        </p:spPr>
      </p:cxnSp>
      <p:sp>
        <p:nvSpPr>
          <p:cNvPr id="16" name="Title 1"/>
          <p:cNvSpPr>
            <a:spLocks noGrp="1"/>
          </p:cNvSpPr>
          <p:nvPr>
            <p:ph type="title"/>
          </p:nvPr>
        </p:nvSpPr>
        <p:spPr>
          <a:xfrm>
            <a:off x="714108" y="364859"/>
            <a:ext cx="10472508" cy="485358"/>
          </a:xfrm>
        </p:spPr>
        <p:txBody>
          <a:bodyPr/>
          <a:lstStyle/>
          <a:p>
            <a:r>
              <a:rPr lang="en-US"/>
              <a:t>Click to edit Master title style</a:t>
            </a:r>
          </a:p>
        </p:txBody>
      </p:sp>
      <p:sp>
        <p:nvSpPr>
          <p:cNvPr id="19"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26"/>
          </p:nvPr>
        </p:nvSpPr>
        <p:spPr/>
        <p:txBody>
          <a:bodyPr/>
          <a:lstStyle>
            <a:lvl1pPr algn="l">
              <a:defRPr sz="1100" b="1" i="0">
                <a:solidFill>
                  <a:schemeClr val="bg1"/>
                </a:solidFill>
                <a:latin typeface="+mn-lt"/>
                <a:cs typeface="HelveticaNeue MediumCond"/>
              </a:defRPr>
            </a:lvl1pPr>
          </a:lstStyle>
          <a:p>
            <a:pPr>
              <a:defRPr/>
            </a:pPr>
            <a:fld id="{5A60E25D-90C3-4421-A5B5-3BFD0CA09E3E}" type="slidenum">
              <a:rPr lang="en-US"/>
              <a:pPr>
                <a:defRPr/>
              </a:pPr>
              <a:t>‹#›</a:t>
            </a:fld>
            <a:endParaRPr lang="en-US"/>
          </a:p>
        </p:txBody>
      </p:sp>
      <p:sp>
        <p:nvSpPr>
          <p:cNvPr id="3" name="Footer Placeholder 2"/>
          <p:cNvSpPr>
            <a:spLocks noGrp="1"/>
          </p:cNvSpPr>
          <p:nvPr>
            <p:ph type="ftr" sz="quarter" idx="27"/>
          </p:nvPr>
        </p:nvSpPr>
        <p:spPr/>
        <p:txBody>
          <a:bodyPr/>
          <a:lstStyle/>
          <a:p>
            <a:r>
              <a:rPr lang="en-US"/>
              <a:t>Footer, Arial Bold 10pt</a:t>
            </a:r>
          </a:p>
        </p:txBody>
      </p:sp>
      <p:sp>
        <p:nvSpPr>
          <p:cNvPr id="13" name="Content Placeholder 4"/>
          <p:cNvSpPr>
            <a:spLocks noGrp="1"/>
          </p:cNvSpPr>
          <p:nvPr>
            <p:ph sz="quarter" idx="18"/>
          </p:nvPr>
        </p:nvSpPr>
        <p:spPr>
          <a:xfrm>
            <a:off x="714568" y="967740"/>
            <a:ext cx="5175504"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p:cNvSpPr>
            <a:spLocks noGrp="1"/>
          </p:cNvSpPr>
          <p:nvPr>
            <p:ph sz="quarter" idx="28"/>
          </p:nvPr>
        </p:nvSpPr>
        <p:spPr>
          <a:xfrm>
            <a:off x="6092283" y="967740"/>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29"/>
          </p:nvPr>
        </p:nvSpPr>
        <p:spPr>
          <a:xfrm>
            <a:off x="714568" y="3655392"/>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p:cNvSpPr>
            <a:spLocks noGrp="1"/>
          </p:cNvSpPr>
          <p:nvPr>
            <p:ph sz="quarter" idx="30"/>
          </p:nvPr>
        </p:nvSpPr>
        <p:spPr>
          <a:xfrm>
            <a:off x="6092283" y="3655392"/>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1827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pen Layout W/ Takeaway">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455164" cy="498475"/>
          </a:xfrm>
        </p:spPr>
        <p:txBody>
          <a:bodyPr/>
          <a:lstStyle/>
          <a:p>
            <a:r>
              <a:rPr lang="en-US"/>
              <a:t>Click to edit Master title style</a:t>
            </a:r>
          </a:p>
        </p:txBody>
      </p:sp>
      <p:sp>
        <p:nvSpPr>
          <p:cNvPr id="12"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a:t>Click to edit Master text styles</a:t>
            </a:r>
          </a:p>
        </p:txBody>
      </p:sp>
      <p:sp>
        <p:nvSpPr>
          <p:cNvPr id="6" name="Slide Number Placeholder 2"/>
          <p:cNvSpPr>
            <a:spLocks noGrp="1"/>
          </p:cNvSpPr>
          <p:nvPr>
            <p:ph type="sldNum" sz="quarter" idx="16"/>
          </p:nvPr>
        </p:nvSpPr>
        <p:spPr/>
        <p:txBody>
          <a:bodyPr/>
          <a:lstStyle>
            <a:lvl1pPr>
              <a:defRPr sz="1100"/>
            </a:lvl1pPr>
          </a:lstStyle>
          <a:p>
            <a:pPr>
              <a:defRPr/>
            </a:pPr>
            <a:fld id="{528D6B90-B26E-4C9F-854B-7A7111C42F8C}" type="slidenum">
              <a:rPr lang="en-US"/>
              <a:pPr>
                <a:defRPr/>
              </a:pPr>
              <a:t>‹#›</a:t>
            </a:fld>
            <a:endParaRPr lang="en-US"/>
          </a:p>
        </p:txBody>
      </p:sp>
      <p:sp>
        <p:nvSpPr>
          <p:cNvPr id="7" name="Footer Placeholder 6"/>
          <p:cNvSpPr>
            <a:spLocks noGrp="1"/>
          </p:cNvSpPr>
          <p:nvPr>
            <p:ph type="ftr" sz="quarter" idx="17"/>
          </p:nvPr>
        </p:nvSpPr>
        <p:spPr/>
        <p:txBody>
          <a:bodyPr/>
          <a:lstStyle/>
          <a:p>
            <a:r>
              <a:rPr lang="en-US"/>
              <a:t>Footer, Arial Bold 10pt</a:t>
            </a:r>
          </a:p>
        </p:txBody>
      </p:sp>
    </p:spTree>
    <p:extLst>
      <p:ext uri="{BB962C8B-B14F-4D97-AF65-F5344CB8AC3E}">
        <p14:creationId xmlns:p14="http://schemas.microsoft.com/office/powerpoint/2010/main" val="39604031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imple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p>
        </p:txBody>
      </p:sp>
      <p:sp>
        <p:nvSpPr>
          <p:cNvPr id="5" name="Content Placeholder 4"/>
          <p:cNvSpPr>
            <a:spLocks noGrp="1"/>
          </p:cNvSpPr>
          <p:nvPr>
            <p:ph sz="quarter" idx="12"/>
          </p:nvPr>
        </p:nvSpPr>
        <p:spPr>
          <a:xfrm>
            <a:off x="714568" y="1005840"/>
            <a:ext cx="10507947" cy="5308600"/>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pPr>
                <a:defRPr/>
              </a:pPr>
              <a:t>‹#›</a:t>
            </a:fld>
            <a:endParaRPr lang="en-US"/>
          </a:p>
        </p:txBody>
      </p:sp>
      <p:sp>
        <p:nvSpPr>
          <p:cNvPr id="2" name="Footer Placeholder 1"/>
          <p:cNvSpPr>
            <a:spLocks noGrp="1"/>
          </p:cNvSpPr>
          <p:nvPr>
            <p:ph type="ftr" sz="quarter" idx="14"/>
            <p:custDataLst>
              <p:tags r:id="rId2"/>
            </p:custDataLst>
          </p:nvPr>
        </p:nvSpPr>
        <p:spPr>
          <a:xfrm>
            <a:off x="0" y="6656832"/>
            <a:ext cx="12192000" cy="200055"/>
          </a:xfrm>
        </p:spPr>
        <p:txBody>
          <a:bodyPr/>
          <a:lstStyle>
            <a:lvl1pPr algn="l">
              <a:defRPr lang="en-US" sz="700" b="0" i="0" u="none">
                <a:solidFill>
                  <a:srgbClr val="7F7F7F"/>
                </a:solidFill>
                <a:latin typeface="Arial" panose="020B0604020202020204" pitchFamily="34" charset="0"/>
              </a:defRPr>
            </a:lvl1pPr>
          </a:lstStyle>
          <a:p>
            <a:r>
              <a:rPr lang="en-US"/>
              <a:t>Footer, Arial Bold 10pt</a:t>
            </a:r>
          </a:p>
        </p:txBody>
      </p:sp>
    </p:spTree>
    <p:extLst>
      <p:ext uri="{BB962C8B-B14F-4D97-AF65-F5344CB8AC3E}">
        <p14:creationId xmlns:p14="http://schemas.microsoft.com/office/powerpoint/2010/main" val="14311880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Open Layou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714240" y="357189"/>
            <a:ext cx="10523336" cy="498475"/>
          </a:xfrm>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pPr>
                <a:defRPr/>
              </a:pPr>
              <a:t>‹#›</a:t>
            </a:fld>
            <a:endParaRPr lang="en-US"/>
          </a:p>
        </p:txBody>
      </p:sp>
      <p:sp>
        <p:nvSpPr>
          <p:cNvPr id="4" name="Footer Placeholder 3"/>
          <p:cNvSpPr>
            <a:spLocks noGrp="1"/>
          </p:cNvSpPr>
          <p:nvPr>
            <p:ph type="ftr" sz="quarter" idx="11"/>
            <p:custDataLst>
              <p:tags r:id="rId2"/>
            </p:custDataLst>
          </p:nvPr>
        </p:nvSpPr>
        <p:spPr>
          <a:xfrm>
            <a:off x="0" y="6656832"/>
            <a:ext cx="12192000" cy="200055"/>
          </a:xfrm>
        </p:spPr>
        <p:txBody>
          <a:bodyPr/>
          <a:lstStyle>
            <a:lvl1pPr algn="l">
              <a:defRPr lang="en-US" sz="700" b="0" i="0" u="none">
                <a:solidFill>
                  <a:srgbClr val="7F7F7F"/>
                </a:solidFill>
                <a:latin typeface="Arial" panose="020B0604020202020204" pitchFamily="34" charset="0"/>
              </a:defRPr>
            </a:lvl1pPr>
          </a:lstStyle>
          <a:p>
            <a:r>
              <a:rPr lang="en-US"/>
              <a:t>Footer, Arial Bold 10pt</a:t>
            </a:r>
          </a:p>
        </p:txBody>
      </p:sp>
    </p:spTree>
    <p:extLst>
      <p:ext uri="{BB962C8B-B14F-4D97-AF65-F5344CB8AC3E}">
        <p14:creationId xmlns:p14="http://schemas.microsoft.com/office/powerpoint/2010/main" val="29543184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pPr>
                <a:defRPr/>
              </a:pPr>
              <a:t>‹#›</a:t>
            </a:fld>
            <a:endParaRPr lang="en-US"/>
          </a:p>
        </p:txBody>
      </p:sp>
      <p:sp>
        <p:nvSpPr>
          <p:cNvPr id="4" name="Footer Placeholder 3"/>
          <p:cNvSpPr>
            <a:spLocks noGrp="1"/>
          </p:cNvSpPr>
          <p:nvPr>
            <p:ph type="ftr" sz="quarter" idx="11"/>
            <p:custDataLst>
              <p:tags r:id="rId1"/>
            </p:custDataLst>
          </p:nvPr>
        </p:nvSpPr>
        <p:spPr>
          <a:xfrm>
            <a:off x="0" y="6656832"/>
            <a:ext cx="12192000" cy="200055"/>
          </a:xfrm>
        </p:spPr>
        <p:txBody>
          <a:bodyPr/>
          <a:lstStyle>
            <a:lvl1pPr algn="l">
              <a:defRPr lang="en-US" sz="700" b="0" i="0" u="none">
                <a:solidFill>
                  <a:srgbClr val="7F7F7F"/>
                </a:solidFill>
                <a:latin typeface="Arial" panose="020B0604020202020204" pitchFamily="34" charset="0"/>
              </a:defRPr>
            </a:lvl1pPr>
          </a:lstStyle>
          <a:p>
            <a:r>
              <a:rPr lang="en-US"/>
              <a:t>Footer, Arial Bold 10pt</a:t>
            </a:r>
          </a:p>
        </p:txBody>
      </p:sp>
    </p:spTree>
    <p:extLst>
      <p:ext uri="{BB962C8B-B14F-4D97-AF65-F5344CB8AC3E}">
        <p14:creationId xmlns:p14="http://schemas.microsoft.com/office/powerpoint/2010/main" val="459456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HON Open Layout with Takeawa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Rectangle 5"/>
          <p:cNvSpPr/>
          <p:nvPr userDrawn="1"/>
        </p:nvSpPr>
        <p:spPr>
          <a:xfrm>
            <a:off x="10495722" y="6211036"/>
            <a:ext cx="1696279" cy="641288"/>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 name="Slide Number Placeholder 2"/>
          <p:cNvSpPr>
            <a:spLocks noGrp="1"/>
          </p:cNvSpPr>
          <p:nvPr>
            <p:ph type="sldNum" sz="quarter" idx="10"/>
          </p:nvPr>
        </p:nvSpPr>
        <p:spPr>
          <a:xfrm>
            <a:off x="11645816" y="0"/>
            <a:ext cx="546185" cy="475816"/>
          </a:xfrm>
        </p:spPr>
        <p:txBody>
          <a:bodyPr/>
          <a:lstStyle/>
          <a:p>
            <a:fld id="{2066355A-084C-D24E-9AD2-7E4FC41EA627}" type="slidenum">
              <a:rPr lang="en-US" smtClean="0">
                <a:solidFill>
                  <a:prstClr val="white"/>
                </a:solidFill>
              </a:rPr>
              <a:pPr/>
              <a:t>‹#›</a:t>
            </a:fld>
            <a:endParaRPr lang="en-US">
              <a:solidFill>
                <a:prstClr val="white"/>
              </a:solidFill>
            </a:endParaRPr>
          </a:p>
        </p:txBody>
      </p:sp>
      <p:sp>
        <p:nvSpPr>
          <p:cNvPr id="4" name="Round Single Corner Rectangle 3"/>
          <p:cNvSpPr/>
          <p:nvPr userDrawn="1"/>
        </p:nvSpPr>
        <p:spPr>
          <a:xfrm>
            <a:off x="1" y="6424332"/>
            <a:ext cx="11585559" cy="438912"/>
          </a:xfrm>
          <a:prstGeom prst="round1Rect">
            <a:avLst>
              <a:gd name="adj" fmla="val 50000"/>
            </a:avLst>
          </a:prstGeom>
          <a:solidFill>
            <a:srgbClr val="E71D1D"/>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0" name="Text Placeholder 9"/>
          <p:cNvSpPr>
            <a:spLocks noGrp="1"/>
          </p:cNvSpPr>
          <p:nvPr>
            <p:ph type="body" sz="quarter" idx="15" hasCustomPrompt="1"/>
          </p:nvPr>
        </p:nvSpPr>
        <p:spPr>
          <a:xfrm>
            <a:off x="315384" y="6476174"/>
            <a:ext cx="11063816" cy="347472"/>
          </a:xfrm>
          <a:prstGeom prst="rect">
            <a:avLst/>
          </a:prstGeom>
        </p:spPr>
        <p:txBody>
          <a:bodyPr anchor="ctr"/>
          <a:lstStyle>
            <a:lvl1pPr marL="0" indent="0" algn="r">
              <a:buNone/>
              <a:defRPr b="1">
                <a:solidFill>
                  <a:schemeClr val="bg1"/>
                </a:solidFill>
              </a:defRPr>
            </a:lvl1pPr>
          </a:lstStyle>
          <a:p>
            <a:pPr lvl="0"/>
            <a:r>
              <a:rPr lang="en-US"/>
              <a:t>Click to edit takeaway text</a:t>
            </a:r>
          </a:p>
        </p:txBody>
      </p:sp>
      <p:sp>
        <p:nvSpPr>
          <p:cNvPr id="9" name="Title 1"/>
          <p:cNvSpPr>
            <a:spLocks noGrp="1"/>
          </p:cNvSpPr>
          <p:nvPr>
            <p:ph type="title"/>
          </p:nvPr>
        </p:nvSpPr>
        <p:spPr>
          <a:xfrm>
            <a:off x="714240" y="272717"/>
            <a:ext cx="10523336" cy="498475"/>
          </a:xfrm>
        </p:spPr>
        <p:txBody>
          <a:bodyPr/>
          <a:lstStyle/>
          <a:p>
            <a:r>
              <a:rPr lang="en-US"/>
              <a:t>Click to edit Master title style</a:t>
            </a:r>
          </a:p>
        </p:txBody>
      </p:sp>
      <p:sp>
        <p:nvSpPr>
          <p:cNvPr id="11" name="Rectangle 23"/>
          <p:cNvSpPr>
            <a:spLocks noChangeArrowheads="1"/>
          </p:cNvSpPr>
          <p:nvPr userDrawn="1"/>
        </p:nvSpPr>
        <p:spPr bwMode="auto">
          <a:xfrm>
            <a:off x="315384" y="6220076"/>
            <a:ext cx="6590266" cy="200055"/>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a:solidFill>
                  <a:srgbClr val="707070"/>
                </a:solidFill>
                <a:cs typeface="Arial" panose="020B0604020202020204" pitchFamily="34" charset="0"/>
              </a:rPr>
              <a:t>HONEYWELL CONFIDENTIAL – Preliminary – not final – no decision will be taken without satisfaction of any applicable consultation or negotiation requirements.</a:t>
            </a:r>
          </a:p>
        </p:txBody>
      </p:sp>
    </p:spTree>
    <p:extLst>
      <p:ext uri="{BB962C8B-B14F-4D97-AF65-F5344CB8AC3E}">
        <p14:creationId xmlns:p14="http://schemas.microsoft.com/office/powerpoint/2010/main" val="9548590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782728"/>
            <a:ext cx="2743200" cy="365125"/>
          </a:xfrm>
          <a:prstGeom prst="rect">
            <a:avLst/>
          </a:prstGeom>
        </p:spPr>
        <p:txBody>
          <a:bodyPr lIns="0" tIns="0" rIns="0" bIns="0" anchor="t"/>
          <a:lstStyle>
            <a:lvl1pPr>
              <a:defRPr sz="1600" b="1">
                <a:solidFill>
                  <a:schemeClr val="bg1"/>
                </a:solidFill>
                <a:latin typeface="+mn-lt"/>
              </a:defRPr>
            </a:lvl1pPr>
          </a:lstStyle>
          <a:p>
            <a:fld id="{D105F950-05EE-42A4-8FEF-DE33869804CE}" type="datetime4">
              <a:rPr lang="en-US" smtClean="0"/>
              <a:pPr/>
              <a:t>August 11, 2023</a:t>
            </a:fld>
            <a:endParaRPr lang="en-US"/>
          </a:p>
        </p:txBody>
      </p:sp>
      <p:pic>
        <p:nvPicPr>
          <p:cNvPr id="8" name="Graphic 7"/>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71969" y="6122696"/>
            <a:ext cx="1833104" cy="342835"/>
          </a:xfrm>
          <a:prstGeom prst="rect">
            <a:avLst/>
          </a:prstGeom>
        </p:spPr>
      </p:pic>
      <p:sp>
        <p:nvSpPr>
          <p:cNvPr id="5" name="Title 1">
            <a:extLst>
              <a:ext uri="{FF2B5EF4-FFF2-40B4-BE49-F238E27FC236}">
                <a16:creationId xmlns:a16="http://schemas.microsoft.com/office/drawing/2014/main" id="{B652382D-CB9A-521D-8DE6-5F355F0D5015}"/>
              </a:ext>
            </a:extLst>
          </p:cNvPr>
          <p:cNvSpPr txBox="1">
            <a:spLocks/>
          </p:cNvSpPr>
          <p:nvPr userDrawn="1"/>
        </p:nvSpPr>
        <p:spPr>
          <a:xfrm>
            <a:off x="402340" y="5796051"/>
            <a:ext cx="4554220" cy="988060"/>
          </a:xfrm>
          <a:prstGeom prst="rect">
            <a:avLst/>
          </a:prstGeom>
        </p:spPr>
        <p:txBody>
          <a:bodyPr/>
          <a:lst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a:lstStyle>
          <a:p>
            <a:r>
              <a:rPr lang="en-US" sz="1600">
                <a:solidFill>
                  <a:schemeClr val="bg1"/>
                </a:solidFill>
              </a:rPr>
              <a:t>HBT </a:t>
            </a:r>
            <a:r>
              <a:rPr lang="en-US" sz="1600">
                <a:solidFill>
                  <a:schemeClr val="bg1"/>
                </a:solidFill>
                <a:latin typeface="+mn-lt"/>
              </a:rPr>
              <a:t>Sales Leadership </a:t>
            </a:r>
            <a:br>
              <a:rPr lang="en-US">
                <a:solidFill>
                  <a:schemeClr val="bg1"/>
                </a:solidFill>
              </a:rPr>
            </a:br>
            <a:r>
              <a:rPr lang="en-US" sz="2600">
                <a:solidFill>
                  <a:schemeClr val="bg1"/>
                </a:solidFill>
              </a:rPr>
              <a:t>SUMMIT 2023</a:t>
            </a:r>
          </a:p>
        </p:txBody>
      </p:sp>
    </p:spTree>
    <p:extLst>
      <p:ext uri="{BB962C8B-B14F-4D97-AF65-F5344CB8AC3E}">
        <p14:creationId xmlns:p14="http://schemas.microsoft.com/office/powerpoint/2010/main" val="1817441489"/>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0"/>
            <a:ext cx="8382000"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639343688"/>
      </p:ext>
    </p:extLst>
  </p:cSld>
  <p:clrMapOvr>
    <a:masterClrMapping/>
  </p:clrMapOvr>
  <p:extLst>
    <p:ext uri="{DCECCB84-F9BA-43D5-87BE-67443E8EF086}">
      <p15:sldGuideLst xmlns:p15="http://schemas.microsoft.com/office/powerpoint/2012/main">
        <p15:guide id="1" orient="horz" pos="3216" userDrawn="1">
          <p15:clr>
            <a:srgbClr val="FBAE40"/>
          </p15:clr>
        </p15:guide>
        <p15:guide id="2" pos="559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700"/>
            <a:ext cx="8382000" cy="2438401"/>
          </a:xfrm>
        </p:spPr>
        <p:txBody>
          <a:bodyPr tIns="0" anchor="t"/>
          <a:lstStyle>
            <a:lvl1pPr>
              <a:lnSpc>
                <a:spcPct val="100000"/>
              </a:lnSpc>
              <a:defRPr lang="en-US" sz="4400" b="0" kern="1200" cap="all" baseline="0" dirty="0">
                <a:solidFill>
                  <a:schemeClr val="bg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a:lstStyle>
            <a:lvl1pPr marL="0" indent="0">
              <a:buNone/>
              <a:defRPr lang="en-US" sz="20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6237" y="6464744"/>
            <a:ext cx="1143000" cy="213769"/>
          </a:xfrm>
          <a:prstGeom prst="rect">
            <a:avLst/>
          </a:prstGeom>
        </p:spPr>
      </p:pic>
    </p:spTree>
    <p:extLst>
      <p:ext uri="{BB962C8B-B14F-4D97-AF65-F5344CB8AC3E}">
        <p14:creationId xmlns:p14="http://schemas.microsoft.com/office/powerpoint/2010/main" val="1631236766"/>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1"/>
            </p:custDataLst>
            <p:extLst>
              <p:ext uri="{D42A27DB-BD31-4B8C-83A1-F6EECF244321}">
                <p14:modId xmlns:p14="http://schemas.microsoft.com/office/powerpoint/2010/main" val="374210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11700254" cy="677108"/>
          </a:xfrm>
        </p:spPr>
        <p:txBody>
          <a:bodyPr wrap="square" tIns="0" anchor="t">
            <a:spAutoFit/>
          </a:bodyPr>
          <a:lstStyle>
            <a:lvl1pPr>
              <a:lnSpc>
                <a:spcPct val="10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0"/>
            <a:ext cx="2702663" cy="492443"/>
          </a:xfrm>
        </p:spPr>
        <p:txBody>
          <a:bodyPr wrap="none" tIns="182880">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96237" y="64647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848099"/>
          </a:xfrm>
          <a:blipFill>
            <a:blip r:embed="rId8"/>
            <a:stretch>
              <a:fillRect t="-16377" b="-61841"/>
            </a:stretch>
          </a:blipFill>
        </p:spPr>
        <p:txBody>
          <a:bodyPr/>
          <a:lstStyle/>
          <a:p>
            <a:r>
              <a:rPr lang="en-US"/>
              <a:t>Click icon to add picture</a:t>
            </a:r>
          </a:p>
        </p:txBody>
      </p:sp>
    </p:spTree>
    <p:extLst>
      <p:ext uri="{BB962C8B-B14F-4D97-AF65-F5344CB8AC3E}">
        <p14:creationId xmlns:p14="http://schemas.microsoft.com/office/powerpoint/2010/main" val="1871946005"/>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1"/>
            </p:custDataLst>
            <p:extLst>
              <p:ext uri="{D42A27DB-BD31-4B8C-83A1-F6EECF244321}">
                <p14:modId xmlns:p14="http://schemas.microsoft.com/office/powerpoint/2010/main" val="1466044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699"/>
            <a:ext cx="7848600" cy="1354217"/>
          </a:xfrm>
        </p:spPr>
        <p:txBody>
          <a:bodyPr wrap="square" tIns="0" anchor="t">
            <a:spAutoFit/>
          </a:bodyPr>
          <a:lstStyle>
            <a:lvl1pPr>
              <a:lnSpc>
                <a:spcPct val="10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307777"/>
          </a:xfrm>
        </p:spPr>
        <p:txBody>
          <a:bodyPr tIns="0">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96237" y="6464744"/>
            <a:ext cx="1143000" cy="213769"/>
          </a:xfrm>
          <a:prstGeom prst="rect">
            <a:avLst/>
          </a:prstGeom>
        </p:spPr>
      </p:pic>
    </p:spTree>
    <p:extLst>
      <p:ext uri="{BB962C8B-B14F-4D97-AF65-F5344CB8AC3E}">
        <p14:creationId xmlns:p14="http://schemas.microsoft.com/office/powerpoint/2010/main" val="2184905215"/>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266965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299"/>
            <a:ext cx="11201401" cy="615553"/>
          </a:xfrm>
        </p:spPr>
        <p:txBody>
          <a:bodyPr wrap="square">
            <a:spAutoFit/>
          </a:bodyPr>
          <a:lstStyle>
            <a:lvl1pPr>
              <a:defRPr sz="400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wrap="square"/>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wrap="square"/>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1491109"/>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8382001" cy="5372100"/>
          </a:xfrm>
        </p:spPr>
        <p:txBody>
          <a:bodyPr tIns="0"/>
          <a:lstStyle>
            <a:lvl1pPr>
              <a:lnSpc>
                <a:spcPct val="90000"/>
              </a:lnSpc>
              <a:defRPr sz="8800" b="0">
                <a:solidFill>
                  <a:schemeClr val="bg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7" name="Rectangle 23">
            <a:extLst>
              <a:ext uri="{FF2B5EF4-FFF2-40B4-BE49-F238E27FC236}">
                <a16:creationId xmlns:a16="http://schemas.microsoft.com/office/drawing/2014/main" id="{4A2922BA-AA7B-49A4-BAC5-FF5A045498CE}"/>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dirty="0">
                <a:solidFill>
                  <a:schemeClr val="bg1"/>
                </a:solidFill>
                <a:latin typeface="+mn-lt"/>
                <a:cs typeface="Arial" panose="020B0604020202020204" pitchFamily="34" charset="0"/>
              </a:rPr>
              <a:t>Honeywell Confidential - ©2023 by Honeywell International Inc. All rights reserved.</a:t>
            </a:r>
          </a:p>
        </p:txBody>
      </p:sp>
    </p:spTree>
    <p:extLst>
      <p:ext uri="{BB962C8B-B14F-4D97-AF65-F5344CB8AC3E}">
        <p14:creationId xmlns:p14="http://schemas.microsoft.com/office/powerpoint/2010/main" val="2591702352"/>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lnSpc>
                <a:spcPct val="100000"/>
              </a:lnSpc>
              <a:defRPr sz="36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2" y="0"/>
            <a:ext cx="5867398" cy="6858000"/>
          </a:xfrm>
          <a:blipFill>
            <a:blip r:embed="rId2"/>
            <a:stretch>
              <a:fillRect l="-28607" r="-1"/>
            </a:stretch>
          </a:blipFill>
        </p:spPr>
        <p:txBody>
          <a:bodyPr/>
          <a:lstStyle/>
          <a:p>
            <a:r>
              <a:rPr lang="en-US" dirty="0"/>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1691934704"/>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solidFill>
                  <a:schemeClr val="bg1"/>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499654" y="0"/>
            <a:ext cx="5692346" cy="6858000"/>
          </a:xfrm>
          <a:blipFill>
            <a:blip r:embed="rId2"/>
            <a:stretch>
              <a:fillRect l="-7091" t="-36935" r="-1" b="-1"/>
            </a:stretch>
          </a:blip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1936151008"/>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lnSpc>
                <a:spcPct val="100000"/>
              </a:lnSpc>
              <a:defRPr sz="36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2" y="0"/>
            <a:ext cx="5867398" cy="6858000"/>
          </a:xfrm>
          <a:blipFill>
            <a:blip r:embed="rId2"/>
            <a:stretch>
              <a:fillRect t="-3138" r="-32644"/>
            </a:stretch>
          </a:blipFill>
        </p:spPr>
        <p:txBody>
          <a:bodyPr/>
          <a:lstStyle/>
          <a:p>
            <a:r>
              <a:rPr lang="en-US" dirty="0"/>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28705768"/>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299" y="1409700"/>
            <a:ext cx="11201401"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chemeClr val="tx1">
              <a:lumMod val="85000"/>
              <a:lumOff val="15000"/>
            </a:schemeClr>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8830230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297680"/>
          </a:xfrm>
        </p:spPr>
        <p:txBody>
          <a:bodyPr/>
          <a:lstStyle>
            <a:lvl3pPr>
              <a:buClr>
                <a:schemeClr val="tx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2976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tx1">
              <a:lumMod val="85000"/>
              <a:lumOff val="15000"/>
            </a:schemeClr>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3355323987"/>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299" y="5105400"/>
            <a:ext cx="8381999"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18833949"/>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2976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297680"/>
          </a:xfrm>
          <a:pattFill prst="wdUpDiag">
            <a:fgClr>
              <a:schemeClr val="bg2"/>
            </a:fgClr>
            <a:bgClr>
              <a:schemeClr val="bg1"/>
            </a:bgClr>
          </a:pattFill>
        </p:spPr>
        <p:txBody>
          <a:bodyPr/>
          <a:lstStyle/>
          <a:p>
            <a:r>
              <a:rPr lang="en-US" dirty="0"/>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tx1">
              <a:lumMod val="85000"/>
              <a:lumOff val="15000"/>
            </a:schemeClr>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300483752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74734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7473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tx1">
              <a:lumMod val="85000"/>
              <a:lumOff val="15000"/>
            </a:schemeClr>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390116313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152917" y="1410881"/>
            <a:ext cx="3886234" cy="4344840"/>
            <a:chOff x="4152917" y="1410880"/>
            <a:chExt cx="3886234"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3" name="Text Placeholder 6">
            <a:extLst>
              <a:ext uri="{FF2B5EF4-FFF2-40B4-BE49-F238E27FC236}">
                <a16:creationId xmlns:a16="http://schemas.microsoft.com/office/drawing/2014/main" id="{C697456D-818A-4FA7-9322-10ECC2C05752}"/>
              </a:ext>
            </a:extLst>
          </p:cNvPr>
          <p:cNvSpPr>
            <a:spLocks noGrp="1" noChangeAspect="1"/>
          </p:cNvSpPr>
          <p:nvPr>
            <p:ph type="body" sz="quarter" idx="16" hasCustomPrompt="1"/>
          </p:nvPr>
        </p:nvSpPr>
        <p:spPr>
          <a:xfrm>
            <a:off x="-1" y="5873154"/>
            <a:ext cx="12192000" cy="489546"/>
          </a:xfrm>
          <a:solidFill>
            <a:schemeClr val="tx1">
              <a:lumMod val="85000"/>
              <a:lumOff val="15000"/>
            </a:schemeClr>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436827198"/>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828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828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828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tx1">
              <a:lumMod val="85000"/>
              <a:lumOff val="15000"/>
            </a:schemeClr>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2293245890"/>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182137" y="1410880"/>
            <a:ext cx="5827876" cy="4344686"/>
            <a:chOff x="3182137" y="1410880"/>
            <a:chExt cx="5827876"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tx1">
              <a:lumMod val="85000"/>
              <a:lumOff val="15000"/>
            </a:schemeClr>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2938803108"/>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011680"/>
          </a:xfrm>
        </p:spPr>
        <p:txBody>
          <a:bodyPr/>
          <a:lstStyle>
            <a:lvl1pPr>
              <a:defRPr sz="2000"/>
            </a:lvl1pPr>
            <a:lvl2pPr>
              <a:defRPr sz="20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011680"/>
          </a:xfrm>
        </p:spPr>
        <p:txBody>
          <a:bodyPr/>
          <a:lstStyle>
            <a:lvl1pPr>
              <a:defRPr sz="2000"/>
            </a:lvl1pPr>
            <a:lvl2pPr>
              <a:defRPr sz="20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tx1">
              <a:lumMod val="85000"/>
              <a:lumOff val="15000"/>
            </a:schemeClr>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4222351347"/>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0"/>
            <a:ext cx="5372100" cy="202082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0"/>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666371"/>
            <a:ext cx="5372100" cy="202082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6663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tx1">
              <a:lumMod val="85000"/>
              <a:lumOff val="15000"/>
            </a:schemeClr>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289077604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tx1">
              <a:lumMod val="85000"/>
              <a:lumOff val="15000"/>
            </a:schemeClr>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35217324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0" y="5879757"/>
            <a:ext cx="12192000" cy="495299"/>
          </a:xfrm>
          <a:solidFill>
            <a:schemeClr val="tx1">
              <a:lumMod val="85000"/>
              <a:lumOff val="15000"/>
            </a:schemeClr>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2197200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4251763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429001"/>
            <a:ext cx="8382000" cy="1447799"/>
          </a:xfrm>
        </p:spPr>
        <p:txBody>
          <a:bodyPr tIns="0" anchor="t"/>
          <a:lstStyle>
            <a:lvl1pPr>
              <a:lnSpc>
                <a:spcPct val="8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4876800"/>
            <a:ext cx="8382000" cy="1485901"/>
          </a:xfrm>
        </p:spPr>
        <p:txBody>
          <a:bodyPr tIns="182880"/>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CAB2A323-0749-4F5A-9A71-D373C17ED9C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2970855271"/>
      </p:ext>
    </p:extLst>
  </p:cSld>
  <p:clrMapOvr>
    <a:masterClrMapping/>
  </p:clrMapOvr>
  <p:extLst>
    <p:ext uri="{DCECCB84-F9BA-43D5-87BE-67443E8EF086}">
      <p15:sldGuideLst xmlns:p15="http://schemas.microsoft.com/office/powerpoint/2012/main">
        <p15:guide id="1" orient="horz" pos="3072" userDrawn="1">
          <p15:clr>
            <a:srgbClr val="FBAE40"/>
          </p15:clr>
        </p15:guide>
        <p15:guide id="2" pos="559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1000710"/>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732101421"/>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49456031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900195"/>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070689855"/>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70498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10pt Arial]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610643737"/>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07435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endParaRPr lang="en-US" dirty="0"/>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endParaRPr lang="en-US" dirty="0"/>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232301594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064977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 large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699"/>
            <a:ext cx="5600700" cy="2019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1767960667"/>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 name="Text Placeholder 2">
            <a:extLst>
              <a:ext uri="{FF2B5EF4-FFF2-40B4-BE49-F238E27FC236}">
                <a16:creationId xmlns:a16="http://schemas.microsoft.com/office/drawing/2014/main" id="{E2CA27D7-FAAD-34B8-43D3-744ABC0BD50E}"/>
              </a:ext>
            </a:extLst>
          </p:cNvPr>
          <p:cNvSpPr>
            <a:spLocks noGrp="1"/>
          </p:cNvSpPr>
          <p:nvPr>
            <p:ph type="body" idx="1"/>
          </p:nvPr>
        </p:nvSpPr>
        <p:spPr>
          <a:xfrm>
            <a:off x="4075781" y="2719103"/>
            <a:ext cx="6902771" cy="2508379"/>
          </a:xfrm>
        </p:spPr>
        <p:txBody>
          <a:bodyPr/>
          <a:lstStyle/>
          <a:p>
            <a:pPr>
              <a:lnSpc>
                <a:spcPts val="2400"/>
              </a:lnSpc>
              <a:spcAft>
                <a:spcPts val="0"/>
              </a:spcAft>
            </a:pPr>
            <a:r>
              <a:rPr lang="en-US" sz="2800" dirty="0">
                <a:solidFill>
                  <a:srgbClr val="FF0000"/>
                </a:solidFill>
                <a:latin typeface="+mj-lt"/>
              </a:rPr>
              <a:t>SERGIO CASTILLEJOS</a:t>
            </a:r>
          </a:p>
          <a:p>
            <a:pPr>
              <a:lnSpc>
                <a:spcPts val="1800"/>
              </a:lnSpc>
              <a:spcAft>
                <a:spcPts val="0"/>
              </a:spcAft>
            </a:pPr>
            <a:r>
              <a:rPr lang="en-US" sz="1800" b="0" dirty="0">
                <a:solidFill>
                  <a:schemeClr val="tx1">
                    <a:lumMod val="95000"/>
                    <a:lumOff val="5000"/>
                  </a:schemeClr>
                </a:solidFill>
              </a:rPr>
              <a:t>CHIEF COMMERCIAL OFFICER</a:t>
            </a:r>
          </a:p>
          <a:p>
            <a:pPr>
              <a:spcAft>
                <a:spcPts val="0"/>
              </a:spcAft>
            </a:pPr>
            <a:endParaRPr lang="en-US" dirty="0">
              <a:solidFill>
                <a:schemeClr val="tx1">
                  <a:lumMod val="85000"/>
                  <a:lumOff val="15000"/>
                </a:schemeClr>
              </a:solidFill>
            </a:endParaRPr>
          </a:p>
          <a:p>
            <a:r>
              <a:rPr lang="en-US" sz="1800" dirty="0">
                <a:solidFill>
                  <a:schemeClr val="tx1">
                    <a:lumMod val="85000"/>
                    <a:lumOff val="15000"/>
                  </a:schemeClr>
                </a:solidFill>
              </a:rPr>
              <a:t>Paragraph of bio info </a:t>
            </a:r>
            <a:r>
              <a:rPr lang="en-US" sz="1800" b="0" i="0" dirty="0">
                <a:solidFill>
                  <a:schemeClr val="tx1">
                    <a:lumMod val="85000"/>
                    <a:lumOff val="15000"/>
                  </a:schemeClr>
                </a:solidFill>
                <a:effectLst/>
              </a:rPr>
              <a:t>Lorem ipsum dolor sit </a:t>
            </a:r>
            <a:r>
              <a:rPr lang="en-US" sz="1800" b="0" i="0" dirty="0" err="1">
                <a:solidFill>
                  <a:schemeClr val="tx1">
                    <a:lumMod val="85000"/>
                    <a:lumOff val="15000"/>
                  </a:schemeClr>
                </a:solidFill>
                <a:effectLst/>
              </a:rPr>
              <a:t>amet</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consectetur</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adipiscing</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elit</a:t>
            </a:r>
            <a:r>
              <a:rPr lang="en-US" sz="1800" b="0" i="0" dirty="0">
                <a:solidFill>
                  <a:schemeClr val="tx1">
                    <a:lumMod val="85000"/>
                    <a:lumOff val="15000"/>
                  </a:schemeClr>
                </a:solidFill>
                <a:effectLst/>
              </a:rPr>
              <a:t>, sed do </a:t>
            </a:r>
            <a:r>
              <a:rPr lang="en-US" sz="1800" b="0" i="0" dirty="0" err="1">
                <a:solidFill>
                  <a:schemeClr val="tx1">
                    <a:lumMod val="85000"/>
                    <a:lumOff val="15000"/>
                  </a:schemeClr>
                </a:solidFill>
                <a:effectLst/>
              </a:rPr>
              <a:t>eiusmod</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tempor</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incididunt</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ut</a:t>
            </a:r>
            <a:r>
              <a:rPr lang="en-US" sz="1800" b="0" i="0" dirty="0">
                <a:solidFill>
                  <a:schemeClr val="tx1">
                    <a:lumMod val="85000"/>
                    <a:lumOff val="15000"/>
                  </a:schemeClr>
                </a:solidFill>
                <a:effectLst/>
              </a:rPr>
              <a:t> labore et dolore magna </a:t>
            </a:r>
            <a:r>
              <a:rPr lang="en-US" sz="1800" b="0" i="0" dirty="0" err="1">
                <a:solidFill>
                  <a:schemeClr val="tx1">
                    <a:lumMod val="85000"/>
                    <a:lumOff val="15000"/>
                  </a:schemeClr>
                </a:solidFill>
                <a:effectLst/>
              </a:rPr>
              <a:t>aliqua</a:t>
            </a:r>
            <a:r>
              <a:rPr lang="en-US" sz="1800" b="0" i="0" dirty="0">
                <a:solidFill>
                  <a:schemeClr val="tx1">
                    <a:lumMod val="85000"/>
                    <a:lumOff val="15000"/>
                  </a:schemeClr>
                </a:solidFill>
                <a:effectLst/>
              </a:rPr>
              <a:t>. Ut </a:t>
            </a:r>
            <a:r>
              <a:rPr lang="en-US" sz="1800" b="0" i="0" dirty="0" err="1">
                <a:solidFill>
                  <a:schemeClr val="tx1">
                    <a:lumMod val="85000"/>
                    <a:lumOff val="15000"/>
                  </a:schemeClr>
                </a:solidFill>
                <a:effectLst/>
              </a:rPr>
              <a:t>enim</a:t>
            </a:r>
            <a:r>
              <a:rPr lang="en-US" sz="1800" b="0" i="0" dirty="0">
                <a:solidFill>
                  <a:schemeClr val="tx1">
                    <a:lumMod val="85000"/>
                    <a:lumOff val="15000"/>
                  </a:schemeClr>
                </a:solidFill>
                <a:effectLst/>
              </a:rPr>
              <a:t> ad minim </a:t>
            </a:r>
            <a:r>
              <a:rPr lang="en-US" sz="1800" b="0" i="0" dirty="0" err="1">
                <a:solidFill>
                  <a:schemeClr val="tx1">
                    <a:lumMod val="85000"/>
                    <a:lumOff val="15000"/>
                  </a:schemeClr>
                </a:solidFill>
                <a:effectLst/>
              </a:rPr>
              <a:t>veniam</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quis</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nostrud</a:t>
            </a:r>
            <a:r>
              <a:rPr lang="en-US" sz="1800" b="0" i="0" dirty="0">
                <a:solidFill>
                  <a:schemeClr val="tx1">
                    <a:lumMod val="85000"/>
                    <a:lumOff val="15000"/>
                  </a:schemeClr>
                </a:solidFill>
                <a:effectLst/>
              </a:rPr>
              <a:t> exercitation </a:t>
            </a:r>
            <a:r>
              <a:rPr lang="en-US" sz="1800" b="0" i="0" dirty="0" err="1">
                <a:solidFill>
                  <a:schemeClr val="tx1">
                    <a:lumMod val="85000"/>
                    <a:lumOff val="15000"/>
                  </a:schemeClr>
                </a:solidFill>
                <a:effectLst/>
              </a:rPr>
              <a:t>ullamco</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laboris</a:t>
            </a:r>
            <a:r>
              <a:rPr lang="en-US" sz="1800" b="0" i="0" dirty="0">
                <a:solidFill>
                  <a:schemeClr val="tx1">
                    <a:lumMod val="85000"/>
                    <a:lumOff val="15000"/>
                  </a:schemeClr>
                </a:solidFill>
                <a:effectLst/>
              </a:rPr>
              <a:t> nisi </a:t>
            </a:r>
            <a:r>
              <a:rPr lang="en-US" sz="1800" b="0" i="0" dirty="0" err="1">
                <a:solidFill>
                  <a:schemeClr val="tx1">
                    <a:lumMod val="85000"/>
                    <a:lumOff val="15000"/>
                  </a:schemeClr>
                </a:solidFill>
                <a:effectLst/>
              </a:rPr>
              <a:t>ut</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aliquip</a:t>
            </a:r>
            <a:r>
              <a:rPr lang="en-US" sz="1800" b="0" i="0" dirty="0">
                <a:solidFill>
                  <a:schemeClr val="tx1">
                    <a:lumMod val="85000"/>
                    <a:lumOff val="15000"/>
                  </a:schemeClr>
                </a:solidFill>
                <a:effectLst/>
              </a:rPr>
              <a:t> ex </a:t>
            </a:r>
            <a:r>
              <a:rPr lang="en-US" sz="1800" b="0" i="0" dirty="0" err="1">
                <a:solidFill>
                  <a:schemeClr val="tx1">
                    <a:lumMod val="85000"/>
                    <a:lumOff val="15000"/>
                  </a:schemeClr>
                </a:solidFill>
                <a:effectLst/>
              </a:rPr>
              <a:t>ea</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commodo</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consequat</a:t>
            </a:r>
            <a:r>
              <a:rPr lang="en-US" sz="1800" b="0" i="0" dirty="0">
                <a:solidFill>
                  <a:schemeClr val="tx1">
                    <a:lumMod val="85000"/>
                    <a:lumOff val="15000"/>
                  </a:schemeClr>
                </a:solidFill>
                <a:effectLst/>
              </a:rPr>
              <a:t>. Duis </a:t>
            </a:r>
            <a:r>
              <a:rPr lang="en-US" sz="1800" b="0" i="0" dirty="0" err="1">
                <a:solidFill>
                  <a:schemeClr val="tx1">
                    <a:lumMod val="85000"/>
                    <a:lumOff val="15000"/>
                  </a:schemeClr>
                </a:solidFill>
                <a:effectLst/>
              </a:rPr>
              <a:t>aute</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irure</a:t>
            </a:r>
            <a:r>
              <a:rPr lang="en-US" sz="1800" b="0" i="0" dirty="0">
                <a:solidFill>
                  <a:schemeClr val="tx1">
                    <a:lumMod val="85000"/>
                    <a:lumOff val="15000"/>
                  </a:schemeClr>
                </a:solidFill>
                <a:effectLst/>
              </a:rPr>
              <a:t> dolor in </a:t>
            </a:r>
            <a:r>
              <a:rPr lang="en-US" sz="1800" b="0" i="0" dirty="0" err="1">
                <a:solidFill>
                  <a:schemeClr val="tx1">
                    <a:lumMod val="85000"/>
                    <a:lumOff val="15000"/>
                  </a:schemeClr>
                </a:solidFill>
                <a:effectLst/>
              </a:rPr>
              <a:t>reprehenderit</a:t>
            </a:r>
            <a:r>
              <a:rPr lang="en-US" sz="1800" b="0" i="0" dirty="0">
                <a:solidFill>
                  <a:schemeClr val="tx1">
                    <a:lumMod val="85000"/>
                    <a:lumOff val="15000"/>
                  </a:schemeClr>
                </a:solidFill>
                <a:effectLst/>
              </a:rPr>
              <a:t> in </a:t>
            </a:r>
            <a:r>
              <a:rPr lang="en-US" sz="1800" b="0" i="0" dirty="0" err="1">
                <a:solidFill>
                  <a:schemeClr val="tx1">
                    <a:lumMod val="85000"/>
                    <a:lumOff val="15000"/>
                  </a:schemeClr>
                </a:solidFill>
                <a:effectLst/>
              </a:rPr>
              <a:t>voluptate</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velit</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esse</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cillum</a:t>
            </a:r>
            <a:r>
              <a:rPr lang="en-US" sz="1800" b="0" i="0" dirty="0">
                <a:solidFill>
                  <a:schemeClr val="tx1">
                    <a:lumMod val="85000"/>
                    <a:lumOff val="15000"/>
                  </a:schemeClr>
                </a:solidFill>
                <a:effectLst/>
              </a:rPr>
              <a:t> dolore </a:t>
            </a:r>
            <a:r>
              <a:rPr lang="en-US" sz="1800" b="0" i="0" dirty="0" err="1">
                <a:solidFill>
                  <a:schemeClr val="tx1">
                    <a:lumMod val="85000"/>
                    <a:lumOff val="15000"/>
                  </a:schemeClr>
                </a:solidFill>
                <a:effectLst/>
              </a:rPr>
              <a:t>eu</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fugiat</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nulla</a:t>
            </a:r>
            <a:r>
              <a:rPr lang="en-US" sz="1800" b="0" i="0" dirty="0">
                <a:solidFill>
                  <a:schemeClr val="tx1">
                    <a:lumMod val="85000"/>
                    <a:lumOff val="15000"/>
                  </a:schemeClr>
                </a:solidFill>
                <a:effectLst/>
              </a:rPr>
              <a:t> </a:t>
            </a:r>
            <a:r>
              <a:rPr lang="en-US" sz="1800" b="0" i="0" dirty="0" err="1">
                <a:solidFill>
                  <a:schemeClr val="tx1">
                    <a:lumMod val="85000"/>
                    <a:lumOff val="15000"/>
                  </a:schemeClr>
                </a:solidFill>
                <a:effectLst/>
              </a:rPr>
              <a:t>pariatur</a:t>
            </a:r>
            <a:r>
              <a:rPr lang="en-US" sz="1800" b="0" i="0" dirty="0">
                <a:solidFill>
                  <a:schemeClr val="tx1">
                    <a:lumMod val="85000"/>
                    <a:lumOff val="15000"/>
                  </a:schemeClr>
                </a:solidFill>
                <a:effectLst/>
              </a:rPr>
              <a:t>. </a:t>
            </a:r>
            <a:endParaRPr lang="en-US" sz="1800" dirty="0">
              <a:solidFill>
                <a:schemeClr val="tx1">
                  <a:lumMod val="85000"/>
                  <a:lumOff val="15000"/>
                </a:schemeClr>
              </a:solidFill>
            </a:endParaRPr>
          </a:p>
        </p:txBody>
      </p:sp>
      <p:sp>
        <p:nvSpPr>
          <p:cNvPr id="5" name="Picture Placeholder 4">
            <a:extLst>
              <a:ext uri="{FF2B5EF4-FFF2-40B4-BE49-F238E27FC236}">
                <a16:creationId xmlns:a16="http://schemas.microsoft.com/office/drawing/2014/main" id="{DA156014-3A8D-846F-02EF-F0D89645B819}"/>
              </a:ext>
            </a:extLst>
          </p:cNvPr>
          <p:cNvSpPr>
            <a:spLocks noGrp="1"/>
          </p:cNvSpPr>
          <p:nvPr>
            <p:ph type="pic" sz="quarter" idx="13"/>
          </p:nvPr>
        </p:nvSpPr>
        <p:spPr>
          <a:xfrm>
            <a:off x="590550" y="890588"/>
            <a:ext cx="2997200" cy="2998787"/>
          </a:xfrm>
          <a:prstGeom prst="ellipse">
            <a:avLst/>
          </a:prstGeom>
          <a:solidFill>
            <a:schemeClr val="bg2">
              <a:lumMod val="90000"/>
            </a:schemeClr>
          </a:solidFill>
          <a:ln w="28575">
            <a:solidFill>
              <a:schemeClr val="accent1"/>
            </a:solidFill>
          </a:ln>
        </p:spPr>
        <p:txBody>
          <a:bodyPr/>
          <a:lstStyle/>
          <a:p>
            <a:endParaRPr lang="en-RO"/>
          </a:p>
        </p:txBody>
      </p:sp>
    </p:spTree>
    <p:extLst>
      <p:ext uri="{BB962C8B-B14F-4D97-AF65-F5344CB8AC3E}">
        <p14:creationId xmlns:p14="http://schemas.microsoft.com/office/powerpoint/2010/main" val="5147407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no layou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pPr>
                <a:defRPr/>
              </a:pPr>
              <a:t>‹#›</a:t>
            </a:fld>
            <a:endParaRPr lang="en-US"/>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125585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4FBA32-3077-C7BE-FE79-9C7FD1B02358}"/>
              </a:ext>
            </a:extLst>
          </p:cNvPr>
          <p:cNvSpPr/>
          <p:nvPr userDrawn="1"/>
        </p:nvSpPr>
        <p:spPr>
          <a:xfrm>
            <a:off x="0" y="1"/>
            <a:ext cx="3958542" cy="6858000"/>
          </a:xfrm>
          <a:prstGeom prst="rect">
            <a:avLst/>
          </a:prstGeom>
          <a:gradFill flip="none" rotWithShape="1">
            <a:gsLst>
              <a:gs pos="0">
                <a:schemeClr val="tx1">
                  <a:alpha val="34000"/>
                </a:schemeClr>
              </a:gs>
              <a:gs pos="53000">
                <a:schemeClr val="tx1">
                  <a:alpha val="84668"/>
                </a:schemeClr>
              </a:gs>
              <a:gs pos="100000">
                <a:schemeClr val="accent6">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dirty="0" err="1">
              <a:solidFill>
                <a:schemeClr val="tx1"/>
              </a:solidFill>
            </a:endParaRPr>
          </a:p>
        </p:txBody>
      </p:sp>
      <p:sp>
        <p:nvSpPr>
          <p:cNvPr id="2" name="Title 1">
            <a:extLst>
              <a:ext uri="{FF2B5EF4-FFF2-40B4-BE49-F238E27FC236}">
                <a16:creationId xmlns:a16="http://schemas.microsoft.com/office/drawing/2014/main" id="{87F81FAA-4EFB-7018-8994-9CB1DDAB76ED}"/>
              </a:ext>
            </a:extLst>
          </p:cNvPr>
          <p:cNvSpPr txBox="1">
            <a:spLocks/>
          </p:cNvSpPr>
          <p:nvPr userDrawn="1"/>
        </p:nvSpPr>
        <p:spPr>
          <a:xfrm>
            <a:off x="411218" y="5526365"/>
            <a:ext cx="4554220" cy="988060"/>
          </a:xfrm>
          <a:prstGeom prst="rect">
            <a:avLst/>
          </a:prstGeom>
        </p:spPr>
        <p:txBody>
          <a:bodyPr/>
          <a:lst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a:lstStyle>
          <a:p>
            <a:r>
              <a:rPr lang="en-US" sz="1800" dirty="0">
                <a:solidFill>
                  <a:schemeClr val="bg1"/>
                </a:solidFill>
              </a:rPr>
              <a:t>HBT </a:t>
            </a:r>
            <a:r>
              <a:rPr lang="en-US" sz="1800" dirty="0">
                <a:solidFill>
                  <a:schemeClr val="bg1"/>
                </a:solidFill>
                <a:latin typeface="+mn-lt"/>
              </a:rPr>
              <a:t>Sales Leadership </a:t>
            </a:r>
            <a:br>
              <a:rPr lang="en-US" dirty="0">
                <a:solidFill>
                  <a:schemeClr val="bg1"/>
                </a:solidFill>
              </a:rPr>
            </a:br>
            <a:r>
              <a:rPr lang="en-US" sz="3000" dirty="0">
                <a:solidFill>
                  <a:schemeClr val="bg1"/>
                </a:solidFill>
              </a:rPr>
              <a:t>SUMMIT 2020</a:t>
            </a:r>
          </a:p>
        </p:txBody>
      </p:sp>
    </p:spTree>
    <p:extLst>
      <p:ext uri="{BB962C8B-B14F-4D97-AF65-F5344CB8AC3E}">
        <p14:creationId xmlns:p14="http://schemas.microsoft.com/office/powerpoint/2010/main" val="2502921547"/>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August 11, 2023</a:t>
            </a:fld>
            <a:endParaRPr lang="en-US"/>
          </a:p>
        </p:txBody>
      </p:sp>
      <p:pic>
        <p:nvPicPr>
          <p:cNvPr id="7" name="Graphic 6">
            <a:extLst>
              <a:ext uri="{FF2B5EF4-FFF2-40B4-BE49-F238E27FC236}">
                <a16:creationId xmlns:a16="http://schemas.microsoft.com/office/drawing/2014/main" id="{A6CA9089-D488-4025-B808-A0F364A7E505}"/>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spTree>
    <p:extLst>
      <p:ext uri="{BB962C8B-B14F-4D97-AF65-F5344CB8AC3E}">
        <p14:creationId xmlns:p14="http://schemas.microsoft.com/office/powerpoint/2010/main" val="2873109923"/>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August 11, 2023</a:t>
            </a:fld>
            <a:endParaRPr lang="en-US"/>
          </a:p>
        </p:txBody>
      </p:sp>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41E13F6C-E033-417B-82A7-B383D77AE3E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1541050395"/>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6E8ECFF-060D-49DB-A05A-F9FC0C72E5D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6" name="Title 1">
            <a:extLst>
              <a:ext uri="{FF2B5EF4-FFF2-40B4-BE49-F238E27FC236}">
                <a16:creationId xmlns:a16="http://schemas.microsoft.com/office/drawing/2014/main" id="{EAD014D1-D926-4D7C-9E76-64F4C6EECDC4}"/>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D4AC279C-0578-4DF4-B6DE-E66A13B0697F}"/>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7970BA94-456D-414C-813C-ADBBF957DAC3}"/>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F1547BC6-0705-4C6B-9EA0-E341024BE5D8}" type="datetime4">
              <a:rPr lang="en-US" smtClean="0"/>
              <a:t>August 11, 2023</a:t>
            </a:fld>
            <a:endParaRPr lang="en-US"/>
          </a:p>
        </p:txBody>
      </p:sp>
    </p:spTree>
    <p:extLst>
      <p:ext uri="{BB962C8B-B14F-4D97-AF65-F5344CB8AC3E}">
        <p14:creationId xmlns:p14="http://schemas.microsoft.com/office/powerpoint/2010/main" val="3239165715"/>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1"/>
            </p:custDataLst>
            <p:extLst>
              <p:ext uri="{D42A27DB-BD31-4B8C-83A1-F6EECF244321}">
                <p14:modId xmlns:p14="http://schemas.microsoft.com/office/powerpoint/2010/main" val="4075125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
        <p:nvSpPr>
          <p:cNvPr id="11" name="Title 1">
            <a:extLst>
              <a:ext uri="{FF2B5EF4-FFF2-40B4-BE49-F238E27FC236}">
                <a16:creationId xmlns:a16="http://schemas.microsoft.com/office/drawing/2014/main" id="{2DC058CE-8CAB-4596-B39C-B90A39448A67}"/>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A5DA0A5D-D6CB-4EB3-B69B-705766631346}"/>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13" name="Date Placeholder 3">
            <a:extLst>
              <a:ext uri="{FF2B5EF4-FFF2-40B4-BE49-F238E27FC236}">
                <a16:creationId xmlns:a16="http://schemas.microsoft.com/office/drawing/2014/main" id="{A84B63F6-0234-442C-BE03-DD8F428DB59A}"/>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A021706-F1F1-44E2-86FB-5EA6B80654F9}" type="datetime4">
              <a:rPr lang="en-US" smtClean="0"/>
              <a:t>August 11, 2023</a:t>
            </a:fld>
            <a:endParaRPr lang="en-US"/>
          </a:p>
        </p:txBody>
      </p:sp>
    </p:spTree>
    <p:extLst>
      <p:ext uri="{BB962C8B-B14F-4D97-AF65-F5344CB8AC3E}">
        <p14:creationId xmlns:p14="http://schemas.microsoft.com/office/powerpoint/2010/main" val="620960519"/>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1"/>
            </p:custDataLst>
            <p:extLst>
              <p:ext uri="{D42A27DB-BD31-4B8C-83A1-F6EECF244321}">
                <p14:modId xmlns:p14="http://schemas.microsoft.com/office/powerpoint/2010/main" val="357645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58820" y="3429001"/>
            <a:ext cx="11337880" cy="504112"/>
          </a:xfr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19" y="4681904"/>
            <a:ext cx="3367019" cy="683264"/>
          </a:xfrm>
        </p:spPr>
        <p:txBody>
          <a:bodyPr wrap="square" tIns="0" bIns="182880" anchor="t" anchorCtr="0">
            <a:spAutoFit/>
          </a:bodyPr>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361731" y="5454432"/>
            <a:ext cx="3367019" cy="221599"/>
          </a:xfrm>
          <a:prstGeom prst="rect">
            <a:avLst/>
          </a:prstGeom>
        </p:spPr>
        <p:txBody>
          <a:bodyPr wrap="square" lIns="0" tIns="0" rIns="0" bIns="0" anchor="t">
            <a:spAutoFit/>
          </a:bodyPr>
          <a:lstStyle>
            <a:lvl1pPr algn="l">
              <a:lnSpc>
                <a:spcPct val="90000"/>
              </a:lnSpc>
              <a:defRPr sz="1600" b="0">
                <a:solidFill>
                  <a:schemeClr val="tx1"/>
                </a:solidFill>
                <a:latin typeface="+mn-lt"/>
              </a:defRPr>
            </a:lvl1pPr>
          </a:lstStyle>
          <a:p>
            <a:fld id="{C090737D-1C55-4B2F-8C92-80940351C36B}" type="datetime4">
              <a:rPr lang="en-US" smtClean="0"/>
              <a:t>August 11, 2023</a:t>
            </a:fld>
            <a:endParaRPr lang="en-US"/>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2708738629"/>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
        <p:nvSpPr>
          <p:cNvPr id="8" name="Text Placeholder 2">
            <a:extLst>
              <a:ext uri="{FF2B5EF4-FFF2-40B4-BE49-F238E27FC236}">
                <a16:creationId xmlns:a16="http://schemas.microsoft.com/office/drawing/2014/main" id="{83F69A8E-D34D-41E5-A75A-1D77817E017D}"/>
              </a:ext>
            </a:extLst>
          </p:cNvPr>
          <p:cNvSpPr>
            <a:spLocks noGrp="1"/>
          </p:cNvSpPr>
          <p:nvPr>
            <p:ph type="body" idx="1" hasCustomPrompt="1"/>
          </p:nvPr>
        </p:nvSpPr>
        <p:spPr>
          <a:xfrm>
            <a:off x="358820" y="3848101"/>
            <a:ext cx="5600700" cy="276999"/>
          </a:xfrm>
        </p:spPr>
        <p:txBody>
          <a:bodyPr tIns="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itle 1">
            <a:extLst>
              <a:ext uri="{FF2B5EF4-FFF2-40B4-BE49-F238E27FC236}">
                <a16:creationId xmlns:a16="http://schemas.microsoft.com/office/drawing/2014/main" id="{39A33503-2C63-4C7D-B5CD-6B48A1059AAD}"/>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2735101419"/>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1"/>
            </p:custDataLst>
            <p:extLst>
              <p:ext uri="{D42A27DB-BD31-4B8C-83A1-F6EECF244321}">
                <p14:modId xmlns:p14="http://schemas.microsoft.com/office/powerpoint/2010/main" val="374210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290580" y="3848099"/>
            <a:ext cx="11700254" cy="504112"/>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290580"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1517" y="6369208"/>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4291097111"/>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oleObject" Target="../embeddings/oleObject3.bin"/><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ags" Target="../tags/tag5.xml"/><Relationship Id="rId2" Type="http://schemas.openxmlformats.org/officeDocument/2006/relationships/slideLayout" Target="../slideLayouts/slideLayout43.xml"/><Relationship Id="rId16" Type="http://schemas.openxmlformats.org/officeDocument/2006/relationships/image" Target="../media/image10.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ags" Target="../tags/tag4.xml"/><Relationship Id="rId5" Type="http://schemas.openxmlformats.org/officeDocument/2006/relationships/slideLayout" Target="../slideLayouts/slideLayout46.xml"/><Relationship Id="rId15" Type="http://schemas.openxmlformats.org/officeDocument/2006/relationships/image" Target="../media/image9.png"/><Relationship Id="rId10" Type="http://schemas.openxmlformats.org/officeDocument/2006/relationships/theme" Target="../theme/theme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7.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3.xml"/><Relationship Id="rId7" Type="http://schemas.openxmlformats.org/officeDocument/2006/relationships/oleObject" Target="../embeddings/oleObject11.bin"/><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ags" Target="../tags/tag13.xml"/><Relationship Id="rId5" Type="http://schemas.openxmlformats.org/officeDocument/2006/relationships/theme" Target="../theme/theme3.xml"/><Relationship Id="rId4" Type="http://schemas.openxmlformats.org/officeDocument/2006/relationships/slideLayout" Target="../slideLayouts/slideLayout54.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57.xml"/><Relationship Id="rId7" Type="http://schemas.openxmlformats.org/officeDocument/2006/relationships/oleObject" Target="../embeddings/oleObject12.bin"/><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ags" Target="../tags/tag14.xml"/><Relationship Id="rId5" Type="http://schemas.openxmlformats.org/officeDocument/2006/relationships/theme" Target="../theme/theme4.xml"/><Relationship Id="rId10" Type="http://schemas.openxmlformats.org/officeDocument/2006/relationships/image" Target="../media/image14.png"/><Relationship Id="rId4" Type="http://schemas.openxmlformats.org/officeDocument/2006/relationships/slideLayout" Target="../slideLayouts/slideLayout58.xml"/><Relationship Id="rId9"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image" Target="../media/image12.emf"/><Relationship Id="rId21" Type="http://schemas.openxmlformats.org/officeDocument/2006/relationships/slideLayout" Target="../slideLayouts/slideLayout79.xml"/><Relationship Id="rId34" Type="http://schemas.openxmlformats.org/officeDocument/2006/relationships/slideLayout" Target="../slideLayouts/slideLayout92.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oleObject" Target="../embeddings/oleObject16.bin"/><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tags" Target="../tags/tag2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tags" Target="../tags/tag2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theme" Target="../theme/theme5.xml"/><Relationship Id="rId8" Type="http://schemas.openxmlformats.org/officeDocument/2006/relationships/slideLayout" Target="../slideLayouts/slideLayout66.xml"/><Relationship Id="rId3"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50" Type="http://schemas.openxmlformats.org/officeDocument/2006/relationships/tags" Target="../tags/tag29.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3" Type="http://schemas.openxmlformats.org/officeDocument/2006/relationships/image" Target="../media/image12.emf"/><Relationship Id="rId5" Type="http://schemas.openxmlformats.org/officeDocument/2006/relationships/slideLayout" Target="../slideLayouts/slideLayout9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oleObject" Target="../embeddings/oleObject20.bin"/><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8" Type="http://schemas.openxmlformats.org/officeDocument/2006/relationships/slideLayout" Target="../slideLayouts/slideLayout100.xml"/><Relationship Id="rId51" Type="http://schemas.openxmlformats.org/officeDocument/2006/relationships/tags" Target="../tags/tag30.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heme" Target="../theme/theme7.xml"/><Relationship Id="rId1" Type="http://schemas.openxmlformats.org/officeDocument/2006/relationships/slideLayout" Target="../slideLayouts/slideLayout141.xml"/><Relationship Id="rId6" Type="http://schemas.openxmlformats.org/officeDocument/2006/relationships/image" Target="../media/image12.emf"/><Relationship Id="rId5" Type="http://schemas.openxmlformats.org/officeDocument/2006/relationships/oleObject" Target="../embeddings/oleObject27.bin"/><Relationship Id="rId4" Type="http://schemas.openxmlformats.org/officeDocument/2006/relationships/tags" Target="../tags/tag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E430CA7-EA3E-4A84-8A3B-E3BA4005AB8C}"/>
              </a:ext>
            </a:extLst>
          </p:cNvPr>
          <p:cNvGraphicFramePr>
            <a:graphicFrameLocks noChangeAspect="1"/>
          </p:cNvGraphicFramePr>
          <p:nvPr userDrawn="1">
            <p:custDataLst>
              <p:tags r:id="rId43"/>
            </p:custDataLst>
            <p:extLst>
              <p:ext uri="{D42A27DB-BD31-4B8C-83A1-F6EECF244321}">
                <p14:modId xmlns:p14="http://schemas.microsoft.com/office/powerpoint/2010/main" val="1305035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421" imgH="423" progId="TCLayout.ActiveDocument.1">
                  <p:embed/>
                </p:oleObj>
              </mc:Choice>
              <mc:Fallback>
                <p:oleObj name="think-cell Slide" r:id="rId44" imgW="421" imgH="423" progId="TCLayout.ActiveDocument.1">
                  <p:embed/>
                  <p:pic>
                    <p:nvPicPr>
                      <p:cNvPr id="7" name="Object 6" hidden="1">
                        <a:extLst>
                          <a:ext uri="{FF2B5EF4-FFF2-40B4-BE49-F238E27FC236}">
                            <a16:creationId xmlns:a16="http://schemas.microsoft.com/office/drawing/2014/main" id="{4E430CA7-EA3E-4A84-8A3B-E3BA4005AB8C}"/>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299" y="495300"/>
            <a:ext cx="11201401"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95299" y="1409700"/>
            <a:ext cx="11201401" cy="445770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C9C61BD-1A56-4C96-8300-B2F24AEB8A0E}"/>
              </a:ext>
            </a:extLst>
          </p:cNvPr>
          <p:cNvSpPr>
            <a:spLocks noGrp="1"/>
          </p:cNvSpPr>
          <p:nvPr>
            <p:ph type="ftr" sz="quarter" idx="3"/>
          </p:nvPr>
        </p:nvSpPr>
        <p:spPr>
          <a:xfrm>
            <a:off x="495299" y="6480164"/>
            <a:ext cx="5600702" cy="237617"/>
          </a:xfrm>
          <a:prstGeom prst="rect">
            <a:avLst/>
          </a:prstGeom>
        </p:spPr>
        <p:txBody>
          <a:bodyPr vert="horz" lIns="0" tIns="0" rIns="0" bIns="0" rtlCol="0" anchor="b">
            <a:noAutofit/>
          </a:bodyPr>
          <a:lstStyle>
            <a:lvl1pPr algn="l">
              <a:defRPr sz="1000" b="1">
                <a:solidFill>
                  <a:schemeClr val="accent3"/>
                </a:solidFill>
              </a:defRPr>
            </a:lvl1pPr>
          </a:lstStyle>
          <a:p>
            <a:r>
              <a:rPr lang="en-US"/>
              <a:t>Footer, Arial Bold 10pt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5" y="6480164"/>
            <a:ext cx="496945" cy="237617"/>
          </a:xfrm>
          <a:prstGeom prst="rect">
            <a:avLst/>
          </a:prstGeom>
        </p:spPr>
        <p:txBody>
          <a:bodyPr vert="horz" lIns="0" tIns="0" rIns="0" bIns="0" rtlCol="0" anchor="b">
            <a:noAutofit/>
          </a:bodyPr>
          <a:lstStyle>
            <a:lvl1pPr algn="r">
              <a:defRPr sz="1000" b="1">
                <a:solidFill>
                  <a:schemeClr val="accent3"/>
                </a:solidFill>
              </a:defRPr>
            </a:lvl1pPr>
          </a:lstStyle>
          <a:p>
            <a:fld id="{7B94EC18-1D2B-4535-B738-0E53AFE26620}" type="slidenum">
              <a:rPr lang="en-US" smtClean="0"/>
              <a:pPr/>
              <a:t>‹#›</a:t>
            </a:fld>
            <a:endParaRPr lang="en-US"/>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dirty="0">
                <a:solidFill>
                  <a:schemeClr val="accent3"/>
                </a:solidFill>
                <a:latin typeface="+mn-lt"/>
                <a:cs typeface="Arial" panose="020B0604020202020204" pitchFamily="34" charset="0"/>
              </a:rPr>
              <a:t>Honeywell Confidential - ©2023 by Honeywell International Inc. All rights reserved.</a:t>
            </a:r>
          </a:p>
        </p:txBody>
      </p:sp>
    </p:spTree>
    <p:extLst>
      <p:ext uri="{BB962C8B-B14F-4D97-AF65-F5344CB8AC3E}">
        <p14:creationId xmlns:p14="http://schemas.microsoft.com/office/powerpoint/2010/main" val="196146467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650"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654" r:id="rId24"/>
    <p:sldLayoutId id="2147483655" r:id="rId25"/>
    <p:sldLayoutId id="2147483692"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02" r:id="rId36"/>
    <p:sldLayoutId id="2147483703" r:id="rId37"/>
    <p:sldLayoutId id="2147483672" r:id="rId38"/>
    <p:sldLayoutId id="2147483768" r:id="rId39"/>
    <p:sldLayoutId id="2147483970" r:id="rId40"/>
    <p:sldLayoutId id="2147483972" r:id="rId41"/>
  </p:sldLayoutIdLst>
  <p:hf hdr="0" ftr="0" dt="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DE53C"/>
          </p15:clr>
        </p15:guide>
        <p15:guide id="2" pos="3840" userDrawn="1">
          <p15:clr>
            <a:srgbClr val="9FCC3B"/>
          </p15:clr>
        </p15:guide>
        <p15:guide id="3" orient="horz" pos="312" userDrawn="1">
          <p15:clr>
            <a:srgbClr val="9FCC3B"/>
          </p15:clr>
        </p15:guide>
        <p15:guide id="4" orient="horz" pos="4008" userDrawn="1">
          <p15:clr>
            <a:srgbClr val="FDE53C"/>
          </p15:clr>
        </p15:guide>
        <p15:guide id="6" pos="7368" userDrawn="1">
          <p15:clr>
            <a:srgbClr val="9FCC3B"/>
          </p15:clr>
        </p15:guide>
        <p15:guide id="7" orient="horz" pos="3696" userDrawn="1">
          <p15:clr>
            <a:srgbClr val="9FCC3B"/>
          </p15:clr>
        </p15:guide>
        <p15:guide id="9" orient="horz" pos="576" userDrawn="1">
          <p15:clr>
            <a:srgbClr val="9FCC3B"/>
          </p15:clr>
        </p15:guide>
        <p15:guide id="10" orient="horz" pos="888" userDrawn="1">
          <p15:clr>
            <a:srgbClr val="9FCC3B"/>
          </p15:clr>
        </p15:guide>
        <p15:guide id="11" orient="horz" pos="2304" userDrawn="1">
          <p15:clr>
            <a:srgbClr val="9FCC3B"/>
          </p15:clr>
        </p15:guide>
        <p15:guide id="12" userDrawn="1">
          <p15:clr>
            <a:srgbClr val="000000"/>
          </p15:clr>
        </p15:guide>
        <p15:guide id="13" pos="7680" userDrawn="1">
          <p15:clr>
            <a:srgbClr val="000000"/>
          </p15:clr>
        </p15:guide>
        <p15:guide id="14" orient="horz" userDrawn="1">
          <p15:clr>
            <a:srgbClr val="000000"/>
          </p15:clr>
        </p15:guide>
        <p15:guide id="15" orient="horz" pos="4320" userDrawn="1">
          <p15:clr>
            <a:srgbClr val="000000"/>
          </p15:clr>
        </p15:guide>
        <p15:guide id="16" pos="31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1"/>
            </p:custDataLst>
            <p:extLst>
              <p:ext uri="{D42A27DB-BD31-4B8C-83A1-F6EECF244321}">
                <p14:modId xmlns:p14="http://schemas.microsoft.com/office/powerpoint/2010/main" val="25637785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3" imgW="270" imgH="270" progId="TCLayout.ActiveDocument.1">
                  <p:embed/>
                </p:oleObj>
              </mc:Choice>
              <mc:Fallback>
                <p:oleObj name="think-cell Slide" r:id="rId13" imgW="270" imgH="270" progId="TCLayout.ActiveDocument.1">
                  <p:embed/>
                  <p:pic>
                    <p:nvPicPr>
                      <p:cNvPr id="6" name="Object 5" hidden="1"/>
                      <p:cNvPicPr/>
                      <p:nvPr/>
                    </p:nvPicPr>
                    <p:blipFill>
                      <a:blip r:embed="rId14"/>
                      <a:stretch>
                        <a:fillRect/>
                      </a:stretch>
                    </p:blipFill>
                    <p:spPr>
                      <a:xfrm>
                        <a:off x="1588" y="1588"/>
                        <a:ext cx="1587" cy="1587"/>
                      </a:xfrm>
                      <a:prstGeom prst="rect">
                        <a:avLst/>
                      </a:prstGeom>
                    </p:spPr>
                  </p:pic>
                </p:oleObj>
              </mc:Fallback>
            </mc:AlternateContent>
          </a:graphicData>
        </a:graphic>
      </p:graphicFrame>
      <p:sp>
        <p:nvSpPr>
          <p:cNvPr id="8" name="Rectangle 7" hidden="1"/>
          <p:cNvSpPr/>
          <p:nvPr userDrawn="1">
            <p:custDataLst>
              <p:tags r:id="rId12"/>
            </p:custDataLst>
          </p:nvPr>
        </p:nvSpPr>
        <p:spPr>
          <a:xfrm>
            <a:off x="-12990" y="-105291"/>
            <a:ext cx="184731" cy="369332"/>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800" b="1" i="0" baseline="0">
              <a:solidFill>
                <a:schemeClr val="accent3"/>
              </a:solidFill>
              <a:latin typeface="Arial" panose="020B0604020202020204" pitchFamily="34" charset="0"/>
              <a:cs typeface="Arial" panose="020B0604020202020204" pitchFamily="34" charset="0"/>
              <a:sym typeface="Arial" panose="020B0604020202020204" pitchFamily="34" charset="0"/>
            </a:endParaRPr>
          </a:p>
        </p:txBody>
      </p:sp>
      <p:grpSp>
        <p:nvGrpSpPr>
          <p:cNvPr id="2" name="Group 1"/>
          <p:cNvGrpSpPr/>
          <p:nvPr userDrawn="1"/>
        </p:nvGrpSpPr>
        <p:grpSpPr>
          <a:xfrm>
            <a:off x="-313689" y="-311099"/>
            <a:ext cx="12814617" cy="7477866"/>
            <a:chOff x="-313689" y="-311099"/>
            <a:chExt cx="12814617" cy="7477866"/>
          </a:xfrm>
        </p:grpSpPr>
        <p:grpSp>
          <p:nvGrpSpPr>
            <p:cNvPr id="5" name="Group 4"/>
            <p:cNvGrpSpPr/>
            <p:nvPr userDrawn="1"/>
          </p:nvGrpSpPr>
          <p:grpSpPr>
            <a:xfrm>
              <a:off x="-313689" y="1297123"/>
              <a:ext cx="182881" cy="4762033"/>
              <a:chOff x="-186689" y="1297123"/>
              <a:chExt cx="182881" cy="4762033"/>
            </a:xfrm>
          </p:grpSpPr>
          <p:cxnSp>
            <p:nvCxnSpPr>
              <p:cNvPr id="15" name="Straight Connector 14"/>
              <p:cNvCxnSpPr>
                <a:cxnSpLocks/>
              </p:cNvCxnSpPr>
              <p:nvPr userDrawn="1"/>
            </p:nvCxnSpPr>
            <p:spPr>
              <a:xfrm rot="16200000">
                <a:off x="-95248" y="5967716"/>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userDrawn="1"/>
            </p:nvCxnSpPr>
            <p:spPr>
              <a:xfrm rot="16200000">
                <a:off x="-95249" y="1205683"/>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userDrawn="1"/>
          </p:nvGrpSpPr>
          <p:grpSpPr>
            <a:xfrm>
              <a:off x="833437" y="-311099"/>
              <a:ext cx="10529888" cy="182880"/>
              <a:chOff x="833437" y="-184099"/>
              <a:chExt cx="10529888" cy="182880"/>
            </a:xfrm>
          </p:grpSpPr>
          <p:cxnSp>
            <p:nvCxnSpPr>
              <p:cNvPr id="13" name="Straight Connector 12"/>
              <p:cNvCxnSpPr/>
              <p:nvPr userDrawn="1"/>
            </p:nvCxnSpPr>
            <p:spPr>
              <a:xfrm>
                <a:off x="11363325"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33437"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userDrawn="1"/>
          </p:nvGrpSpPr>
          <p:grpSpPr>
            <a:xfrm>
              <a:off x="12318047" y="1297123"/>
              <a:ext cx="182881" cy="4762033"/>
              <a:chOff x="-186689" y="1297123"/>
              <a:chExt cx="182881" cy="4762033"/>
            </a:xfrm>
          </p:grpSpPr>
          <p:cxnSp>
            <p:nvCxnSpPr>
              <p:cNvPr id="19" name="Straight Connector 18"/>
              <p:cNvCxnSpPr>
                <a:cxnSpLocks/>
              </p:cNvCxnSpPr>
              <p:nvPr userDrawn="1"/>
            </p:nvCxnSpPr>
            <p:spPr>
              <a:xfrm rot="16200000">
                <a:off x="-95248" y="5967716"/>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p:cNvCxnSpPr>
              <p:nvPr userDrawn="1"/>
            </p:nvCxnSpPr>
            <p:spPr>
              <a:xfrm rot="16200000">
                <a:off x="-95249" y="1205683"/>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1" name="Group 20"/>
            <p:cNvGrpSpPr/>
            <p:nvPr userDrawn="1"/>
          </p:nvGrpSpPr>
          <p:grpSpPr>
            <a:xfrm>
              <a:off x="833437" y="6983887"/>
              <a:ext cx="10529888" cy="182880"/>
              <a:chOff x="833437" y="-184099"/>
              <a:chExt cx="10529888" cy="182880"/>
            </a:xfrm>
          </p:grpSpPr>
          <p:cxnSp>
            <p:nvCxnSpPr>
              <p:cNvPr id="22" name="Straight Connector 21"/>
              <p:cNvCxnSpPr/>
              <p:nvPr userDrawn="1"/>
            </p:nvCxnSpPr>
            <p:spPr>
              <a:xfrm>
                <a:off x="11363325"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833437"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pic>
        <p:nvPicPr>
          <p:cNvPr id="3" name="Picture 2"/>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3360" y="0"/>
            <a:ext cx="548640" cy="502920"/>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2"/>
                </a:solidFill>
                <a:latin typeface="+mn-lt"/>
                <a:cs typeface="HelveticaNeue MediumCond"/>
              </a:defRPr>
            </a:lvl1pPr>
          </a:lstStyle>
          <a:p>
            <a:pPr>
              <a:defRPr/>
            </a:pPr>
            <a:fld id="{C05CE228-874B-4B88-8E7B-BE8A2097705B}" type="slidenum">
              <a:rPr lang="en-US" smtClean="0"/>
              <a:pPr>
                <a:defRPr/>
              </a:pPr>
              <a:t>‹#›</a:t>
            </a:fld>
            <a:endParaRPr lang="en-US"/>
          </a:p>
        </p:txBody>
      </p:sp>
      <p:sp>
        <p:nvSpPr>
          <p:cNvPr id="10" name="Rectangle 23"/>
          <p:cNvSpPr>
            <a:spLocks noChangeArrowheads="1"/>
          </p:cNvSpPr>
          <p:nvPr/>
        </p:nvSpPr>
        <p:spPr bwMode="auto">
          <a:xfrm>
            <a:off x="4342956" y="6656832"/>
            <a:ext cx="3454792" cy="200055"/>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kern="1200">
                <a:solidFill>
                  <a:schemeClr val="accent3"/>
                </a:solidFill>
                <a:latin typeface="Arial" panose="020B0604020202020204" pitchFamily="34" charset="0"/>
                <a:ea typeface="+mn-ea"/>
                <a:cs typeface="Arial" panose="020B0604020202020204" pitchFamily="34" charset="0"/>
              </a:rPr>
              <a:t>Honeywell Confidential - ©2022 by Honeywell International Inc. All rights reserved.</a:t>
            </a:r>
          </a:p>
        </p:txBody>
      </p:sp>
      <p:pic>
        <p:nvPicPr>
          <p:cNvPr id="7" name="Picture 6"/>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692956" y="6329244"/>
            <a:ext cx="1280160" cy="356616"/>
          </a:xfrm>
          <a:prstGeom prst="rect">
            <a:avLst/>
          </a:prstGeom>
        </p:spPr>
      </p:pic>
    </p:spTree>
    <p:extLst>
      <p:ext uri="{BB962C8B-B14F-4D97-AF65-F5344CB8AC3E}">
        <p14:creationId xmlns:p14="http://schemas.microsoft.com/office/powerpoint/2010/main" val="352209396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hf hdr="0" ftr="0" dt="0"/>
  <p:txStyles>
    <p:titleStyle>
      <a:lvl1pPr algn="l" defTabSz="457200" rtl="0" eaLnBrk="0" fontAlgn="base" hangingPunct="0">
        <a:spcBef>
          <a:spcPct val="0"/>
        </a:spcBef>
        <a:spcAft>
          <a:spcPct val="0"/>
        </a:spcAft>
        <a:defRPr lang="en-US" sz="2800" b="1" kern="1200" dirty="0">
          <a:solidFill>
            <a:schemeClr val="bg2"/>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01C23A-B549-454A-AD28-F55AADF40964}"/>
              </a:ext>
            </a:extLst>
          </p:cNvPr>
          <p:cNvGraphicFramePr>
            <a:graphicFrameLocks noChangeAspect="1"/>
          </p:cNvGraphicFramePr>
          <p:nvPr userDrawn="1">
            <p:custDataLst>
              <p:tags r:id="rId6"/>
            </p:custDataLst>
            <p:extLst>
              <p:ext uri="{D42A27DB-BD31-4B8C-83A1-F6EECF244321}">
                <p14:modId xmlns:p14="http://schemas.microsoft.com/office/powerpoint/2010/main" val="4016343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21" imgH="423" progId="TCLayout.ActiveDocument.1">
                  <p:embed/>
                </p:oleObj>
              </mc:Choice>
              <mc:Fallback>
                <p:oleObj name="think-cell Slide" r:id="rId7" imgW="421" imgH="423" progId="TCLayout.ActiveDocument.1">
                  <p:embed/>
                  <p:pic>
                    <p:nvPicPr>
                      <p:cNvPr id="4" name="Object 3" hidden="1">
                        <a:extLst>
                          <a:ext uri="{FF2B5EF4-FFF2-40B4-BE49-F238E27FC236}">
                            <a16:creationId xmlns:a16="http://schemas.microsoft.com/office/drawing/2014/main" id="{1601C23A-B549-454A-AD28-F55AADF40964}"/>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4099" name="Title Placeholder 1"/>
          <p:cNvSpPr>
            <a:spLocks noGrp="1"/>
          </p:cNvSpPr>
          <p:nvPr>
            <p:ph type="title"/>
          </p:nvPr>
        </p:nvSpPr>
        <p:spPr bwMode="auto">
          <a:xfrm>
            <a:off x="712788" y="357188"/>
            <a:ext cx="10509250"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6" name="Rectangle 23"/>
          <p:cNvSpPr>
            <a:spLocks noChangeArrowheads="1"/>
          </p:cNvSpPr>
          <p:nvPr/>
        </p:nvSpPr>
        <p:spPr bwMode="auto">
          <a:xfrm>
            <a:off x="4214369" y="6162039"/>
            <a:ext cx="3506088" cy="200055"/>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dirty="0">
                <a:solidFill>
                  <a:schemeClr val="accent3"/>
                </a:solidFill>
                <a:cs typeface="Arial" panose="020B0604020202020204" pitchFamily="34" charset="0"/>
              </a:rPr>
              <a:t>Honeywell Confidential - © 2023 by Honeywell International Inc. All rights reserved. </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7F57E65-5E51-47D0-99CC-FC05E212C347}" type="slidenum">
              <a:rPr lang="en-US"/>
              <a:pPr>
                <a:defRPr/>
              </a:pPr>
              <a:t>‹#›</a:t>
            </a:fld>
            <a:endParaRPr lang="en-US"/>
          </a:p>
        </p:txBody>
      </p:sp>
      <p:sp>
        <p:nvSpPr>
          <p:cNvPr id="3" name="Footer Placeholder 2"/>
          <p:cNvSpPr>
            <a:spLocks noGrp="1"/>
          </p:cNvSpPr>
          <p:nvPr>
            <p:ph type="ftr" sz="quarter" idx="3"/>
          </p:nvPr>
        </p:nvSpPr>
        <p:spPr>
          <a:xfrm>
            <a:off x="712788" y="6147014"/>
            <a:ext cx="1490916" cy="200025"/>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r>
              <a:rPr lang="en-US"/>
              <a:t>Footer, Arial Bold 10pt</a:t>
            </a:r>
          </a:p>
        </p:txBody>
      </p:sp>
      <p:sp>
        <p:nvSpPr>
          <p:cNvPr id="8" name="Round Single Corner Rectangle 7"/>
          <p:cNvSpPr/>
          <p:nvPr/>
        </p:nvSpPr>
        <p:spPr>
          <a:xfrm>
            <a:off x="0" y="6377149"/>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spTree>
    <p:extLst>
      <p:ext uri="{BB962C8B-B14F-4D97-AF65-F5344CB8AC3E}">
        <p14:creationId xmlns:p14="http://schemas.microsoft.com/office/powerpoint/2010/main" val="187356443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6"/>
            </p:custDataLst>
            <p:extLst>
              <p:ext uri="{D42A27DB-BD31-4B8C-83A1-F6EECF244321}">
                <p14:modId xmlns:p14="http://schemas.microsoft.com/office/powerpoint/2010/main" val="29528410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47" imgH="348" progId="TCLayout.ActiveDocument.1">
                  <p:embed/>
                </p:oleObj>
              </mc:Choice>
              <mc:Fallback>
                <p:oleObj name="think-cell Slide" r:id="rId7" imgW="347" imgH="348" progId="TCLayout.ActiveDocument.1">
                  <p:embed/>
                  <p:pic>
                    <p:nvPicPr>
                      <p:cNvPr id="3" name="Object 2" hidden="1"/>
                      <p:cNvPicPr/>
                      <p:nvPr/>
                    </p:nvPicPr>
                    <p:blipFill>
                      <a:blip r:embed="rId8"/>
                      <a:stretch>
                        <a:fillRect/>
                      </a:stretch>
                    </p:blipFill>
                    <p:spPr>
                      <a:xfrm>
                        <a:off x="1588" y="1588"/>
                        <a:ext cx="1587" cy="1587"/>
                      </a:xfrm>
                      <a:prstGeom prst="rect">
                        <a:avLst/>
                      </a:prstGeom>
                    </p:spPr>
                  </p:pic>
                </p:oleObj>
              </mc:Fallback>
            </mc:AlternateContent>
          </a:graphicData>
        </a:graphic>
      </p:graphicFrame>
      <p:pic>
        <p:nvPicPr>
          <p:cNvPr id="3074" name="Picture 2" descr="corner.pn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4288"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pPr>
                <a:defRPr/>
              </a:pPr>
              <a:t>‹#›</a:t>
            </a:fld>
            <a:endParaRPr lang="en-US"/>
          </a:p>
        </p:txBody>
      </p:sp>
      <p:sp>
        <p:nvSpPr>
          <p:cNvPr id="10" name="Rectangle 23"/>
          <p:cNvSpPr>
            <a:spLocks noChangeArrowheads="1"/>
          </p:cNvSpPr>
          <p:nvPr/>
        </p:nvSpPr>
        <p:spPr bwMode="auto">
          <a:xfrm>
            <a:off x="4407310" y="6657975"/>
            <a:ext cx="3506088" cy="200055"/>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dirty="0">
                <a:solidFill>
                  <a:schemeClr val="accent3"/>
                </a:solidFill>
                <a:cs typeface="Arial" panose="020B0604020202020204" pitchFamily="34" charset="0"/>
              </a:rPr>
              <a:t>Honeywell Confidential - © 2023 by Honeywell International Inc. All rights reserved. </a:t>
            </a:r>
          </a:p>
        </p:txBody>
      </p:sp>
      <p:sp>
        <p:nvSpPr>
          <p:cNvPr id="2" name="Footer Placeholder 1"/>
          <p:cNvSpPr>
            <a:spLocks noGrp="1"/>
          </p:cNvSpPr>
          <p:nvPr>
            <p:ph type="ftr" sz="quarter" idx="3"/>
          </p:nvPr>
        </p:nvSpPr>
        <p:spPr>
          <a:xfrm>
            <a:off x="712788" y="6656832"/>
            <a:ext cx="1248739" cy="276999"/>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r>
              <a:rPr lang="en-US"/>
              <a:t>Footer, Arial Bold 10pt</a:t>
            </a:r>
          </a:p>
        </p:txBody>
      </p:sp>
      <p:sp>
        <p:nvSpPr>
          <p:cNvPr id="4" name="Text Placeholder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692956" y="6329244"/>
            <a:ext cx="1280160" cy="356616"/>
          </a:xfrm>
          <a:prstGeom prst="rect">
            <a:avLst/>
          </a:prstGeom>
        </p:spPr>
      </p:pic>
    </p:spTree>
    <p:extLst>
      <p:ext uri="{BB962C8B-B14F-4D97-AF65-F5344CB8AC3E}">
        <p14:creationId xmlns:p14="http://schemas.microsoft.com/office/powerpoint/2010/main" val="275749645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36"/>
            </p:custDataLst>
            <p:extLst>
              <p:ext uri="{D42A27DB-BD31-4B8C-83A1-F6EECF244321}">
                <p14:modId xmlns:p14="http://schemas.microsoft.com/office/powerpoint/2010/main" val="274368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347" imgH="348" progId="TCLayout.ActiveDocument.1">
                  <p:embed/>
                </p:oleObj>
              </mc:Choice>
              <mc:Fallback>
                <p:oleObj name="think-cell Slide" r:id="rId38"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37"/>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299" y="495300"/>
            <a:ext cx="11201401" cy="4191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95299" y="1409700"/>
            <a:ext cx="11201401" cy="445770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5" y="6480164"/>
            <a:ext cx="496945" cy="237617"/>
          </a:xfrm>
          <a:prstGeom prst="rect">
            <a:avLst/>
          </a:prstGeom>
        </p:spPr>
        <p:txBody>
          <a:bodyPr vert="horz" lIns="0" tIns="0" rIns="0" bIns="0" rtlCol="0" anchor="b">
            <a:noAutofit/>
          </a:bodyPr>
          <a:lstStyle>
            <a:lvl1pPr algn="r">
              <a:defRPr sz="1000" b="1">
                <a:solidFill>
                  <a:schemeClr val="accent6"/>
                </a:solidFill>
              </a:defRPr>
            </a:lvl1pPr>
          </a:lstStyle>
          <a:p>
            <a:fld id="{7B94EC18-1D2B-4535-B738-0E53AFE26620}" type="slidenum">
              <a:rPr lang="en-US" smtClean="0"/>
              <a:pPr/>
              <a:t>‹#›</a:t>
            </a:fld>
            <a:endParaRPr lang="en-US" dirty="0"/>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dirty="0">
                <a:solidFill>
                  <a:schemeClr val="accent6"/>
                </a:solidFill>
                <a:latin typeface="+mn-lt"/>
                <a:cs typeface="Arial" panose="020B0604020202020204" pitchFamily="34" charset="0"/>
              </a:rPr>
              <a:t>Honeywell Confidential - ©2023 by Honeywell International Inc. All rights reserved.</a:t>
            </a:r>
          </a:p>
        </p:txBody>
      </p:sp>
      <p:sp>
        <p:nvSpPr>
          <p:cNvPr id="8" name="Footer Placeholder 3">
            <a:extLst>
              <a:ext uri="{FF2B5EF4-FFF2-40B4-BE49-F238E27FC236}">
                <a16:creationId xmlns:a16="http://schemas.microsoft.com/office/drawing/2014/main" id="{170E1B35-A798-CA42-A58E-B1D96E5B1A3C}"/>
              </a:ext>
            </a:extLst>
          </p:cNvPr>
          <p:cNvSpPr txBox="1">
            <a:spLocks/>
          </p:cNvSpPr>
          <p:nvPr userDrawn="1"/>
        </p:nvSpPr>
        <p:spPr>
          <a:xfrm>
            <a:off x="495299" y="6510644"/>
            <a:ext cx="5600702" cy="2376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6"/>
                </a:solidFill>
                <a:latin typeface="+mj-lt"/>
              </a:rPr>
              <a:t>RBM LAUNCH 2023</a:t>
            </a:r>
          </a:p>
        </p:txBody>
      </p:sp>
    </p:spTree>
    <p:extLst>
      <p:ext uri="{BB962C8B-B14F-4D97-AF65-F5344CB8AC3E}">
        <p14:creationId xmlns:p14="http://schemas.microsoft.com/office/powerpoint/2010/main" val="1323744280"/>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3995" r:id="rId22"/>
    <p:sldLayoutId id="2147483996" r:id="rId23"/>
    <p:sldLayoutId id="2147483997" r:id="rId24"/>
    <p:sldLayoutId id="2147483998" r:id="rId25"/>
    <p:sldLayoutId id="2147483999" r:id="rId26"/>
    <p:sldLayoutId id="2147484000" r:id="rId27"/>
    <p:sldLayoutId id="2147484001" r:id="rId28"/>
    <p:sldLayoutId id="2147484002" r:id="rId29"/>
    <p:sldLayoutId id="2147484003" r:id="rId30"/>
    <p:sldLayoutId id="2147484004" r:id="rId31"/>
    <p:sldLayoutId id="2147484005" r:id="rId32"/>
    <p:sldLayoutId id="2147484006" r:id="rId33"/>
    <p:sldLayoutId id="2147484007" r:id="rId34"/>
  </p:sldLayoutIdLst>
  <p:hf hdr="0" dt="0"/>
  <p:txStyles>
    <p:title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312">
          <p15:clr>
            <a:srgbClr val="9FCC3B"/>
          </p15:clr>
        </p15:guide>
        <p15:guide id="4" orient="horz" pos="4008">
          <p15:clr>
            <a:srgbClr val="FDE53C"/>
          </p15:clr>
        </p15:guide>
        <p15:guide id="6" pos="7368">
          <p15:clr>
            <a:srgbClr val="9FCC3B"/>
          </p15:clr>
        </p15:guide>
        <p15:guide id="7" orient="horz" pos="3696">
          <p15:clr>
            <a:srgbClr val="9FCC3B"/>
          </p15:clr>
        </p15:guide>
        <p15:guide id="9" orient="horz" pos="576">
          <p15:clr>
            <a:srgbClr val="9FCC3B"/>
          </p15:clr>
        </p15:guide>
        <p15:guide id="10" orient="horz" pos="888">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50"/>
            </p:custDataLst>
            <p:extLst>
              <p:ext uri="{D42A27DB-BD31-4B8C-83A1-F6EECF244321}">
                <p14:modId xmlns:p14="http://schemas.microsoft.com/office/powerpoint/2010/main" val="274368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2" imgW="347" imgH="348" progId="TCLayout.ActiveDocument.1">
                  <p:embed/>
                </p:oleObj>
              </mc:Choice>
              <mc:Fallback>
                <p:oleObj name="think-cell Slide" r:id="rId52"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5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51"/>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13411" y="399764"/>
            <a:ext cx="11391902"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13411" y="1177684"/>
            <a:ext cx="11391902" cy="4457701"/>
          </a:xfrm>
          <a:prstGeom prst="rect">
            <a:avLst/>
          </a:prstGeom>
        </p:spPr>
        <p:txBody>
          <a:bodyPr vert="horz" lIns="0" tIns="0" rIns="0" bIns="0" rtlCol="0">
            <a:noAutofit/>
          </a:body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308368" y="6480164"/>
            <a:ext cx="496945" cy="237617"/>
          </a:xfrm>
          <a:prstGeom prst="rect">
            <a:avLst/>
          </a:prstGeom>
        </p:spPr>
        <p:txBody>
          <a:bodyPr vert="horz" lIns="0" tIns="0" rIns="0" bIns="0" rtlCol="0" anchor="b">
            <a:noAutofit/>
          </a:bodyPr>
          <a:lstStyle>
            <a:lvl1pPr algn="r">
              <a:defRPr sz="1000" b="1">
                <a:solidFill>
                  <a:schemeClr val="accent3"/>
                </a:solidFill>
              </a:defRPr>
            </a:lvl1pPr>
          </a:lstStyle>
          <a:p>
            <a:fld id="{7B94EC18-1D2B-4535-B738-0E53AFE26620}" type="slidenum">
              <a:rPr lang="en-US" smtClean="0"/>
              <a:pPr/>
              <a:t>‹#›</a:t>
            </a:fld>
            <a:endParaRPr lang="en-US"/>
          </a:p>
        </p:txBody>
      </p:sp>
      <p:sp>
        <p:nvSpPr>
          <p:cNvPr id="8" name="Rectangle 23">
            <a:extLst>
              <a:ext uri="{FF2B5EF4-FFF2-40B4-BE49-F238E27FC236}">
                <a16:creationId xmlns:a16="http://schemas.microsoft.com/office/drawing/2014/main" id="{38DD887E-96DC-4944-9F40-77BD91C30C11}"/>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800" dirty="0">
                <a:solidFill>
                  <a:schemeClr val="accent3"/>
                </a:solidFill>
                <a:latin typeface="+mn-lt"/>
                <a:cs typeface="Arial" panose="020B0604020202020204" pitchFamily="34" charset="0"/>
              </a:rPr>
              <a:t>Honeywell Confidential - ©2023 by Honeywell International Inc. All rights reserved.</a:t>
            </a:r>
          </a:p>
        </p:txBody>
      </p:sp>
    </p:spTree>
    <p:extLst>
      <p:ext uri="{BB962C8B-B14F-4D97-AF65-F5344CB8AC3E}">
        <p14:creationId xmlns:p14="http://schemas.microsoft.com/office/powerpoint/2010/main" val="2048309778"/>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28" r:id="rId20"/>
    <p:sldLayoutId id="2147484029" r:id="rId21"/>
    <p:sldLayoutId id="2147484030" r:id="rId22"/>
    <p:sldLayoutId id="2147484031" r:id="rId23"/>
    <p:sldLayoutId id="2147484032" r:id="rId24"/>
    <p:sldLayoutId id="2147484033" r:id="rId25"/>
    <p:sldLayoutId id="2147484034" r:id="rId26"/>
    <p:sldLayoutId id="2147484035" r:id="rId27"/>
    <p:sldLayoutId id="2147484036" r:id="rId28"/>
    <p:sldLayoutId id="2147484037" r:id="rId29"/>
    <p:sldLayoutId id="2147484038" r:id="rId30"/>
    <p:sldLayoutId id="2147484039" r:id="rId31"/>
    <p:sldLayoutId id="2147484040" r:id="rId32"/>
    <p:sldLayoutId id="2147484041" r:id="rId33"/>
    <p:sldLayoutId id="2147484042" r:id="rId34"/>
    <p:sldLayoutId id="2147484043" r:id="rId35"/>
    <p:sldLayoutId id="2147484044" r:id="rId36"/>
    <p:sldLayoutId id="2147484045" r:id="rId37"/>
    <p:sldLayoutId id="2147484046" r:id="rId38"/>
    <p:sldLayoutId id="2147484047" r:id="rId39"/>
    <p:sldLayoutId id="2147484048" r:id="rId40"/>
    <p:sldLayoutId id="2147484050" r:id="rId41"/>
    <p:sldLayoutId id="2147484051" r:id="rId42"/>
    <p:sldLayoutId id="2147484052" r:id="rId43"/>
    <p:sldLayoutId id="2147484053" r:id="rId44"/>
    <p:sldLayoutId id="2147484054" r:id="rId45"/>
    <p:sldLayoutId id="2147484055" r:id="rId46"/>
    <p:sldLayoutId id="2147484056" r:id="rId47"/>
    <p:sldLayoutId id="2147484139" r:id="rId48"/>
  </p:sldLayoutIdLst>
  <p:hf hdr="0" ftr="0"/>
  <p:txStyles>
    <p:title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0"/>
        </a:spcAft>
        <a:buFont typeface="Arial" panose="020B0604020202020204" pitchFamily="34" charset="0"/>
        <a:buNone/>
        <a:defRPr sz="2400" b="1" kern="1200">
          <a:solidFill>
            <a:schemeClr val="tx1"/>
          </a:solidFill>
          <a:latin typeface="+mn-lt"/>
          <a:ea typeface="+mn-ea"/>
          <a:cs typeface="+mn-cs"/>
        </a:defRPr>
      </a:lvl1pPr>
      <a:lvl2pPr marL="0" indent="-342000" algn="l" defTabSz="914400" rtl="0" eaLnBrk="1" latinLnBrk="0" hangingPunct="1">
        <a:lnSpc>
          <a:spcPct val="90000"/>
        </a:lnSpc>
        <a:spcBef>
          <a:spcPts val="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914400" rtl="0" eaLnBrk="1" latinLnBrk="0" hangingPunct="1">
        <a:lnSpc>
          <a:spcPct val="90000"/>
        </a:lnSpc>
        <a:spcBef>
          <a:spcPts val="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914400" rtl="0" eaLnBrk="1" latinLnBrk="0" hangingPunct="1">
        <a:lnSpc>
          <a:spcPct val="90000"/>
        </a:lnSpc>
        <a:spcBef>
          <a:spcPts val="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914400" rtl="0" eaLnBrk="1" latinLnBrk="0" hangingPunct="1">
        <a:lnSpc>
          <a:spcPct val="90000"/>
        </a:lnSpc>
        <a:spcBef>
          <a:spcPts val="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312">
          <p15:clr>
            <a:srgbClr val="9FCC3B"/>
          </p15:clr>
        </p15:guide>
        <p15:guide id="4" orient="horz" pos="4008">
          <p15:clr>
            <a:srgbClr val="FDE53C"/>
          </p15:clr>
        </p15:guide>
        <p15:guide id="6" pos="7368">
          <p15:clr>
            <a:srgbClr val="9FCC3B"/>
          </p15:clr>
        </p15:guide>
        <p15:guide id="7" orient="horz" pos="3696">
          <p15:clr>
            <a:srgbClr val="9FCC3B"/>
          </p15:clr>
        </p15:guide>
        <p15:guide id="9" orient="horz" pos="576">
          <p15:clr>
            <a:srgbClr val="9FCC3B"/>
          </p15:clr>
        </p15:guide>
        <p15:guide id="10" orient="horz" pos="888">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4"/>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299" y="495300"/>
            <a:ext cx="11201401"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95299" y="1409700"/>
            <a:ext cx="11201401" cy="445770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5" y="6480164"/>
            <a:ext cx="496945" cy="237617"/>
          </a:xfrm>
          <a:prstGeom prst="rect">
            <a:avLst/>
          </a:prstGeom>
        </p:spPr>
        <p:txBody>
          <a:bodyPr vert="horz" lIns="0" tIns="0" rIns="0" bIns="0" rtlCol="0" anchor="b">
            <a:noAutofit/>
          </a:bodyPr>
          <a:lstStyle>
            <a:lvl1pPr algn="r">
              <a:defRPr sz="1000" b="1">
                <a:solidFill>
                  <a:schemeClr val="accent3"/>
                </a:solidFill>
              </a:defRPr>
            </a:lvl1pPr>
          </a:lstStyle>
          <a:p>
            <a:fld id="{7B94EC18-1D2B-4535-B738-0E53AFE26620}" type="slidenum">
              <a:rPr lang="en-US" smtClean="0"/>
              <a:pPr/>
              <a:t>‹#›</a:t>
            </a:fld>
            <a:endParaRPr lang="en-US"/>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a:solidFill>
                  <a:schemeClr val="accent3"/>
                </a:solidFill>
                <a:latin typeface="+mn-lt"/>
                <a:cs typeface="Arial" panose="020B0604020202020204" pitchFamily="34" charset="0"/>
              </a:rPr>
              <a:t>Honeywell Confidential - ©2023 by Honeywell International Inc. All rights reserved.</a:t>
            </a:r>
          </a:p>
        </p:txBody>
      </p:sp>
    </p:spTree>
    <p:extLst>
      <p:ext uri="{BB962C8B-B14F-4D97-AF65-F5344CB8AC3E}">
        <p14:creationId xmlns:p14="http://schemas.microsoft.com/office/powerpoint/2010/main" val="3128977455"/>
      </p:ext>
    </p:extLst>
  </p:cSld>
  <p:clrMap bg1="lt1" tx1="dk1" bg2="lt2" tx2="dk2" accent1="accent1" accent2="accent2" accent3="accent3" accent4="accent4" accent5="accent5" accent6="accent6" hlink="hlink" folHlink="folHlink"/>
  <p:sldLayoutIdLst>
    <p:sldLayoutId id="2147484141" r:id="rId1"/>
  </p:sldLayoutIdLst>
  <p:hf hdr="0" dt="0"/>
  <p:txStyles>
    <p:title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312">
          <p15:clr>
            <a:srgbClr val="9FCC3B"/>
          </p15:clr>
        </p15:guide>
        <p15:guide id="4" orient="horz" pos="4008">
          <p15:clr>
            <a:srgbClr val="FDE53C"/>
          </p15:clr>
        </p15:guide>
        <p15:guide id="6" pos="7368">
          <p15:clr>
            <a:srgbClr val="9FCC3B"/>
          </p15:clr>
        </p15:guide>
        <p15:guide id="7" orient="horz" pos="3696">
          <p15:clr>
            <a:srgbClr val="9FCC3B"/>
          </p15:clr>
        </p15:guide>
        <p15:guide id="9" orient="horz" pos="576">
          <p15:clr>
            <a:srgbClr val="9FCC3B"/>
          </p15:clr>
        </p15:guide>
        <p15:guide id="10" orient="horz" pos="888">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emf"/><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oleObject" Target="../embeddings/oleObject28.bin"/><Relationship Id="rId5" Type="http://schemas.openxmlformats.org/officeDocument/2006/relationships/image" Target="../media/image27.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honeywellprod.sharepoint.com/teams/hbt-marketing/SitePages/Remote-Building-Manager.aspx" TargetMode="Externa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1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notesSlide" Target="../notesSlides/notesSlide2.xml"/><Relationship Id="rId7" Type="http://schemas.openxmlformats.org/officeDocument/2006/relationships/image" Target="../media/image36.tiff"/><Relationship Id="rId12" Type="http://schemas.openxmlformats.org/officeDocument/2006/relationships/image" Target="../media/image41.jpeg"/><Relationship Id="rId17" Type="http://schemas.openxmlformats.org/officeDocument/2006/relationships/image" Target="../media/image46.svg"/><Relationship Id="rId2" Type="http://schemas.openxmlformats.org/officeDocument/2006/relationships/slideLayout" Target="../slideLayouts/slideLayout80.xml"/><Relationship Id="rId16" Type="http://schemas.openxmlformats.org/officeDocument/2006/relationships/image" Target="../media/image45.png"/><Relationship Id="rId1" Type="http://schemas.openxmlformats.org/officeDocument/2006/relationships/tags" Target="../tags/tag47.xml"/><Relationship Id="rId6" Type="http://schemas.openxmlformats.org/officeDocument/2006/relationships/image" Target="../media/image12.emf"/><Relationship Id="rId11" Type="http://schemas.openxmlformats.org/officeDocument/2006/relationships/image" Target="../media/image40.tiff"/><Relationship Id="rId5" Type="http://schemas.openxmlformats.org/officeDocument/2006/relationships/oleObject" Target="../embeddings/oleObject29.bin"/><Relationship Id="rId15" Type="http://schemas.openxmlformats.org/officeDocument/2006/relationships/image" Target="../media/image44.png"/><Relationship Id="rId10" Type="http://schemas.openxmlformats.org/officeDocument/2006/relationships/image" Target="../media/image39.jpeg"/><Relationship Id="rId19" Type="http://schemas.openxmlformats.org/officeDocument/2006/relationships/image" Target="../media/image48.emf"/><Relationship Id="rId4" Type="http://schemas.openxmlformats.org/officeDocument/2006/relationships/image" Target="../media/image35.emf"/><Relationship Id="rId9" Type="http://schemas.openxmlformats.org/officeDocument/2006/relationships/image" Target="../media/image38.tiff"/><Relationship Id="rId1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emf"/><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https://hbtmkto.honeywell.com/rs/127-UCB-316/images/BMS-WB-RemoteBuildingManager-Email-600x250px%20%282%29.jpg" TargetMode="External"/><Relationship Id="rId9" Type="http://schemas.openxmlformats.org/officeDocument/2006/relationships/image" Target="../media/image50.emf"/></Relationships>
</file>

<file path=ppt/slides/_rels/slide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117.xml"/><Relationship Id="rId5" Type="http://schemas.openxmlformats.org/officeDocument/2006/relationships/image" Target="../media/image48.emf"/><Relationship Id="rId4" Type="http://schemas.openxmlformats.org/officeDocument/2006/relationships/image" Target="../media/image52.emf"/></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69.xml"/><Relationship Id="rId5" Type="http://schemas.openxmlformats.org/officeDocument/2006/relationships/hyperlink" Target="https://performancemanager8.successfactors.com/sf/learning?destUrl=https%3a%2f%2fhoneywell%2eplateau%2ecom%2flearning%2fuser%2fdeeplink%5fredirect%2ejsp%3flinkId%3dONLINE%5fCONTENT%5fSTRUCTURE%26componentID%3dHBT%5fHBST%5fREMOTE%5fBUILD%5fMAN%5fTECH%26componentTypeID%3dWBT%26revisionDate%3d1687856820000%26fromSF%3dY&amp;company=honeywelli" TargetMode="External"/><Relationship Id="rId4" Type="http://schemas.openxmlformats.org/officeDocument/2006/relationships/hyperlink" Target="https://nam12.safelinks.protection.outlook.com/?url=https%3A%2F%2Fmyhoneywellbuildingsuniversity.com%2Ftraining%2Fcrs%3FMl8yNTE0XzE%3D&amp;data=05%7C01%7CAlphonsa.Wilson%40Honeywell.com%7Cca2bd88e202441871ff208db76f170ad%7C96ece5269c7d48b08daf8b93c90a5d18%7C0%7C0%7C638234551582890824%7CUnknown%7CTWFpbGZsb3d8eyJWIjoiMC4wLjAwMDAiLCJQIjoiV2luMzIiLCJBTiI6Ik1haWwiLCJXVCI6Mn0%3D%7C3000%7C%7C%7C&amp;sdata=hSekh8pP4dTDjl43RzRnNDybE9wwidErs%2Boe%2FiywZGU%3D&amp;reserved=0"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E2506B1-B641-4318-A860-F5EAF5AC0B6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5" name="Object 4" hidden="1">
                        <a:extLst>
                          <a:ext uri="{FF2B5EF4-FFF2-40B4-BE49-F238E27FC236}">
                            <a16:creationId xmlns:a16="http://schemas.microsoft.com/office/drawing/2014/main" id="{AE2506B1-B641-4318-A860-F5EAF5AC0B6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52254C9-9C11-41B9-A61B-6382FF93B987}"/>
              </a:ext>
            </a:extLst>
          </p:cNvPr>
          <p:cNvSpPr/>
          <p:nvPr>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440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C8C59A88-40BC-498F-A496-230917BC7A1C}"/>
              </a:ext>
            </a:extLst>
          </p:cNvPr>
          <p:cNvSpPr>
            <a:spLocks noGrp="1"/>
          </p:cNvSpPr>
          <p:nvPr>
            <p:ph type="ctrTitle"/>
          </p:nvPr>
        </p:nvSpPr>
        <p:spPr>
          <a:xfrm>
            <a:off x="358820" y="1409700"/>
            <a:ext cx="9242380" cy="2019300"/>
          </a:xfrm>
        </p:spPr>
        <p:txBody>
          <a:bodyPr/>
          <a:lstStyle/>
          <a:p>
            <a:r>
              <a:rPr lang="en-US" dirty="0">
                <a:solidFill>
                  <a:schemeClr val="accent1"/>
                </a:solidFill>
              </a:rPr>
              <a:t>Honeywell </a:t>
            </a:r>
            <a:br>
              <a:rPr lang="en-US" dirty="0">
                <a:solidFill>
                  <a:schemeClr val="accent1"/>
                </a:solidFill>
              </a:rPr>
            </a:br>
            <a:r>
              <a:rPr lang="en-US" dirty="0"/>
              <a:t>remote building manager – </a:t>
            </a:r>
            <a:br>
              <a:rPr lang="en-US" dirty="0"/>
            </a:br>
            <a:br>
              <a:rPr lang="en-US" dirty="0"/>
            </a:br>
            <a:r>
              <a:rPr lang="en-US" dirty="0"/>
              <a:t>UPDATE/NEWS = Version 1.2</a:t>
            </a:r>
          </a:p>
        </p:txBody>
      </p:sp>
      <p:sp>
        <p:nvSpPr>
          <p:cNvPr id="6" name="Date Placeholder 3"/>
          <p:cNvSpPr>
            <a:spLocks noGrp="1"/>
          </p:cNvSpPr>
          <p:nvPr>
            <p:ph type="dt" sz="half" idx="10"/>
          </p:nvPr>
        </p:nvSpPr>
        <p:spPr>
          <a:prstGeom prst="rect">
            <a:avLst/>
          </a:prstGeom>
        </p:spPr>
        <p:txBody>
          <a:bodyPr/>
          <a:lstStyle/>
          <a:p>
            <a:fld id="{6E9E0F49-E339-4A0F-96CE-2C85F425F22F}" type="datetime4">
              <a:rPr lang="en-US" smtClean="0"/>
              <a:t>August 11, 2023</a:t>
            </a:fld>
            <a:endParaRPr lang="en-US"/>
          </a:p>
        </p:txBody>
      </p:sp>
      <p:sp>
        <p:nvSpPr>
          <p:cNvPr id="7" name="TextBox 6">
            <a:extLst>
              <a:ext uri="{FF2B5EF4-FFF2-40B4-BE49-F238E27FC236}">
                <a16:creationId xmlns:a16="http://schemas.microsoft.com/office/drawing/2014/main" id="{81AAA0B5-AD89-37F1-D3A7-E7238D5E0594}"/>
              </a:ext>
            </a:extLst>
          </p:cNvPr>
          <p:cNvSpPr txBox="1"/>
          <p:nvPr/>
        </p:nvSpPr>
        <p:spPr>
          <a:xfrm>
            <a:off x="358820" y="4622125"/>
            <a:ext cx="2703869" cy="923330"/>
          </a:xfrm>
          <a:prstGeom prst="rect">
            <a:avLst/>
          </a:prstGeom>
          <a:noFill/>
        </p:spPr>
        <p:txBody>
          <a:bodyPr wrap="square">
            <a:spAutoFit/>
          </a:bodyPr>
          <a:lstStyle/>
          <a:p>
            <a:pPr algn="ctr"/>
            <a:r>
              <a:rPr lang="en-US" b="1" dirty="0">
                <a:solidFill>
                  <a:schemeClr val="bg1"/>
                </a:solidFill>
              </a:rPr>
              <a:t>VACLAV MATZ</a:t>
            </a:r>
          </a:p>
          <a:p>
            <a:pPr algn="ctr"/>
            <a:r>
              <a:rPr lang="en-US" b="1" dirty="0">
                <a:solidFill>
                  <a:schemeClr val="bg1"/>
                </a:solidFill>
              </a:rPr>
              <a:t>&amp;</a:t>
            </a:r>
          </a:p>
          <a:p>
            <a:pPr algn="ctr"/>
            <a:r>
              <a:rPr lang="en-US" b="1" dirty="0">
                <a:solidFill>
                  <a:schemeClr val="bg1"/>
                </a:solidFill>
              </a:rPr>
              <a:t>THOMAS GUENTER</a:t>
            </a:r>
          </a:p>
        </p:txBody>
      </p:sp>
    </p:spTree>
    <p:extLst>
      <p:ext uri="{BB962C8B-B14F-4D97-AF65-F5344CB8AC3E}">
        <p14:creationId xmlns:p14="http://schemas.microsoft.com/office/powerpoint/2010/main" val="1695418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0E827-A369-497D-9488-D9507CBE6E34}"/>
              </a:ext>
            </a:extLst>
          </p:cNvPr>
          <p:cNvSpPr>
            <a:spLocks noGrp="1"/>
          </p:cNvSpPr>
          <p:nvPr>
            <p:ph type="title"/>
          </p:nvPr>
        </p:nvSpPr>
        <p:spPr>
          <a:xfrm>
            <a:off x="495299" y="495301"/>
            <a:ext cx="11201401" cy="419100"/>
          </a:xfrm>
        </p:spPr>
        <p:txBody>
          <a:bodyPr/>
          <a:lstStyle/>
          <a:p>
            <a:r>
              <a:rPr lang="en-US"/>
              <a:t>Honeywell CLOUD OFFERINGs OVERVIEW</a:t>
            </a:r>
          </a:p>
        </p:txBody>
      </p:sp>
      <p:sp>
        <p:nvSpPr>
          <p:cNvPr id="3" name="Slide Number Placeholder 2">
            <a:extLst>
              <a:ext uri="{FF2B5EF4-FFF2-40B4-BE49-F238E27FC236}">
                <a16:creationId xmlns:a16="http://schemas.microsoft.com/office/drawing/2014/main" id="{D26C88A0-55C9-47B2-975D-83DD0DE0D6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A0F59AD9-7337-49DB-B887-35BDF771B5B4}"/>
              </a:ext>
            </a:extLst>
          </p:cNvPr>
          <p:cNvSpPr>
            <a:spLocks noGrp="1"/>
          </p:cNvSpPr>
          <p:nvPr>
            <p:ph type="body" sz="quarter" idx="16"/>
          </p:nvPr>
        </p:nvSpPr>
        <p:spPr/>
        <p:txBody>
          <a:bodyPr/>
          <a:lstStyle/>
          <a:p>
            <a:r>
              <a:rPr lang="en-US"/>
              <a:t>Buildable offering customized to your building's needs</a:t>
            </a:r>
          </a:p>
        </p:txBody>
      </p:sp>
      <p:sp>
        <p:nvSpPr>
          <p:cNvPr id="8" name="Rectangle 7">
            <a:extLst>
              <a:ext uri="{FF2B5EF4-FFF2-40B4-BE49-F238E27FC236}">
                <a16:creationId xmlns:a16="http://schemas.microsoft.com/office/drawing/2014/main" id="{5AA87230-35E8-4942-A4E0-070C2D8D6FAF}"/>
              </a:ext>
            </a:extLst>
          </p:cNvPr>
          <p:cNvSpPr/>
          <p:nvPr/>
        </p:nvSpPr>
        <p:spPr>
          <a:xfrm>
            <a:off x="3836860" y="3752087"/>
            <a:ext cx="2445770" cy="645705"/>
          </a:xfrm>
          <a:prstGeom prst="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RBM Gateway</a:t>
            </a:r>
            <a:endParaRPr kumimoji="0" lang="en-US"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E3268030-72B1-4845-A7B0-20BF26AB6A0E}"/>
              </a:ext>
            </a:extLst>
          </p:cNvPr>
          <p:cNvSpPr/>
          <p:nvPr/>
        </p:nvSpPr>
        <p:spPr>
          <a:xfrm>
            <a:off x="1380917" y="4437652"/>
            <a:ext cx="2416030" cy="629179"/>
          </a:xfrm>
          <a:prstGeom prst="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Small and Medium Building Administrator</a:t>
            </a:r>
            <a:r>
              <a:rPr kumimoji="0" lang="en-GB" sz="1200" b="1" i="0" u="none" strike="noStrike" kern="1200" cap="none" spc="0" normalizeH="0" baseline="0" noProof="0" dirty="0">
                <a:ln>
                  <a:noFill/>
                </a:ln>
                <a:solidFill>
                  <a:prstClr val="white"/>
                </a:solidFill>
                <a:effectLst/>
                <a:uLnTx/>
                <a:uFillTx/>
                <a:latin typeface="Arial"/>
                <a:ea typeface="+mn-ea"/>
                <a:cs typeface="+mn-cs"/>
              </a:rPr>
              <a:t> Hardware</a:t>
            </a:r>
            <a:endParaRPr kumimoji="0" lang="en-US"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40A081A8-18D9-4EBF-94AF-4F333586EA23}"/>
              </a:ext>
            </a:extLst>
          </p:cNvPr>
          <p:cNvSpPr/>
          <p:nvPr/>
        </p:nvSpPr>
        <p:spPr>
          <a:xfrm>
            <a:off x="1375506" y="2391066"/>
            <a:ext cx="3819792" cy="629179"/>
          </a:xfrm>
          <a:prstGeom prst="rect">
            <a:avLst/>
          </a:prstGeom>
          <a:solidFill>
            <a:srgbClr val="00B050"/>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Carbon and Energy Management (</a:t>
            </a:r>
            <a:r>
              <a:rPr kumimoji="0" lang="cs-CZ" sz="1200" b="1" i="0" u="none" strike="noStrike" kern="1200" cap="none" spc="0" normalizeH="0" baseline="0" noProof="0" dirty="0">
                <a:ln>
                  <a:noFill/>
                </a:ln>
                <a:solidFill>
                  <a:prstClr val="white"/>
                </a:solidFill>
                <a:effectLst/>
                <a:uLnTx/>
                <a:uFillTx/>
                <a:latin typeface="Arial"/>
                <a:ea typeface="+mn-ea"/>
                <a:cs typeface="+mn-cs"/>
              </a:rPr>
              <a:t>Monitor</a:t>
            </a:r>
            <a:r>
              <a:rPr kumimoji="0" lang="en-GB" sz="1200" b="1" i="0" u="none" strike="noStrike" kern="1200" cap="none" spc="0" normalizeH="0" baseline="0" noProof="0" dirty="0">
                <a:ln>
                  <a:noFill/>
                </a:ln>
                <a:solidFill>
                  <a:prstClr val="white"/>
                </a:solidFill>
                <a:effectLst/>
                <a:uLnTx/>
                <a:uFillTx/>
                <a:latin typeface="Arial"/>
                <a:ea typeface="+mn-ea"/>
                <a:cs typeface="+mn-cs"/>
              </a:rPr>
              <a:t>)</a:t>
            </a:r>
            <a:endParaRPr kumimoji="0" lang="en-US"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3FCF6B1-6A61-42CF-9629-D03C1FBF7D52}"/>
              </a:ext>
            </a:extLst>
          </p:cNvPr>
          <p:cNvSpPr/>
          <p:nvPr/>
        </p:nvSpPr>
        <p:spPr>
          <a:xfrm>
            <a:off x="3387662" y="1679578"/>
            <a:ext cx="3901653" cy="629179"/>
          </a:xfrm>
          <a:prstGeom prst="rect">
            <a:avLst/>
          </a:prstGeom>
          <a:solidFill>
            <a:srgbClr val="7EB338"/>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Energy Optimization</a:t>
            </a:r>
            <a:endParaRPr kumimoji="0" lang="en-US"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ABB69CB0-A760-45E6-8545-4EDBD554703D}"/>
              </a:ext>
            </a:extLst>
          </p:cNvPr>
          <p:cNvSpPr/>
          <p:nvPr/>
        </p:nvSpPr>
        <p:spPr>
          <a:xfrm>
            <a:off x="10329605" y="989241"/>
            <a:ext cx="1253624" cy="2022466"/>
          </a:xfrm>
          <a:prstGeom prst="rect">
            <a:avLst/>
          </a:prstGeom>
          <a:solidFill>
            <a:srgbClr val="007BC2"/>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200" b="1" dirty="0">
              <a:solidFill>
                <a:prstClr val="white"/>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Predictive Maintenance</a:t>
            </a:r>
            <a:endParaRPr kumimoji="0" lang="cs-CZ"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200" b="1" dirty="0">
              <a:solidFill>
                <a:prstClr val="white"/>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b="1" dirty="0">
                <a:solidFill>
                  <a:prstClr val="white"/>
                </a:solidFill>
                <a:latin typeface="Arial"/>
              </a:rPr>
              <a:t>???</a:t>
            </a:r>
            <a:endParaRPr kumimoji="0" lang="en-US" sz="2000" b="1" i="0" u="none" strike="noStrike" kern="1200" cap="none" spc="0" normalizeH="0" baseline="0" noProof="0" dirty="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753C1F0-F0A7-426A-B379-1212AA5E4222}"/>
              </a:ext>
            </a:extLst>
          </p:cNvPr>
          <p:cNvSpPr/>
          <p:nvPr/>
        </p:nvSpPr>
        <p:spPr>
          <a:xfrm>
            <a:off x="3836861" y="4437652"/>
            <a:ext cx="7746367" cy="629179"/>
          </a:xfrm>
          <a:prstGeom prst="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BMS Programmable controllers</a:t>
            </a:r>
            <a:endParaRPr kumimoji="0" lang="en-US" sz="1200" b="1"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651EA3C2-6CBE-4E22-9CC8-AE89317247E0}"/>
              </a:ext>
            </a:extLst>
          </p:cNvPr>
          <p:cNvSpPr/>
          <p:nvPr/>
        </p:nvSpPr>
        <p:spPr>
          <a:xfrm>
            <a:off x="6343536" y="3752087"/>
            <a:ext cx="5239692" cy="645705"/>
          </a:xfrm>
          <a:prstGeom prst="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BMS Supervisors based on Niagara</a:t>
            </a:r>
            <a:endParaRPr kumimoji="0" lang="en-US" sz="1200" b="1"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CF53770B-E3E5-48F6-8A29-74D3543264ED}"/>
              </a:ext>
            </a:extLst>
          </p:cNvPr>
          <p:cNvSpPr txBox="1"/>
          <p:nvPr/>
        </p:nvSpPr>
        <p:spPr>
          <a:xfrm>
            <a:off x="375234" y="4644184"/>
            <a:ext cx="817531"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Hardware</a:t>
            </a:r>
          </a:p>
        </p:txBody>
      </p:sp>
      <p:sp>
        <p:nvSpPr>
          <p:cNvPr id="19" name="TextBox 18">
            <a:extLst>
              <a:ext uri="{FF2B5EF4-FFF2-40B4-BE49-F238E27FC236}">
                <a16:creationId xmlns:a16="http://schemas.microsoft.com/office/drawing/2014/main" id="{7299766C-F5D7-4F45-9ADC-CF4C4C4CEB02}"/>
              </a:ext>
            </a:extLst>
          </p:cNvPr>
          <p:cNvSpPr txBox="1"/>
          <p:nvPr/>
        </p:nvSpPr>
        <p:spPr>
          <a:xfrm>
            <a:off x="375234" y="3916071"/>
            <a:ext cx="936154"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Arial"/>
                <a:ea typeface="+mn-ea"/>
                <a:cs typeface="+mn-cs"/>
              </a:rPr>
              <a:t>On-</a:t>
            </a:r>
            <a:r>
              <a:rPr kumimoji="0" lang="cs-CZ" sz="1400" b="1" i="0" u="none" strike="noStrike" kern="1200" cap="none" spc="0" normalizeH="0" baseline="0" noProof="0" dirty="0" err="1">
                <a:ln>
                  <a:noFill/>
                </a:ln>
                <a:solidFill>
                  <a:prstClr val="black"/>
                </a:solidFill>
                <a:effectLst/>
                <a:uLnTx/>
                <a:uFillTx/>
                <a:latin typeface="Arial"/>
                <a:ea typeface="+mn-ea"/>
                <a:cs typeface="+mn-cs"/>
              </a:rPr>
              <a:t>Prem</a:t>
            </a:r>
            <a:r>
              <a:rPr kumimoji="0" lang="cs-CZ" sz="1400" b="1"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Supervisor</a:t>
            </a:r>
          </a:p>
        </p:txBody>
      </p:sp>
      <p:sp>
        <p:nvSpPr>
          <p:cNvPr id="20" name="TextBox 19">
            <a:extLst>
              <a:ext uri="{FF2B5EF4-FFF2-40B4-BE49-F238E27FC236}">
                <a16:creationId xmlns:a16="http://schemas.microsoft.com/office/drawing/2014/main" id="{EAAC51C5-C92F-4AD3-81AA-8F21735E5A20}"/>
              </a:ext>
            </a:extLst>
          </p:cNvPr>
          <p:cNvSpPr txBox="1"/>
          <p:nvPr/>
        </p:nvSpPr>
        <p:spPr>
          <a:xfrm>
            <a:off x="132912" y="2057338"/>
            <a:ext cx="1177031"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Honeywell Building Sustainability Manager</a:t>
            </a:r>
          </a:p>
        </p:txBody>
      </p:sp>
      <p:sp>
        <p:nvSpPr>
          <p:cNvPr id="24" name="Rectangle 23">
            <a:extLst>
              <a:ext uri="{FF2B5EF4-FFF2-40B4-BE49-F238E27FC236}">
                <a16:creationId xmlns:a16="http://schemas.microsoft.com/office/drawing/2014/main" id="{7CD2B70A-158B-4E12-92D2-AF798A1F090D}"/>
              </a:ext>
            </a:extLst>
          </p:cNvPr>
          <p:cNvSpPr/>
          <p:nvPr/>
        </p:nvSpPr>
        <p:spPr>
          <a:xfrm>
            <a:off x="1375506" y="3750711"/>
            <a:ext cx="2416031" cy="647082"/>
          </a:xfrm>
          <a:prstGeom prst="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Small and Medium Building Administrator</a:t>
            </a:r>
            <a:endParaRPr kumimoji="0" lang="en-US" sz="12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33" name="Straight Arrow Connector 32">
            <a:extLst>
              <a:ext uri="{FF2B5EF4-FFF2-40B4-BE49-F238E27FC236}">
                <a16:creationId xmlns:a16="http://schemas.microsoft.com/office/drawing/2014/main" id="{538CA810-9D16-4A69-AD1B-54FEA98A4C23}"/>
              </a:ext>
            </a:extLst>
          </p:cNvPr>
          <p:cNvCxnSpPr>
            <a:cxnSpLocks/>
          </p:cNvCxnSpPr>
          <p:nvPr/>
        </p:nvCxnSpPr>
        <p:spPr>
          <a:xfrm>
            <a:off x="1375506" y="5297830"/>
            <a:ext cx="10207722" cy="0"/>
          </a:xfrm>
          <a:prstGeom prst="straightConnector1">
            <a:avLst/>
          </a:prstGeom>
          <a:ln w="9525">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923E750-CC59-4CF2-9342-41B5C0A4D71D}"/>
              </a:ext>
            </a:extLst>
          </p:cNvPr>
          <p:cNvSpPr txBox="1"/>
          <p:nvPr/>
        </p:nvSpPr>
        <p:spPr>
          <a:xfrm>
            <a:off x="5610963" y="5362808"/>
            <a:ext cx="1465145"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Building complexity</a:t>
            </a:r>
          </a:p>
        </p:txBody>
      </p:sp>
      <p:sp>
        <p:nvSpPr>
          <p:cNvPr id="35" name="TextBox 34">
            <a:extLst>
              <a:ext uri="{FF2B5EF4-FFF2-40B4-BE49-F238E27FC236}">
                <a16:creationId xmlns:a16="http://schemas.microsoft.com/office/drawing/2014/main" id="{7D56942A-7D8D-41C1-9219-C3C367E3933A}"/>
              </a:ext>
            </a:extLst>
          </p:cNvPr>
          <p:cNvSpPr txBox="1"/>
          <p:nvPr/>
        </p:nvSpPr>
        <p:spPr>
          <a:xfrm>
            <a:off x="1256948" y="5336314"/>
            <a:ext cx="309380"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Low</a:t>
            </a:r>
          </a:p>
        </p:txBody>
      </p:sp>
      <p:sp>
        <p:nvSpPr>
          <p:cNvPr id="36" name="TextBox 35">
            <a:extLst>
              <a:ext uri="{FF2B5EF4-FFF2-40B4-BE49-F238E27FC236}">
                <a16:creationId xmlns:a16="http://schemas.microsoft.com/office/drawing/2014/main" id="{EDE18B7C-C769-4ED8-B7B9-48FDBA69C59C}"/>
              </a:ext>
            </a:extLst>
          </p:cNvPr>
          <p:cNvSpPr txBox="1"/>
          <p:nvPr/>
        </p:nvSpPr>
        <p:spPr>
          <a:xfrm>
            <a:off x="11411706" y="5359813"/>
            <a:ext cx="343043"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High</a:t>
            </a:r>
          </a:p>
        </p:txBody>
      </p:sp>
      <p:pic>
        <p:nvPicPr>
          <p:cNvPr id="30" name="Picture 29">
            <a:extLst>
              <a:ext uri="{FF2B5EF4-FFF2-40B4-BE49-F238E27FC236}">
                <a16:creationId xmlns:a16="http://schemas.microsoft.com/office/drawing/2014/main" id="{E496B405-B327-4A7E-B137-E834CAE1F50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0586367" y="3130028"/>
            <a:ext cx="2701552" cy="326761"/>
          </a:xfrm>
          <a:prstGeom prst="rect">
            <a:avLst/>
          </a:prstGeom>
        </p:spPr>
      </p:pic>
      <p:pic>
        <p:nvPicPr>
          <p:cNvPr id="116740" name="Picture 4" descr="Coming soon - Free marketing icons">
            <a:extLst>
              <a:ext uri="{FF2B5EF4-FFF2-40B4-BE49-F238E27FC236}">
                <a16:creationId xmlns:a16="http://schemas.microsoft.com/office/drawing/2014/main" id="{0FAB9736-AA8D-4F87-B5BC-46C78AA712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2568" y="1024266"/>
            <a:ext cx="481992" cy="4819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30F2AF2-2540-0799-3B88-1D0DCE96395E}"/>
              </a:ext>
            </a:extLst>
          </p:cNvPr>
          <p:cNvSpPr/>
          <p:nvPr/>
        </p:nvSpPr>
        <p:spPr>
          <a:xfrm>
            <a:off x="1375505" y="3065146"/>
            <a:ext cx="10207723" cy="645705"/>
          </a:xfrm>
          <a:prstGeom prst="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Black" panose="020B0A04020102020204" pitchFamily="34" charset="0"/>
              </a:rPr>
              <a:t>Remote Building Manager</a:t>
            </a:r>
            <a:endParaRPr kumimoji="0" lang="en-US" sz="2800" b="1" i="0" u="none" strike="noStrike" kern="1200" cap="none" spc="0" normalizeH="0" baseline="0" noProof="0" dirty="0">
              <a:ln>
                <a:noFill/>
              </a:ln>
              <a:solidFill>
                <a:prstClr val="white"/>
              </a:solidFill>
              <a:effectLst/>
              <a:uLnTx/>
              <a:uFillTx/>
              <a:latin typeface="Arial Black" panose="020B0A04020102020204" pitchFamily="34" charset="0"/>
            </a:endParaRPr>
          </a:p>
        </p:txBody>
      </p:sp>
      <p:sp>
        <p:nvSpPr>
          <p:cNvPr id="7" name="Rectangle 6">
            <a:extLst>
              <a:ext uri="{FF2B5EF4-FFF2-40B4-BE49-F238E27FC236}">
                <a16:creationId xmlns:a16="http://schemas.microsoft.com/office/drawing/2014/main" id="{F15304AB-83A1-72F4-B20D-927EAA3770BE}"/>
              </a:ext>
            </a:extLst>
          </p:cNvPr>
          <p:cNvSpPr/>
          <p:nvPr/>
        </p:nvSpPr>
        <p:spPr>
          <a:xfrm>
            <a:off x="5272164" y="2382528"/>
            <a:ext cx="3742383" cy="629179"/>
          </a:xfrm>
          <a:prstGeom prst="rect">
            <a:avLst/>
          </a:prstGeom>
          <a:solidFill>
            <a:srgbClr val="00B050"/>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Carbon and Energy Management (</a:t>
            </a:r>
            <a:r>
              <a:rPr kumimoji="0" lang="cs-CZ" sz="1200" b="1" i="0" u="none" strike="noStrike" kern="1200" cap="none" spc="0" normalizeH="0" baseline="0" noProof="0" dirty="0" err="1">
                <a:ln>
                  <a:noFill/>
                </a:ln>
                <a:solidFill>
                  <a:prstClr val="white"/>
                </a:solidFill>
                <a:effectLst/>
                <a:uLnTx/>
                <a:uFillTx/>
                <a:latin typeface="Arial"/>
                <a:ea typeface="+mn-ea"/>
                <a:cs typeface="+mn-cs"/>
              </a:rPr>
              <a:t>Control</a:t>
            </a:r>
            <a:r>
              <a:rPr kumimoji="0" lang="en-GB" sz="1200" b="1" i="0" u="none" strike="noStrike" kern="1200" cap="none" spc="0" normalizeH="0" baseline="0" noProof="0" dirty="0">
                <a:ln>
                  <a:noFill/>
                </a:ln>
                <a:solidFill>
                  <a:prstClr val="white"/>
                </a:solidFill>
                <a:effectLst/>
                <a:uLnTx/>
                <a:uFillTx/>
                <a:latin typeface="Arial"/>
                <a:ea typeface="+mn-ea"/>
                <a:cs typeface="+mn-cs"/>
              </a:rPr>
              <a:t>)</a:t>
            </a:r>
            <a:endParaRPr kumimoji="0" lang="en-US"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E65C9A7-8536-D9AB-DCCE-1C0936B31BDB}"/>
              </a:ext>
            </a:extLst>
          </p:cNvPr>
          <p:cNvSpPr/>
          <p:nvPr/>
        </p:nvSpPr>
        <p:spPr>
          <a:xfrm>
            <a:off x="9035317" y="988708"/>
            <a:ext cx="1237985" cy="2013684"/>
          </a:xfrm>
          <a:prstGeom prst="rect">
            <a:avLst/>
          </a:prstGeom>
          <a:solidFill>
            <a:srgbClr val="FFC000"/>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err="1">
                <a:ln>
                  <a:noFill/>
                </a:ln>
                <a:solidFill>
                  <a:prstClr val="white"/>
                </a:solidFill>
                <a:effectLst/>
                <a:uLnTx/>
                <a:uFillTx/>
                <a:latin typeface="Arial"/>
                <a:ea typeface="+mn-ea"/>
                <a:cs typeface="+mn-cs"/>
              </a:rPr>
              <a:t>Occupant</a:t>
            </a:r>
            <a:endParaRPr kumimoji="0" lang="cs-CZ"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200" b="1" dirty="0" err="1">
                <a:solidFill>
                  <a:prstClr val="white"/>
                </a:solidFill>
                <a:latin typeface="Arial"/>
              </a:rPr>
              <a:t>Experience</a:t>
            </a:r>
            <a:endParaRPr lang="cs-CZ" sz="1200" b="1" dirty="0">
              <a:solidFill>
                <a:prstClr val="white"/>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200" b="1" dirty="0">
              <a:solidFill>
                <a:prstClr val="white"/>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b="1" dirty="0">
                <a:solidFill>
                  <a:prstClr val="white"/>
                </a:solidFill>
                <a:latin typeface="Arial"/>
              </a:rPr>
              <a:t>???</a:t>
            </a:r>
            <a:endParaRPr kumimoji="0" lang="cs-CZ" sz="2000" b="1"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4" descr="Coming soon - Free marketing icons">
            <a:extLst>
              <a:ext uri="{FF2B5EF4-FFF2-40B4-BE49-F238E27FC236}">
                <a16:creationId xmlns:a16="http://schemas.microsoft.com/office/drawing/2014/main" id="{38DA49D7-7937-1B71-6C4C-8749000695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91413" y="1024266"/>
            <a:ext cx="418089" cy="4180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oming soon - Free marketing icons">
            <a:extLst>
              <a:ext uri="{FF2B5EF4-FFF2-40B4-BE49-F238E27FC236}">
                <a16:creationId xmlns:a16="http://schemas.microsoft.com/office/drawing/2014/main" id="{F9E5E728-8815-1A0F-2728-DCA7A1494D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7689" y="2380655"/>
            <a:ext cx="418089" cy="4180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ming soon - Free marketing icons">
            <a:extLst>
              <a:ext uri="{FF2B5EF4-FFF2-40B4-BE49-F238E27FC236}">
                <a16:creationId xmlns:a16="http://schemas.microsoft.com/office/drawing/2014/main" id="{0280CE51-EA53-5243-3534-C99024FFCB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8488" y="2391066"/>
            <a:ext cx="418089" cy="4180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oming soon - Free marketing icons">
            <a:extLst>
              <a:ext uri="{FF2B5EF4-FFF2-40B4-BE49-F238E27FC236}">
                <a16:creationId xmlns:a16="http://schemas.microsoft.com/office/drawing/2014/main" id="{4F8FA757-4AB4-DF7D-032F-F1A9A6B7A5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8771" y="1659919"/>
            <a:ext cx="418089" cy="41808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3BE3406-0DAA-CE71-4F75-2D7A46CAC933}"/>
              </a:ext>
            </a:extLst>
          </p:cNvPr>
          <p:cNvSpPr txBox="1"/>
          <p:nvPr/>
        </p:nvSpPr>
        <p:spPr>
          <a:xfrm>
            <a:off x="375234" y="3187958"/>
            <a:ext cx="936154"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err="1">
                <a:ln>
                  <a:noFill/>
                </a:ln>
                <a:solidFill>
                  <a:prstClr val="black"/>
                </a:solidFill>
                <a:effectLst/>
                <a:uLnTx/>
                <a:uFillTx/>
                <a:latin typeface="Arial"/>
                <a:ea typeface="+mn-ea"/>
                <a:cs typeface="+mn-cs"/>
              </a:rPr>
              <a:t>Cloud</a:t>
            </a:r>
            <a:r>
              <a:rPr kumimoji="0" lang="cs-CZ" sz="1400" b="1"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Supervisor</a:t>
            </a:r>
          </a:p>
        </p:txBody>
      </p:sp>
    </p:spTree>
    <p:extLst>
      <p:ext uri="{BB962C8B-B14F-4D97-AF65-F5344CB8AC3E}">
        <p14:creationId xmlns:p14="http://schemas.microsoft.com/office/powerpoint/2010/main" val="59636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EE2DDE-478B-FB18-7324-C697AFA85044}"/>
              </a:ext>
            </a:extLst>
          </p:cNvPr>
          <p:cNvSpPr>
            <a:spLocks noGrp="1"/>
          </p:cNvSpPr>
          <p:nvPr>
            <p:ph type="sldNum" sz="quarter" idx="12"/>
          </p:nvPr>
        </p:nvSpPr>
        <p:spPr/>
        <p:txBody>
          <a:bodyPr/>
          <a:lstStyle/>
          <a:p>
            <a:fld id="{7B94EC18-1D2B-4535-B738-0E53AFE26620}" type="slidenum">
              <a:rPr lang="en-US" smtClean="0"/>
              <a:t>10</a:t>
            </a:fld>
            <a:endParaRPr lang="en-US"/>
          </a:p>
        </p:txBody>
      </p:sp>
      <p:sp>
        <p:nvSpPr>
          <p:cNvPr id="4" name="Text Placeholder 3">
            <a:extLst>
              <a:ext uri="{FF2B5EF4-FFF2-40B4-BE49-F238E27FC236}">
                <a16:creationId xmlns:a16="http://schemas.microsoft.com/office/drawing/2014/main" id="{AAC22BB5-830E-BECD-2AAE-49429D9CC332}"/>
              </a:ext>
            </a:extLst>
          </p:cNvPr>
          <p:cNvSpPr>
            <a:spLocks noGrp="1"/>
          </p:cNvSpPr>
          <p:nvPr>
            <p:ph type="body" sz="quarter" idx="16"/>
          </p:nvPr>
        </p:nvSpPr>
        <p:spPr/>
        <p:txBody>
          <a:bodyPr/>
          <a:lstStyle/>
          <a:p>
            <a:r>
              <a:rPr lang="cs-CZ" dirty="0">
                <a:latin typeface="Arial Black" panose="020B0A04020102020204" pitchFamily="34" charset="0"/>
                <a:hlinkClick r:id="rId2">
                  <a:extLst>
                    <a:ext uri="{A12FA001-AC4F-418D-AE19-62706E023703}">
                      <ahyp:hlinkClr xmlns:ahyp="http://schemas.microsoft.com/office/drawing/2018/hyperlinkcolor" val="tx"/>
                    </a:ext>
                  </a:extLst>
                </a:hlinkClick>
              </a:rPr>
              <a:t>SHAREPOINT</a:t>
            </a:r>
            <a:endParaRPr lang="en-US" dirty="0">
              <a:latin typeface="Arial Black" panose="020B0A04020102020204" pitchFamily="34" charset="0"/>
            </a:endParaRPr>
          </a:p>
        </p:txBody>
      </p:sp>
      <p:pic>
        <p:nvPicPr>
          <p:cNvPr id="6" name="Picture 5">
            <a:extLst>
              <a:ext uri="{FF2B5EF4-FFF2-40B4-BE49-F238E27FC236}">
                <a16:creationId xmlns:a16="http://schemas.microsoft.com/office/drawing/2014/main" id="{7D7D7BDF-CF77-9036-5046-6DBD3778869F}"/>
              </a:ext>
            </a:extLst>
          </p:cNvPr>
          <p:cNvPicPr>
            <a:picLocks noChangeAspect="1"/>
          </p:cNvPicPr>
          <p:nvPr/>
        </p:nvPicPr>
        <p:blipFill>
          <a:blip r:embed="rId3"/>
          <a:stretch>
            <a:fillRect/>
          </a:stretch>
        </p:blipFill>
        <p:spPr>
          <a:xfrm>
            <a:off x="1097308" y="106702"/>
            <a:ext cx="9751926" cy="5760698"/>
          </a:xfrm>
          <a:prstGeom prst="rect">
            <a:avLst/>
          </a:prstGeom>
        </p:spPr>
      </p:pic>
    </p:spTree>
    <p:extLst>
      <p:ext uri="{BB962C8B-B14F-4D97-AF65-F5344CB8AC3E}">
        <p14:creationId xmlns:p14="http://schemas.microsoft.com/office/powerpoint/2010/main" val="677191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758E6-C09A-4C92-82B2-CD7857D29488}"/>
              </a:ext>
            </a:extLst>
          </p:cNvPr>
          <p:cNvSpPr>
            <a:spLocks noGrp="1"/>
          </p:cNvSpPr>
          <p:nvPr>
            <p:ph type="title"/>
          </p:nvPr>
        </p:nvSpPr>
        <p:spPr>
          <a:xfrm>
            <a:off x="246826" y="140219"/>
            <a:ext cx="11201401" cy="419100"/>
          </a:xfrm>
        </p:spPr>
        <p:txBody>
          <a:bodyPr/>
          <a:lstStyle/>
          <a:p>
            <a:r>
              <a:rPr lang="en-GB"/>
              <a:t>Go to market – RBM Launch Plan </a:t>
            </a:r>
          </a:p>
        </p:txBody>
      </p:sp>
      <p:sp>
        <p:nvSpPr>
          <p:cNvPr id="4" name="Slide Number Placeholder 3">
            <a:extLst>
              <a:ext uri="{FF2B5EF4-FFF2-40B4-BE49-F238E27FC236}">
                <a16:creationId xmlns:a16="http://schemas.microsoft.com/office/drawing/2014/main" id="{2F1CCB06-E9F3-462A-B585-3B106A61AA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graphicFrame>
        <p:nvGraphicFramePr>
          <p:cNvPr id="3" name="Table 5">
            <a:extLst>
              <a:ext uri="{FF2B5EF4-FFF2-40B4-BE49-F238E27FC236}">
                <a16:creationId xmlns:a16="http://schemas.microsoft.com/office/drawing/2014/main" id="{58FDF961-900D-4846-BAA5-A8982822D1BF}"/>
              </a:ext>
            </a:extLst>
          </p:cNvPr>
          <p:cNvGraphicFramePr>
            <a:graphicFrameLocks noGrp="1"/>
          </p:cNvGraphicFramePr>
          <p:nvPr>
            <p:extLst>
              <p:ext uri="{D42A27DB-BD31-4B8C-83A1-F6EECF244321}">
                <p14:modId xmlns:p14="http://schemas.microsoft.com/office/powerpoint/2010/main" val="784803432"/>
              </p:ext>
            </p:extLst>
          </p:nvPr>
        </p:nvGraphicFramePr>
        <p:xfrm>
          <a:off x="172948" y="631919"/>
          <a:ext cx="11846104" cy="2595880"/>
        </p:xfrm>
        <a:graphic>
          <a:graphicData uri="http://schemas.openxmlformats.org/drawingml/2006/table">
            <a:tbl>
              <a:tblPr firstRow="1" bandRow="1">
                <a:tableStyleId>{5C22544A-7EE6-4342-B048-85BDC9FD1C3A}</a:tableStyleId>
              </a:tblPr>
              <a:tblGrid>
                <a:gridCol w="1520576">
                  <a:extLst>
                    <a:ext uri="{9D8B030D-6E8A-4147-A177-3AD203B41FA5}">
                      <a16:colId xmlns:a16="http://schemas.microsoft.com/office/drawing/2014/main" val="1842499618"/>
                    </a:ext>
                  </a:extLst>
                </a:gridCol>
                <a:gridCol w="7164726">
                  <a:extLst>
                    <a:ext uri="{9D8B030D-6E8A-4147-A177-3AD203B41FA5}">
                      <a16:colId xmlns:a16="http://schemas.microsoft.com/office/drawing/2014/main" val="2406975872"/>
                    </a:ext>
                  </a:extLst>
                </a:gridCol>
                <a:gridCol w="1474470">
                  <a:extLst>
                    <a:ext uri="{9D8B030D-6E8A-4147-A177-3AD203B41FA5}">
                      <a16:colId xmlns:a16="http://schemas.microsoft.com/office/drawing/2014/main" val="2685911723"/>
                    </a:ext>
                  </a:extLst>
                </a:gridCol>
                <a:gridCol w="1686332">
                  <a:extLst>
                    <a:ext uri="{9D8B030D-6E8A-4147-A177-3AD203B41FA5}">
                      <a16:colId xmlns:a16="http://schemas.microsoft.com/office/drawing/2014/main" val="1548494435"/>
                    </a:ext>
                  </a:extLst>
                </a:gridCol>
              </a:tblGrid>
              <a:tr h="370840">
                <a:tc>
                  <a:txBody>
                    <a:bodyPr/>
                    <a:lstStyle/>
                    <a:p>
                      <a:r>
                        <a:rPr lang="en-US" dirty="0"/>
                        <a:t>Timeline</a:t>
                      </a:r>
                    </a:p>
                  </a:txBody>
                  <a:tcPr/>
                </a:tc>
                <a:tc>
                  <a:txBody>
                    <a:bodyPr/>
                    <a:lstStyle/>
                    <a:p>
                      <a:r>
                        <a:rPr lang="en-US" dirty="0"/>
                        <a:t>Actions</a:t>
                      </a:r>
                    </a:p>
                  </a:txBody>
                  <a:tcPr/>
                </a:tc>
                <a:tc>
                  <a:txBody>
                    <a:bodyPr/>
                    <a:lstStyle/>
                    <a:p>
                      <a:r>
                        <a:rPr lang="en-US" dirty="0"/>
                        <a:t>Who</a:t>
                      </a:r>
                    </a:p>
                  </a:txBody>
                  <a:tcPr/>
                </a:tc>
                <a:tc>
                  <a:txBody>
                    <a:bodyPr/>
                    <a:lstStyle/>
                    <a:p>
                      <a:r>
                        <a:rPr lang="en-US" dirty="0"/>
                        <a:t>Status</a:t>
                      </a:r>
                    </a:p>
                  </a:txBody>
                  <a:tcPr/>
                </a:tc>
                <a:extLst>
                  <a:ext uri="{0D108BD9-81ED-4DB2-BD59-A6C34878D82A}">
                    <a16:rowId xmlns:a16="http://schemas.microsoft.com/office/drawing/2014/main" val="4062276093"/>
                  </a:ext>
                </a:extLst>
              </a:tr>
              <a:tr h="370840">
                <a:tc>
                  <a:txBody>
                    <a:bodyPr/>
                    <a:lstStyle/>
                    <a:p>
                      <a:r>
                        <a:rPr lang="en-US" sz="1800" b="1" dirty="0">
                          <a:solidFill>
                            <a:srgbClr val="00B050"/>
                          </a:solidFill>
                        </a:rPr>
                        <a:t>Mar 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Campaign #4 – LinkedIn post – RBM vertical positioning</a:t>
                      </a:r>
                    </a:p>
                  </a:txBody>
                  <a:tcPr/>
                </a:tc>
                <a:tc>
                  <a:txBody>
                    <a:bodyPr/>
                    <a:lstStyle/>
                    <a:p>
                      <a:r>
                        <a:rPr lang="en-US" sz="1800" b="1" dirty="0">
                          <a:solidFill>
                            <a:srgbClr val="00B050"/>
                          </a:solidFill>
                        </a:rPr>
                        <a:t>CM/OM</a:t>
                      </a:r>
                    </a:p>
                  </a:txBody>
                  <a:tcPr/>
                </a:tc>
                <a:tc>
                  <a:txBody>
                    <a:bodyPr/>
                    <a:lstStyle/>
                    <a:p>
                      <a:r>
                        <a:rPr lang="en-US" sz="1400" b="1" dirty="0">
                          <a:solidFill>
                            <a:srgbClr val="00B050"/>
                          </a:solidFill>
                        </a:rPr>
                        <a:t>DONE</a:t>
                      </a:r>
                    </a:p>
                  </a:txBody>
                  <a:tcPr/>
                </a:tc>
                <a:extLst>
                  <a:ext uri="{0D108BD9-81ED-4DB2-BD59-A6C34878D82A}">
                    <a16:rowId xmlns:a16="http://schemas.microsoft.com/office/drawing/2014/main" val="3987276820"/>
                  </a:ext>
                </a:extLst>
              </a:tr>
              <a:tr h="370840">
                <a:tc>
                  <a:txBody>
                    <a:bodyPr/>
                    <a:lstStyle/>
                    <a:p>
                      <a:r>
                        <a:rPr lang="en-US" sz="1800" b="1" dirty="0">
                          <a:solidFill>
                            <a:srgbClr val="00B050"/>
                          </a:solidFill>
                        </a:rPr>
                        <a:t>TODAY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RBM Re-Launch</a:t>
                      </a:r>
                    </a:p>
                  </a:txBody>
                  <a:tcPr/>
                </a:tc>
                <a:tc>
                  <a:txBody>
                    <a:bodyPr/>
                    <a:lstStyle/>
                    <a:p>
                      <a:r>
                        <a:rPr lang="en-US" sz="1800" b="1" dirty="0">
                          <a:solidFill>
                            <a:srgbClr val="00B050"/>
                          </a:solidFill>
                        </a:rPr>
                        <a:t>Sales</a:t>
                      </a:r>
                    </a:p>
                  </a:txBody>
                  <a:tcPr/>
                </a:tc>
                <a:tc>
                  <a:txBody>
                    <a:bodyPr/>
                    <a:lstStyle/>
                    <a:p>
                      <a:r>
                        <a:rPr lang="en-US" sz="1400" b="1" dirty="0">
                          <a:solidFill>
                            <a:srgbClr val="00B050"/>
                          </a:solidFill>
                        </a:rPr>
                        <a:t>DONE</a:t>
                      </a:r>
                    </a:p>
                  </a:txBody>
                  <a:tcPr/>
                </a:tc>
                <a:extLst>
                  <a:ext uri="{0D108BD9-81ED-4DB2-BD59-A6C34878D82A}">
                    <a16:rowId xmlns:a16="http://schemas.microsoft.com/office/drawing/2014/main" val="2794896793"/>
                  </a:ext>
                </a:extLst>
              </a:tr>
              <a:tr h="370840">
                <a:tc>
                  <a:txBody>
                    <a:bodyPr/>
                    <a:lstStyle/>
                    <a:p>
                      <a:r>
                        <a:rPr lang="en-US" sz="1800" b="1" dirty="0">
                          <a:solidFill>
                            <a:schemeClr val="accent1"/>
                          </a:solidFill>
                        </a:rPr>
                        <a:t>Aug/Sep 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1"/>
                          </a:solidFill>
                        </a:rPr>
                        <a:t>On-line demo regional sales training – How to DEMO RBM</a:t>
                      </a:r>
                    </a:p>
                  </a:txBody>
                  <a:tcPr/>
                </a:tc>
                <a:tc>
                  <a:txBody>
                    <a:bodyPr/>
                    <a:lstStyle/>
                    <a:p>
                      <a:r>
                        <a:rPr lang="en-US" sz="1800" b="1" dirty="0">
                          <a:solidFill>
                            <a:schemeClr val="accent1"/>
                          </a:solidFill>
                        </a:rPr>
                        <a:t>OM/Sales</a:t>
                      </a:r>
                    </a:p>
                  </a:txBody>
                  <a:tcPr/>
                </a:tc>
                <a:tc>
                  <a:txBody>
                    <a:bodyPr/>
                    <a:lstStyle/>
                    <a:p>
                      <a:r>
                        <a:rPr lang="cs-CZ" sz="1400" b="1" dirty="0">
                          <a:solidFill>
                            <a:schemeClr val="accent1"/>
                          </a:solidFill>
                        </a:rPr>
                        <a:t>In </a:t>
                      </a:r>
                      <a:r>
                        <a:rPr lang="cs-CZ" sz="1400" b="1" dirty="0" err="1">
                          <a:solidFill>
                            <a:schemeClr val="accent1"/>
                          </a:solidFill>
                        </a:rPr>
                        <a:t>Progress</a:t>
                      </a:r>
                      <a:endParaRPr lang="en-US" sz="1400" b="1" dirty="0" err="1">
                        <a:solidFill>
                          <a:schemeClr val="accent1"/>
                        </a:solidFill>
                      </a:endParaRPr>
                    </a:p>
                  </a:txBody>
                  <a:tcPr/>
                </a:tc>
                <a:extLst>
                  <a:ext uri="{0D108BD9-81ED-4DB2-BD59-A6C34878D82A}">
                    <a16:rowId xmlns:a16="http://schemas.microsoft.com/office/drawing/2014/main" val="2478592181"/>
                  </a:ext>
                </a:extLst>
              </a:tr>
              <a:tr h="370840">
                <a:tc>
                  <a:txBody>
                    <a:bodyPr/>
                    <a:lstStyle/>
                    <a:p>
                      <a:r>
                        <a:rPr lang="en-US" sz="1800" b="0" dirty="0"/>
                        <a:t>Sep 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Case Studies – references</a:t>
                      </a:r>
                    </a:p>
                  </a:txBody>
                  <a:tcPr/>
                </a:tc>
                <a:tc>
                  <a:txBody>
                    <a:bodyPr/>
                    <a:lstStyle/>
                    <a:p>
                      <a:r>
                        <a:rPr lang="en-US" sz="1800" b="0" dirty="0"/>
                        <a:t>CM/OM</a:t>
                      </a:r>
                    </a:p>
                  </a:txBody>
                  <a:tcPr/>
                </a:tc>
                <a:tc>
                  <a:txBody>
                    <a:bodyPr/>
                    <a:lstStyle/>
                    <a:p>
                      <a:r>
                        <a:rPr lang="cs-CZ" sz="1400" b="0" dirty="0"/>
                        <a:t>In </a:t>
                      </a:r>
                      <a:r>
                        <a:rPr lang="cs-CZ" sz="1400" b="0" dirty="0" err="1"/>
                        <a:t>Progress</a:t>
                      </a:r>
                      <a:endParaRPr lang="en-US" sz="1400" b="0" dirty="0" err="1"/>
                    </a:p>
                  </a:txBody>
                  <a:tcPr/>
                </a:tc>
                <a:extLst>
                  <a:ext uri="{0D108BD9-81ED-4DB2-BD59-A6C34878D82A}">
                    <a16:rowId xmlns:a16="http://schemas.microsoft.com/office/drawing/2014/main" val="2605849282"/>
                  </a:ext>
                </a:extLst>
              </a:tr>
              <a:tr h="370840">
                <a:tc>
                  <a:txBody>
                    <a:bodyPr/>
                    <a:lstStyle/>
                    <a:p>
                      <a:r>
                        <a:rPr lang="en-US" sz="1800" b="0" dirty="0"/>
                        <a:t>OCT 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800" b="0" dirty="0"/>
                        <a:t>RBM </a:t>
                      </a:r>
                      <a:r>
                        <a:rPr lang="en-US" sz="1800" b="0" dirty="0"/>
                        <a:t>&amp; Add </a:t>
                      </a:r>
                      <a:r>
                        <a:rPr lang="en-US" sz="1800" b="0" dirty="0" err="1"/>
                        <a:t>ons</a:t>
                      </a:r>
                      <a:r>
                        <a:rPr lang="en-US" sz="1800" b="0" dirty="0"/>
                        <a:t> = CEM</a:t>
                      </a:r>
                    </a:p>
                  </a:txBody>
                  <a:tcPr/>
                </a:tc>
                <a:tc>
                  <a:txBody>
                    <a:bodyPr/>
                    <a:lstStyle/>
                    <a:p>
                      <a:r>
                        <a:rPr lang="en-US" sz="1800" b="0" dirty="0"/>
                        <a:t>OM</a:t>
                      </a:r>
                    </a:p>
                  </a:txBody>
                  <a:tcPr/>
                </a:tc>
                <a:tc>
                  <a:txBody>
                    <a:bodyPr/>
                    <a:lstStyle/>
                    <a:p>
                      <a:r>
                        <a:rPr lang="cs-CZ" sz="1400" b="0" dirty="0"/>
                        <a:t>In </a:t>
                      </a:r>
                      <a:r>
                        <a:rPr lang="cs-CZ" sz="1400" b="0" dirty="0" err="1"/>
                        <a:t>Progress</a:t>
                      </a:r>
                      <a:endParaRPr lang="en-US" sz="1400" b="0" dirty="0"/>
                    </a:p>
                  </a:txBody>
                  <a:tcPr/>
                </a:tc>
                <a:extLst>
                  <a:ext uri="{0D108BD9-81ED-4DB2-BD59-A6C34878D82A}">
                    <a16:rowId xmlns:a16="http://schemas.microsoft.com/office/drawing/2014/main" val="3770734962"/>
                  </a:ext>
                </a:extLst>
              </a:tr>
              <a:tr h="370840">
                <a:tc>
                  <a:txBody>
                    <a:bodyPr/>
                    <a:lstStyle/>
                    <a:p>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p>
                  </a:txBody>
                  <a:tcPr/>
                </a:tc>
                <a:tc>
                  <a:txBody>
                    <a:bodyPr/>
                    <a:lstStyle/>
                    <a:p>
                      <a:endParaRPr lang="en-US" sz="1800" dirty="0"/>
                    </a:p>
                  </a:txBody>
                  <a:tcPr/>
                </a:tc>
                <a:tc>
                  <a:txBody>
                    <a:bodyPr/>
                    <a:lstStyle/>
                    <a:p>
                      <a:endParaRPr lang="en-US" sz="1400" dirty="0" err="1"/>
                    </a:p>
                  </a:txBody>
                  <a:tcPr/>
                </a:tc>
                <a:extLst>
                  <a:ext uri="{0D108BD9-81ED-4DB2-BD59-A6C34878D82A}">
                    <a16:rowId xmlns:a16="http://schemas.microsoft.com/office/drawing/2014/main" val="3939925695"/>
                  </a:ext>
                </a:extLst>
              </a:tr>
            </a:tbl>
          </a:graphicData>
        </a:graphic>
      </p:graphicFrame>
    </p:spTree>
    <p:extLst>
      <p:ext uri="{BB962C8B-B14F-4D97-AF65-F5344CB8AC3E}">
        <p14:creationId xmlns:p14="http://schemas.microsoft.com/office/powerpoint/2010/main" val="2201542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93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53F347-92CE-4520-9CB4-E25748C37046}"/>
              </a:ext>
            </a:extLst>
          </p:cNvPr>
          <p:cNvSpPr>
            <a:spLocks noGrp="1"/>
          </p:cNvSpPr>
          <p:nvPr>
            <p:ph type="title"/>
          </p:nvPr>
        </p:nvSpPr>
        <p:spPr/>
        <p:txBody>
          <a:bodyPr/>
          <a:lstStyle/>
          <a:p>
            <a:r>
              <a:rPr lang="en-GB" dirty="0"/>
              <a:t>SUCCESS Across Europe !!! </a:t>
            </a:r>
          </a:p>
        </p:txBody>
      </p:sp>
      <p:pic>
        <p:nvPicPr>
          <p:cNvPr id="9" name="Picture 8">
            <a:extLst>
              <a:ext uri="{FF2B5EF4-FFF2-40B4-BE49-F238E27FC236}">
                <a16:creationId xmlns:a16="http://schemas.microsoft.com/office/drawing/2014/main" id="{1C989ADC-A204-9A6C-CEF2-23BA77927E6C}"/>
              </a:ext>
            </a:extLst>
          </p:cNvPr>
          <p:cNvPicPr>
            <a:picLocks noChangeAspect="1"/>
          </p:cNvPicPr>
          <p:nvPr/>
        </p:nvPicPr>
        <p:blipFill>
          <a:blip r:embed="rId2"/>
          <a:stretch>
            <a:fillRect/>
          </a:stretch>
        </p:blipFill>
        <p:spPr>
          <a:xfrm>
            <a:off x="1338456" y="1153303"/>
            <a:ext cx="6807168" cy="4924334"/>
          </a:xfrm>
          <a:prstGeom prst="rect">
            <a:avLst/>
          </a:prstGeom>
        </p:spPr>
      </p:pic>
      <p:sp>
        <p:nvSpPr>
          <p:cNvPr id="10" name="TextBox 9">
            <a:extLst>
              <a:ext uri="{FF2B5EF4-FFF2-40B4-BE49-F238E27FC236}">
                <a16:creationId xmlns:a16="http://schemas.microsoft.com/office/drawing/2014/main" id="{302F8BB2-7E9A-BE50-5258-8D17F543C481}"/>
              </a:ext>
            </a:extLst>
          </p:cNvPr>
          <p:cNvSpPr txBox="1"/>
          <p:nvPr/>
        </p:nvSpPr>
        <p:spPr>
          <a:xfrm>
            <a:off x="8679511" y="1226976"/>
            <a:ext cx="1922106" cy="2024743"/>
          </a:xfrm>
          <a:prstGeom prst="rect">
            <a:avLst/>
          </a:prstGeom>
          <a:noFill/>
        </p:spPr>
        <p:txBody>
          <a:bodyPr wrap="none" lIns="0" tIns="0" rIns="0" bIns="0" rtlCol="0">
            <a:noAutofit/>
          </a:bodyPr>
          <a:lstStyle/>
          <a:p>
            <a:pPr marL="285750" indent="-285750" algn="l">
              <a:buFont typeface="Arial" panose="020B0604020202020204" pitchFamily="34" charset="0"/>
              <a:buChar char="•"/>
            </a:pPr>
            <a:r>
              <a:rPr lang="en-US" sz="2400" b="1" dirty="0"/>
              <a:t>UK </a:t>
            </a:r>
          </a:p>
          <a:p>
            <a:pPr marL="285750" indent="-285750" algn="l">
              <a:buFont typeface="Arial" panose="020B0604020202020204" pitchFamily="34" charset="0"/>
              <a:buChar char="•"/>
            </a:pPr>
            <a:r>
              <a:rPr lang="en-US" sz="2400" b="1" dirty="0"/>
              <a:t>Poland</a:t>
            </a:r>
          </a:p>
          <a:p>
            <a:pPr marL="285750" indent="-285750" algn="l">
              <a:buFont typeface="Arial" panose="020B0604020202020204" pitchFamily="34" charset="0"/>
              <a:buChar char="•"/>
            </a:pPr>
            <a:r>
              <a:rPr lang="en-US" sz="2400" b="1" dirty="0"/>
              <a:t>Germany</a:t>
            </a:r>
          </a:p>
          <a:p>
            <a:pPr marL="285750" indent="-285750" algn="l">
              <a:buFont typeface="Arial" panose="020B0604020202020204" pitchFamily="34" charset="0"/>
              <a:buChar char="•"/>
            </a:pPr>
            <a:r>
              <a:rPr lang="en-US" sz="2400" b="1" dirty="0"/>
              <a:t>Denmark</a:t>
            </a:r>
          </a:p>
          <a:p>
            <a:pPr marL="285750" indent="-285750" algn="l">
              <a:buFont typeface="Arial" panose="020B0604020202020204" pitchFamily="34" charset="0"/>
              <a:buChar char="•"/>
            </a:pPr>
            <a:r>
              <a:rPr lang="en-US" sz="2400" b="1" dirty="0"/>
              <a:t>Spain</a:t>
            </a:r>
          </a:p>
          <a:p>
            <a:pPr marL="285750" indent="-285750" algn="l">
              <a:buFont typeface="Arial" panose="020B0604020202020204" pitchFamily="34" charset="0"/>
              <a:buChar char="•"/>
            </a:pPr>
            <a:r>
              <a:rPr lang="en-US" sz="2400" b="1" dirty="0"/>
              <a:t>Italy</a:t>
            </a:r>
          </a:p>
          <a:p>
            <a:pPr marL="285750" indent="-285750" algn="l">
              <a:buFont typeface="Arial" panose="020B0604020202020204" pitchFamily="34" charset="0"/>
              <a:buChar char="•"/>
            </a:pPr>
            <a:endParaRPr lang="en-US" sz="2400" b="1" dirty="0"/>
          </a:p>
        </p:txBody>
      </p:sp>
      <p:sp>
        <p:nvSpPr>
          <p:cNvPr id="11" name="Star: 6 Points 10">
            <a:extLst>
              <a:ext uri="{FF2B5EF4-FFF2-40B4-BE49-F238E27FC236}">
                <a16:creationId xmlns:a16="http://schemas.microsoft.com/office/drawing/2014/main" id="{7FF722BF-3357-0498-EB88-8DEB6E39CD3F}"/>
              </a:ext>
            </a:extLst>
          </p:cNvPr>
          <p:cNvSpPr/>
          <p:nvPr/>
        </p:nvSpPr>
        <p:spPr>
          <a:xfrm>
            <a:off x="3191069" y="2831841"/>
            <a:ext cx="419877" cy="401216"/>
          </a:xfrm>
          <a:prstGeom prst="star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2" name="Star: 6 Points 11">
            <a:extLst>
              <a:ext uri="{FF2B5EF4-FFF2-40B4-BE49-F238E27FC236}">
                <a16:creationId xmlns:a16="http://schemas.microsoft.com/office/drawing/2014/main" id="{408F15AF-9104-998F-EA98-3C7D5EC66604}"/>
              </a:ext>
            </a:extLst>
          </p:cNvPr>
          <p:cNvSpPr/>
          <p:nvPr/>
        </p:nvSpPr>
        <p:spPr>
          <a:xfrm>
            <a:off x="2904930" y="5074298"/>
            <a:ext cx="419877" cy="401216"/>
          </a:xfrm>
          <a:prstGeom prst="star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3" name="Star: 6 Points 12">
            <a:extLst>
              <a:ext uri="{FF2B5EF4-FFF2-40B4-BE49-F238E27FC236}">
                <a16:creationId xmlns:a16="http://schemas.microsoft.com/office/drawing/2014/main" id="{1714E00A-4CF3-33EC-9B63-D6A850AB3520}"/>
              </a:ext>
            </a:extLst>
          </p:cNvPr>
          <p:cNvSpPr/>
          <p:nvPr/>
        </p:nvSpPr>
        <p:spPr>
          <a:xfrm>
            <a:off x="6095999" y="2850503"/>
            <a:ext cx="419877" cy="401216"/>
          </a:xfrm>
          <a:prstGeom prst="star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4" name="Star: 6 Points 13">
            <a:extLst>
              <a:ext uri="{FF2B5EF4-FFF2-40B4-BE49-F238E27FC236}">
                <a16:creationId xmlns:a16="http://schemas.microsoft.com/office/drawing/2014/main" id="{CE979FBE-DAA7-5FE0-F4F4-65FE8D20CF62}"/>
              </a:ext>
            </a:extLst>
          </p:cNvPr>
          <p:cNvSpPr/>
          <p:nvPr/>
        </p:nvSpPr>
        <p:spPr>
          <a:xfrm>
            <a:off x="4532101" y="3027784"/>
            <a:ext cx="419877" cy="401216"/>
          </a:xfrm>
          <a:prstGeom prst="star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5" name="Star: 6 Points 14">
            <a:extLst>
              <a:ext uri="{FF2B5EF4-FFF2-40B4-BE49-F238E27FC236}">
                <a16:creationId xmlns:a16="http://schemas.microsoft.com/office/drawing/2014/main" id="{55330DF1-3EFB-0052-A38F-D62F3BD9225B}"/>
              </a:ext>
            </a:extLst>
          </p:cNvPr>
          <p:cNvSpPr/>
          <p:nvPr/>
        </p:nvSpPr>
        <p:spPr>
          <a:xfrm>
            <a:off x="4695386" y="4352102"/>
            <a:ext cx="419877" cy="401216"/>
          </a:xfrm>
          <a:prstGeom prst="star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635847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9">
            <a:extLst>
              <a:ext uri="{FF2B5EF4-FFF2-40B4-BE49-F238E27FC236}">
                <a16:creationId xmlns:a16="http://schemas.microsoft.com/office/drawing/2014/main" id="{E1D1AB04-FE7A-5FA5-45E8-E04ABFF02D0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125784" y="1317784"/>
            <a:ext cx="3667614" cy="2061632"/>
          </a:xfrm>
          <a:prstGeom prst="rect">
            <a:avLst/>
          </a:prstGeom>
        </p:spPr>
      </p:pic>
      <p:sp>
        <p:nvSpPr>
          <p:cNvPr id="3" name="Slide Number Placeholder 2">
            <a:extLst>
              <a:ext uri="{FF2B5EF4-FFF2-40B4-BE49-F238E27FC236}">
                <a16:creationId xmlns:a16="http://schemas.microsoft.com/office/drawing/2014/main" id="{BB31F09B-B07A-CAA0-958B-FA5208299F30}"/>
              </a:ext>
            </a:extLst>
          </p:cNvPr>
          <p:cNvSpPr>
            <a:spLocks noGrp="1"/>
          </p:cNvSpPr>
          <p:nvPr>
            <p:ph type="sldNum" sz="quarter" idx="12"/>
          </p:nvPr>
        </p:nvSpPr>
        <p:spPr/>
        <p:txBody>
          <a:bodyPr/>
          <a:lstStyle/>
          <a:p>
            <a:fld id="{7B94EC18-1D2B-4535-B738-0E53AFE26620}" type="slidenum">
              <a:rPr lang="en-US" smtClean="0"/>
              <a:t>2</a:t>
            </a:fld>
            <a:endParaRPr lang="en-US"/>
          </a:p>
        </p:txBody>
      </p:sp>
      <p:pic>
        <p:nvPicPr>
          <p:cNvPr id="5" name="Picture Placeholder 9">
            <a:extLst>
              <a:ext uri="{FF2B5EF4-FFF2-40B4-BE49-F238E27FC236}">
                <a16:creationId xmlns:a16="http://schemas.microsoft.com/office/drawing/2014/main" id="{728C5521-7CEA-68D4-4FDB-CC8DC85028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3680" y="1317784"/>
            <a:ext cx="3667614" cy="2065645"/>
          </a:xfrm>
          <a:prstGeom prst="rect">
            <a:avLst/>
          </a:prstGeom>
        </p:spPr>
      </p:pic>
      <p:sp>
        <p:nvSpPr>
          <p:cNvPr id="6" name="Text Placeholder 2">
            <a:extLst>
              <a:ext uri="{FF2B5EF4-FFF2-40B4-BE49-F238E27FC236}">
                <a16:creationId xmlns:a16="http://schemas.microsoft.com/office/drawing/2014/main" id="{FBD29CC8-8E34-136F-7342-DACB5205BD72}"/>
              </a:ext>
            </a:extLst>
          </p:cNvPr>
          <p:cNvSpPr txBox="1">
            <a:spLocks/>
          </p:cNvSpPr>
          <p:nvPr/>
        </p:nvSpPr>
        <p:spPr>
          <a:xfrm>
            <a:off x="279329" y="320892"/>
            <a:ext cx="10325171" cy="336550"/>
          </a:xfrm>
          <a:prstGeom prst="rect">
            <a:avLst/>
          </a:prstGeom>
        </p:spPr>
        <p:txBody>
          <a:bodyPr anchor="ctr">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i="0" kern="1200">
                <a:solidFill>
                  <a:schemeClr val="accent3">
                    <a:lumMod val="75000"/>
                  </a:schemeClr>
                </a:solidFill>
                <a:latin typeface="Arial Black" panose="020B0604020202020204" pitchFamily="34" charset="0"/>
                <a:ea typeface="+mn-ea"/>
                <a:cs typeface="Arial Black" panose="020B0604020202020204" pitchFamily="34" charset="0"/>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4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2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a:ln>
                  <a:noFill/>
                </a:ln>
                <a:solidFill>
                  <a:schemeClr val="accent1"/>
                </a:solidFill>
                <a:effectLst/>
                <a:uLnTx/>
                <a:uFillTx/>
                <a:latin typeface="Arial Black" panose="020B0604020202020204" pitchFamily="34" charset="0"/>
                <a:ea typeface="+mn-ea"/>
              </a:rPr>
              <a:t>HONEYWELL REMOTE BUILDING MANAGER</a:t>
            </a:r>
          </a:p>
        </p:txBody>
      </p:sp>
      <p:sp>
        <p:nvSpPr>
          <p:cNvPr id="7" name="Title Placeholder 1">
            <a:extLst>
              <a:ext uri="{FF2B5EF4-FFF2-40B4-BE49-F238E27FC236}">
                <a16:creationId xmlns:a16="http://schemas.microsoft.com/office/drawing/2014/main" id="{98ED1D21-EBA1-40DC-88CC-35E6D92D24C2}"/>
              </a:ext>
            </a:extLst>
          </p:cNvPr>
          <p:cNvSpPr txBox="1">
            <a:spLocks/>
          </p:cNvSpPr>
          <p:nvPr/>
        </p:nvSpPr>
        <p:spPr>
          <a:xfrm>
            <a:off x="257400" y="669352"/>
            <a:ext cx="10544843" cy="439886"/>
          </a:xfrm>
          <a:prstGeom prst="rect">
            <a:avLst/>
          </a:prstGeom>
        </p:spPr>
        <p:txBody>
          <a:bodyPr vert="horz" lIns="91440" tIns="45720" rIns="91440" bIns="45720" rtlCol="0" anchor="t">
            <a:noAutofit/>
          </a:bodyPr>
          <a:lstStyle>
            <a:lvl1pPr algn="l" defTabSz="914400" rtl="0" eaLnBrk="1" latinLnBrk="0" hangingPunct="1">
              <a:lnSpc>
                <a:spcPts val="294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sysClr val="windowText" lastClr="000000"/>
                </a:solidFill>
                <a:effectLst/>
                <a:uLnTx/>
                <a:uFillTx/>
                <a:ea typeface="+mj-ea"/>
                <a:cs typeface="+mj-cs"/>
              </a:rPr>
              <a:t>verticals</a:t>
            </a:r>
          </a:p>
        </p:txBody>
      </p:sp>
      <p:sp>
        <p:nvSpPr>
          <p:cNvPr id="12" name="Rectangle 11">
            <a:extLst>
              <a:ext uri="{FF2B5EF4-FFF2-40B4-BE49-F238E27FC236}">
                <a16:creationId xmlns:a16="http://schemas.microsoft.com/office/drawing/2014/main" id="{3D69F5F7-98B5-6018-BC69-3B2B9F4AE505}"/>
              </a:ext>
            </a:extLst>
          </p:cNvPr>
          <p:cNvSpPr/>
          <p:nvPr/>
        </p:nvSpPr>
        <p:spPr>
          <a:xfrm>
            <a:off x="363680" y="3447809"/>
            <a:ext cx="3667615" cy="253916"/>
          </a:xfrm>
          <a:prstGeom prst="rect">
            <a:avLst/>
          </a:prstGeom>
        </p:spPr>
        <p:txBody>
          <a:bodyPr wrap="square">
            <a:spAutoFit/>
          </a:bodyPr>
          <a:lstStyle/>
          <a:p>
            <a:pPr algn="ctr"/>
            <a:r>
              <a:rPr lang="en-US" sz="1000"/>
              <a:t>Schools/Education</a:t>
            </a:r>
          </a:p>
        </p:txBody>
      </p:sp>
      <p:pic>
        <p:nvPicPr>
          <p:cNvPr id="22" name="Picture Placeholder 9">
            <a:extLst>
              <a:ext uri="{FF2B5EF4-FFF2-40B4-BE49-F238E27FC236}">
                <a16:creationId xmlns:a16="http://schemas.microsoft.com/office/drawing/2014/main" id="{C30B94C4-79E4-782F-E5CC-1847EC9403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87888" y="1317784"/>
            <a:ext cx="3667614" cy="2061632"/>
          </a:xfrm>
          <a:prstGeom prst="rect">
            <a:avLst/>
          </a:prstGeom>
        </p:spPr>
      </p:pic>
      <p:sp>
        <p:nvSpPr>
          <p:cNvPr id="23" name="Rectangle 22">
            <a:extLst>
              <a:ext uri="{FF2B5EF4-FFF2-40B4-BE49-F238E27FC236}">
                <a16:creationId xmlns:a16="http://schemas.microsoft.com/office/drawing/2014/main" id="{24B1525E-E4F9-3580-C199-0BDA78B213BF}"/>
              </a:ext>
            </a:extLst>
          </p:cNvPr>
          <p:cNvSpPr/>
          <p:nvPr/>
        </p:nvSpPr>
        <p:spPr>
          <a:xfrm>
            <a:off x="4125783" y="3447809"/>
            <a:ext cx="3667615" cy="253916"/>
          </a:xfrm>
          <a:prstGeom prst="rect">
            <a:avLst/>
          </a:prstGeom>
        </p:spPr>
        <p:txBody>
          <a:bodyPr wrap="square">
            <a:spAutoFit/>
          </a:bodyPr>
          <a:lstStyle/>
          <a:p>
            <a:pPr algn="ctr"/>
            <a:r>
              <a:rPr lang="en-US" sz="1000"/>
              <a:t>Healthcare</a:t>
            </a:r>
          </a:p>
        </p:txBody>
      </p:sp>
      <p:sp>
        <p:nvSpPr>
          <p:cNvPr id="24" name="Rectangle 23">
            <a:extLst>
              <a:ext uri="{FF2B5EF4-FFF2-40B4-BE49-F238E27FC236}">
                <a16:creationId xmlns:a16="http://schemas.microsoft.com/office/drawing/2014/main" id="{AB6767DF-1078-3E91-851A-1E163DFD5527}"/>
              </a:ext>
            </a:extLst>
          </p:cNvPr>
          <p:cNvSpPr/>
          <p:nvPr/>
        </p:nvSpPr>
        <p:spPr>
          <a:xfrm>
            <a:off x="7887887" y="3447809"/>
            <a:ext cx="3667615" cy="253916"/>
          </a:xfrm>
          <a:prstGeom prst="rect">
            <a:avLst/>
          </a:prstGeom>
        </p:spPr>
        <p:txBody>
          <a:bodyPr wrap="square">
            <a:spAutoFit/>
          </a:bodyPr>
          <a:lstStyle/>
          <a:p>
            <a:pPr algn="ctr"/>
            <a:r>
              <a:rPr lang="en-US" sz="1000"/>
              <a:t>Financial</a:t>
            </a:r>
          </a:p>
        </p:txBody>
      </p:sp>
      <p:pic>
        <p:nvPicPr>
          <p:cNvPr id="25" name="Picture Placeholder 9">
            <a:extLst>
              <a:ext uri="{FF2B5EF4-FFF2-40B4-BE49-F238E27FC236}">
                <a16:creationId xmlns:a16="http://schemas.microsoft.com/office/drawing/2014/main" id="{A8A4F444-42D5-934C-29BA-455157EE6BA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63681" y="3910271"/>
            <a:ext cx="3667614" cy="2061632"/>
          </a:xfrm>
          <a:prstGeom prst="rect">
            <a:avLst/>
          </a:prstGeom>
        </p:spPr>
      </p:pic>
      <p:sp>
        <p:nvSpPr>
          <p:cNvPr id="26" name="Rectangle 25">
            <a:extLst>
              <a:ext uri="{FF2B5EF4-FFF2-40B4-BE49-F238E27FC236}">
                <a16:creationId xmlns:a16="http://schemas.microsoft.com/office/drawing/2014/main" id="{28E7C1B7-2BED-12AB-3337-A7A56D58A589}"/>
              </a:ext>
            </a:extLst>
          </p:cNvPr>
          <p:cNvSpPr/>
          <p:nvPr/>
        </p:nvSpPr>
        <p:spPr>
          <a:xfrm>
            <a:off x="363680" y="6040296"/>
            <a:ext cx="3667615" cy="253916"/>
          </a:xfrm>
          <a:prstGeom prst="rect">
            <a:avLst/>
          </a:prstGeom>
        </p:spPr>
        <p:txBody>
          <a:bodyPr wrap="square">
            <a:spAutoFit/>
          </a:bodyPr>
          <a:lstStyle/>
          <a:p>
            <a:pPr algn="ctr"/>
            <a:r>
              <a:rPr lang="en-US" sz="1000"/>
              <a:t>Government</a:t>
            </a:r>
          </a:p>
        </p:txBody>
      </p:sp>
      <p:pic>
        <p:nvPicPr>
          <p:cNvPr id="27" name="Picture Placeholder 9">
            <a:extLst>
              <a:ext uri="{FF2B5EF4-FFF2-40B4-BE49-F238E27FC236}">
                <a16:creationId xmlns:a16="http://schemas.microsoft.com/office/drawing/2014/main" id="{3184CA1C-5301-C6E0-46B8-F09ABC49B40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125783" y="3910271"/>
            <a:ext cx="3658254" cy="2061632"/>
          </a:xfrm>
          <a:prstGeom prst="rect">
            <a:avLst/>
          </a:prstGeom>
        </p:spPr>
      </p:pic>
      <p:sp>
        <p:nvSpPr>
          <p:cNvPr id="28" name="Rectangle 27">
            <a:extLst>
              <a:ext uri="{FF2B5EF4-FFF2-40B4-BE49-F238E27FC236}">
                <a16:creationId xmlns:a16="http://schemas.microsoft.com/office/drawing/2014/main" id="{4F01969E-0887-3FDD-25CD-B6C00B3EA6E6}"/>
              </a:ext>
            </a:extLst>
          </p:cNvPr>
          <p:cNvSpPr/>
          <p:nvPr/>
        </p:nvSpPr>
        <p:spPr>
          <a:xfrm>
            <a:off x="4125783" y="6040296"/>
            <a:ext cx="3667615" cy="253916"/>
          </a:xfrm>
          <a:prstGeom prst="rect">
            <a:avLst/>
          </a:prstGeom>
        </p:spPr>
        <p:txBody>
          <a:bodyPr wrap="square">
            <a:spAutoFit/>
          </a:bodyPr>
          <a:lstStyle/>
          <a:p>
            <a:pPr algn="ctr"/>
            <a:r>
              <a:rPr lang="en-US" sz="1000"/>
              <a:t>Offices</a:t>
            </a:r>
          </a:p>
        </p:txBody>
      </p:sp>
      <p:sp>
        <p:nvSpPr>
          <p:cNvPr id="4" name="Rectangle 3">
            <a:extLst>
              <a:ext uri="{FF2B5EF4-FFF2-40B4-BE49-F238E27FC236}">
                <a16:creationId xmlns:a16="http://schemas.microsoft.com/office/drawing/2014/main" id="{6D29717E-0E91-6694-F8AF-28884986CAAE}"/>
              </a:ext>
            </a:extLst>
          </p:cNvPr>
          <p:cNvSpPr/>
          <p:nvPr/>
        </p:nvSpPr>
        <p:spPr>
          <a:xfrm>
            <a:off x="7897248" y="6040296"/>
            <a:ext cx="3667615" cy="253916"/>
          </a:xfrm>
          <a:prstGeom prst="rect">
            <a:avLst/>
          </a:prstGeom>
        </p:spPr>
        <p:txBody>
          <a:bodyPr wrap="square">
            <a:spAutoFit/>
          </a:bodyPr>
          <a:lstStyle/>
          <a:p>
            <a:pPr algn="ctr"/>
            <a:r>
              <a:rPr lang="en-US" sz="1000" dirty="0"/>
              <a:t>Retail</a:t>
            </a:r>
          </a:p>
        </p:txBody>
      </p:sp>
      <p:pic>
        <p:nvPicPr>
          <p:cNvPr id="11" name="Picture 10" descr="Inside of clothing store">
            <a:extLst>
              <a:ext uri="{FF2B5EF4-FFF2-40B4-BE49-F238E27FC236}">
                <a16:creationId xmlns:a16="http://schemas.microsoft.com/office/drawing/2014/main" id="{921B9BC5-B158-EC9B-7B86-91905DEBA85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906610" y="3910271"/>
            <a:ext cx="3658253" cy="2061632"/>
          </a:xfrm>
          <a:prstGeom prst="rect">
            <a:avLst/>
          </a:prstGeom>
        </p:spPr>
      </p:pic>
    </p:spTree>
    <p:extLst>
      <p:ext uri="{BB962C8B-B14F-4D97-AF65-F5344CB8AC3E}">
        <p14:creationId xmlns:p14="http://schemas.microsoft.com/office/powerpoint/2010/main" val="2518814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id="{19F5491C-8EF8-9132-D27F-82837C2390D5}"/>
              </a:ext>
            </a:extLst>
          </p:cNvPr>
          <p:cNvPicPr>
            <a:picLocks noChangeAspect="1"/>
          </p:cNvPicPr>
          <p:nvPr/>
        </p:nvPicPr>
        <p:blipFill>
          <a:blip r:embed="rId4"/>
          <a:stretch>
            <a:fillRect/>
          </a:stretch>
        </p:blipFill>
        <p:spPr>
          <a:xfrm>
            <a:off x="6953446" y="4079173"/>
            <a:ext cx="4876356" cy="2329546"/>
          </a:xfrm>
          <a:prstGeom prst="rect">
            <a:avLst/>
          </a:prstGeom>
        </p:spPr>
      </p:pic>
      <p:graphicFrame>
        <p:nvGraphicFramePr>
          <p:cNvPr id="4" name="Object 3" hidden="1">
            <a:extLst>
              <a:ext uri="{FF2B5EF4-FFF2-40B4-BE49-F238E27FC236}">
                <a16:creationId xmlns:a16="http://schemas.microsoft.com/office/drawing/2014/main" id="{D25991E2-8E77-402E-909B-96989CACAC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4" name="Object 3" hidden="1">
                        <a:extLst>
                          <a:ext uri="{FF2B5EF4-FFF2-40B4-BE49-F238E27FC236}">
                            <a16:creationId xmlns:a16="http://schemas.microsoft.com/office/drawing/2014/main" id="{D25991E2-8E77-402E-909B-96989CACACB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Title 7">
            <a:extLst>
              <a:ext uri="{FF2B5EF4-FFF2-40B4-BE49-F238E27FC236}">
                <a16:creationId xmlns:a16="http://schemas.microsoft.com/office/drawing/2014/main" id="{C7B92A88-5483-C65E-66E7-FEBAA3375A13}"/>
              </a:ext>
            </a:extLst>
          </p:cNvPr>
          <p:cNvSpPr>
            <a:spLocks noGrp="1"/>
          </p:cNvSpPr>
          <p:nvPr>
            <p:ph type="title"/>
          </p:nvPr>
        </p:nvSpPr>
        <p:spPr>
          <a:xfrm>
            <a:off x="350524" y="260245"/>
            <a:ext cx="11201401" cy="419100"/>
          </a:xfrm>
        </p:spPr>
        <p:txBody>
          <a:bodyPr/>
          <a:lstStyle/>
          <a:p>
            <a:r>
              <a:rPr lang="en-GB" dirty="0">
                <a:solidFill>
                  <a:schemeClr val="tx1"/>
                </a:solidFill>
              </a:rPr>
              <a:t>REMOTE BUILDING MANAGER </a:t>
            </a:r>
            <a:br>
              <a:rPr lang="en-GB" dirty="0">
                <a:solidFill>
                  <a:schemeClr val="tx1"/>
                </a:solidFill>
              </a:rPr>
            </a:br>
            <a:r>
              <a:rPr lang="cs-CZ" dirty="0">
                <a:solidFill>
                  <a:schemeClr val="accent4"/>
                </a:solidFill>
              </a:rPr>
              <a:t>NEXT</a:t>
            </a:r>
            <a:r>
              <a:rPr lang="en-GB" dirty="0">
                <a:solidFill>
                  <a:schemeClr val="accent4"/>
                </a:solidFill>
              </a:rPr>
              <a:t> STEP </a:t>
            </a:r>
            <a:r>
              <a:rPr lang="en-GB" dirty="0" err="1">
                <a:solidFill>
                  <a:schemeClr val="accent4"/>
                </a:solidFill>
              </a:rPr>
              <a:t>iN</a:t>
            </a:r>
            <a:r>
              <a:rPr lang="en-GB" dirty="0">
                <a:solidFill>
                  <a:schemeClr val="accent4"/>
                </a:solidFill>
              </a:rPr>
              <a:t> DIGITALIZATION !!!</a:t>
            </a:r>
            <a:endParaRPr lang="en-US" dirty="0">
              <a:solidFill>
                <a:schemeClr val="accent4"/>
              </a:solidFill>
            </a:endParaRPr>
          </a:p>
        </p:txBody>
      </p:sp>
      <p:sp>
        <p:nvSpPr>
          <p:cNvPr id="3" name="Slide Number Placeholder 2">
            <a:extLst>
              <a:ext uri="{FF2B5EF4-FFF2-40B4-BE49-F238E27FC236}">
                <a16:creationId xmlns:a16="http://schemas.microsoft.com/office/drawing/2014/main" id="{FA807694-3B35-46B1-A890-C63DC5532D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grpSp>
        <p:nvGrpSpPr>
          <p:cNvPr id="44" name="Group 43">
            <a:extLst>
              <a:ext uri="{FF2B5EF4-FFF2-40B4-BE49-F238E27FC236}">
                <a16:creationId xmlns:a16="http://schemas.microsoft.com/office/drawing/2014/main" id="{BD6E34E6-10F0-E61E-23DC-A4EBE4B07CA0}"/>
              </a:ext>
            </a:extLst>
          </p:cNvPr>
          <p:cNvGrpSpPr/>
          <p:nvPr/>
        </p:nvGrpSpPr>
        <p:grpSpPr>
          <a:xfrm>
            <a:off x="8053201" y="1090747"/>
            <a:ext cx="3890381" cy="1927800"/>
            <a:chOff x="944460" y="983390"/>
            <a:chExt cx="9382152" cy="4649136"/>
          </a:xfrm>
        </p:grpSpPr>
        <p:grpSp>
          <p:nvGrpSpPr>
            <p:cNvPr id="61" name="Group 60">
              <a:extLst>
                <a:ext uri="{FF2B5EF4-FFF2-40B4-BE49-F238E27FC236}">
                  <a16:creationId xmlns:a16="http://schemas.microsoft.com/office/drawing/2014/main" id="{32D1779D-7C0D-4693-A79E-C0AEF5FF21EF}"/>
                </a:ext>
              </a:extLst>
            </p:cNvPr>
            <p:cNvGrpSpPr/>
            <p:nvPr/>
          </p:nvGrpSpPr>
          <p:grpSpPr>
            <a:xfrm>
              <a:off x="1544348" y="983390"/>
              <a:ext cx="5655765" cy="4649136"/>
              <a:chOff x="1544348" y="983390"/>
              <a:chExt cx="5655765" cy="4649136"/>
            </a:xfrm>
          </p:grpSpPr>
          <p:pic>
            <p:nvPicPr>
              <p:cNvPr id="68" name="Picture 67">
                <a:extLst>
                  <a:ext uri="{FF2B5EF4-FFF2-40B4-BE49-F238E27FC236}">
                    <a16:creationId xmlns:a16="http://schemas.microsoft.com/office/drawing/2014/main" id="{CFAE483F-BAA4-DE92-D556-45D5C5FDF4D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44348" y="983390"/>
                <a:ext cx="5655765" cy="4649136"/>
              </a:xfrm>
              <a:prstGeom prst="rect">
                <a:avLst/>
              </a:prstGeom>
            </p:spPr>
          </p:pic>
          <p:pic>
            <p:nvPicPr>
              <p:cNvPr id="69" name="Picture 68" descr="A picture containing black, monitor, side, display&#10;&#10;Description automatically generated">
                <a:extLst>
                  <a:ext uri="{FF2B5EF4-FFF2-40B4-BE49-F238E27FC236}">
                    <a16:creationId xmlns:a16="http://schemas.microsoft.com/office/drawing/2014/main" id="{F125BCD4-0FB8-E2CD-5037-D650FC43689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60685" y="1178487"/>
                <a:ext cx="5214304" cy="3077534"/>
              </a:xfrm>
              <a:prstGeom prst="rect">
                <a:avLst/>
              </a:prstGeom>
            </p:spPr>
          </p:pic>
        </p:grpSp>
        <p:grpSp>
          <p:nvGrpSpPr>
            <p:cNvPr id="62" name="Group 61">
              <a:extLst>
                <a:ext uri="{FF2B5EF4-FFF2-40B4-BE49-F238E27FC236}">
                  <a16:creationId xmlns:a16="http://schemas.microsoft.com/office/drawing/2014/main" id="{0762C743-5E5D-EF16-A511-025A2DBEC889}"/>
                </a:ext>
              </a:extLst>
            </p:cNvPr>
            <p:cNvGrpSpPr/>
            <p:nvPr/>
          </p:nvGrpSpPr>
          <p:grpSpPr>
            <a:xfrm>
              <a:off x="6403539" y="3250275"/>
              <a:ext cx="3923073" cy="2365153"/>
              <a:chOff x="6403539" y="3250275"/>
              <a:chExt cx="3923073" cy="2365153"/>
            </a:xfrm>
          </p:grpSpPr>
          <p:pic>
            <p:nvPicPr>
              <p:cNvPr id="66" name="Picture 65">
                <a:extLst>
                  <a:ext uri="{FF2B5EF4-FFF2-40B4-BE49-F238E27FC236}">
                    <a16:creationId xmlns:a16="http://schemas.microsoft.com/office/drawing/2014/main" id="{BB8D86C4-5FA9-5F22-A26A-031169752474}"/>
                  </a:ext>
                </a:extLst>
              </p:cNvPr>
              <p:cNvPicPr>
                <a:picLocks noChangeAspect="1"/>
              </p:cNvPicPr>
              <p:nvPr/>
            </p:nvPicPr>
            <p:blipFill>
              <a:blip r:embed="rId9"/>
              <a:stretch>
                <a:fillRect/>
              </a:stretch>
            </p:blipFill>
            <p:spPr>
              <a:xfrm rot="16200000">
                <a:off x="7182499" y="2471315"/>
                <a:ext cx="2365153" cy="3923073"/>
              </a:xfrm>
              <a:prstGeom prst="rect">
                <a:avLst/>
              </a:prstGeom>
            </p:spPr>
          </p:pic>
          <p:pic>
            <p:nvPicPr>
              <p:cNvPr id="67" name="Picture 66" descr="A picture containing black, monitor, sitting, holding&#10;&#10;Description automatically generated">
                <a:extLst>
                  <a:ext uri="{FF2B5EF4-FFF2-40B4-BE49-F238E27FC236}">
                    <a16:creationId xmlns:a16="http://schemas.microsoft.com/office/drawing/2014/main" id="{EF0BA4DF-B894-AA3A-C946-47AFF79B57A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59463" y="3397173"/>
                <a:ext cx="3292753" cy="2089986"/>
              </a:xfrm>
              <a:prstGeom prst="rect">
                <a:avLst/>
              </a:prstGeom>
            </p:spPr>
          </p:pic>
        </p:grpSp>
        <p:grpSp>
          <p:nvGrpSpPr>
            <p:cNvPr id="63" name="Group 62">
              <a:extLst>
                <a:ext uri="{FF2B5EF4-FFF2-40B4-BE49-F238E27FC236}">
                  <a16:creationId xmlns:a16="http://schemas.microsoft.com/office/drawing/2014/main" id="{BE32D3F5-F4DA-9551-A4F1-264243028AF8}"/>
                </a:ext>
              </a:extLst>
            </p:cNvPr>
            <p:cNvGrpSpPr/>
            <p:nvPr/>
          </p:nvGrpSpPr>
          <p:grpSpPr>
            <a:xfrm>
              <a:off x="944460" y="3202849"/>
              <a:ext cx="1179513" cy="2365156"/>
              <a:chOff x="944460" y="3202849"/>
              <a:chExt cx="1179513" cy="2365156"/>
            </a:xfrm>
          </p:grpSpPr>
          <p:pic>
            <p:nvPicPr>
              <p:cNvPr id="64" name="Picture 63">
                <a:extLst>
                  <a:ext uri="{FF2B5EF4-FFF2-40B4-BE49-F238E27FC236}">
                    <a16:creationId xmlns:a16="http://schemas.microsoft.com/office/drawing/2014/main" id="{010E0B7A-E3BC-C34F-2B4C-6EC9C2A0A2B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44460" y="3202849"/>
                <a:ext cx="1179513" cy="2365156"/>
              </a:xfrm>
              <a:prstGeom prst="rect">
                <a:avLst/>
              </a:prstGeom>
            </p:spPr>
          </p:pic>
          <p:pic>
            <p:nvPicPr>
              <p:cNvPr id="65" name="Picture 64" descr="A screenshot of a cell phone&#10;&#10;Description automatically generated">
                <a:extLst>
                  <a:ext uri="{FF2B5EF4-FFF2-40B4-BE49-F238E27FC236}">
                    <a16:creationId xmlns:a16="http://schemas.microsoft.com/office/drawing/2014/main" id="{8A822AB1-0B8A-A22E-130B-29AD769B4DB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26091" y="3495416"/>
                <a:ext cx="1032207" cy="1835037"/>
              </a:xfrm>
              <a:prstGeom prst="rect">
                <a:avLst/>
              </a:prstGeom>
            </p:spPr>
          </p:pic>
        </p:grpSp>
      </p:grpSp>
      <p:grpSp>
        <p:nvGrpSpPr>
          <p:cNvPr id="45" name="Group 44">
            <a:extLst>
              <a:ext uri="{FF2B5EF4-FFF2-40B4-BE49-F238E27FC236}">
                <a16:creationId xmlns:a16="http://schemas.microsoft.com/office/drawing/2014/main" id="{55C8C518-D199-5626-3394-62DEFD57D848}"/>
              </a:ext>
            </a:extLst>
          </p:cNvPr>
          <p:cNvGrpSpPr/>
          <p:nvPr/>
        </p:nvGrpSpPr>
        <p:grpSpPr>
          <a:xfrm>
            <a:off x="7694969" y="1135907"/>
            <a:ext cx="539398" cy="568140"/>
            <a:chOff x="7107405" y="999093"/>
            <a:chExt cx="647595" cy="682103"/>
          </a:xfrm>
        </p:grpSpPr>
        <p:sp>
          <p:nvSpPr>
            <p:cNvPr id="59" name="TextBox 58">
              <a:extLst>
                <a:ext uri="{FF2B5EF4-FFF2-40B4-BE49-F238E27FC236}">
                  <a16:creationId xmlns:a16="http://schemas.microsoft.com/office/drawing/2014/main" id="{AACB4D0A-45C8-C0DB-092D-9B4C66AB1304}"/>
                </a:ext>
              </a:extLst>
            </p:cNvPr>
            <p:cNvSpPr txBox="1"/>
            <p:nvPr/>
          </p:nvSpPr>
          <p:spPr>
            <a:xfrm>
              <a:off x="7107405" y="1462070"/>
              <a:ext cx="647595" cy="2191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End User</a:t>
              </a:r>
            </a:p>
          </p:txBody>
        </p:sp>
        <p:pic>
          <p:nvPicPr>
            <p:cNvPr id="60" name="Picture 59">
              <a:extLst>
                <a:ext uri="{FF2B5EF4-FFF2-40B4-BE49-F238E27FC236}">
                  <a16:creationId xmlns:a16="http://schemas.microsoft.com/office/drawing/2014/main" id="{F07C86BD-A821-38EA-4EE4-24FE1C8D9001}"/>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200531" y="999093"/>
              <a:ext cx="461341" cy="468000"/>
            </a:xfrm>
            <a:prstGeom prst="rect">
              <a:avLst/>
            </a:prstGeom>
          </p:spPr>
        </p:pic>
      </p:grpSp>
      <p:grpSp>
        <p:nvGrpSpPr>
          <p:cNvPr id="46" name="Group 45">
            <a:extLst>
              <a:ext uri="{FF2B5EF4-FFF2-40B4-BE49-F238E27FC236}">
                <a16:creationId xmlns:a16="http://schemas.microsoft.com/office/drawing/2014/main" id="{44B646DB-68C0-12BD-C618-533FF5DC1991}"/>
              </a:ext>
            </a:extLst>
          </p:cNvPr>
          <p:cNvGrpSpPr/>
          <p:nvPr/>
        </p:nvGrpSpPr>
        <p:grpSpPr>
          <a:xfrm>
            <a:off x="10467983" y="3132440"/>
            <a:ext cx="669621" cy="759570"/>
            <a:chOff x="10204388" y="1019195"/>
            <a:chExt cx="684126" cy="776023"/>
          </a:xfrm>
        </p:grpSpPr>
        <p:sp>
          <p:nvSpPr>
            <p:cNvPr id="57" name="TextBox 56">
              <a:extLst>
                <a:ext uri="{FF2B5EF4-FFF2-40B4-BE49-F238E27FC236}">
                  <a16:creationId xmlns:a16="http://schemas.microsoft.com/office/drawing/2014/main" id="{B21F652B-91D1-27B2-EEB8-3417DE3C6DD5}"/>
                </a:ext>
              </a:extLst>
            </p:cNvPr>
            <p:cNvSpPr txBox="1"/>
            <p:nvPr/>
          </p:nvSpPr>
          <p:spPr>
            <a:xfrm>
              <a:off x="10204388" y="1450878"/>
              <a:ext cx="684126" cy="3443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Service Provider</a:t>
              </a:r>
            </a:p>
          </p:txBody>
        </p:sp>
        <p:pic>
          <p:nvPicPr>
            <p:cNvPr id="58" name="Picture 57">
              <a:extLst>
                <a:ext uri="{FF2B5EF4-FFF2-40B4-BE49-F238E27FC236}">
                  <a16:creationId xmlns:a16="http://schemas.microsoft.com/office/drawing/2014/main" id="{99782D28-5796-589F-A30B-17E9D57B386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0306055" y="1019195"/>
              <a:ext cx="468001" cy="468000"/>
            </a:xfrm>
            <a:prstGeom prst="rect">
              <a:avLst/>
            </a:prstGeom>
          </p:spPr>
        </p:pic>
      </p:grpSp>
      <p:grpSp>
        <p:nvGrpSpPr>
          <p:cNvPr id="47" name="Group 46">
            <a:extLst>
              <a:ext uri="{FF2B5EF4-FFF2-40B4-BE49-F238E27FC236}">
                <a16:creationId xmlns:a16="http://schemas.microsoft.com/office/drawing/2014/main" id="{3A3CF0AD-2A60-9721-BBC5-38B9AA136084}"/>
              </a:ext>
            </a:extLst>
          </p:cNvPr>
          <p:cNvGrpSpPr/>
          <p:nvPr/>
        </p:nvGrpSpPr>
        <p:grpSpPr>
          <a:xfrm>
            <a:off x="11224639" y="3133124"/>
            <a:ext cx="659155" cy="765393"/>
            <a:chOff x="10852180" y="1019892"/>
            <a:chExt cx="673433" cy="781972"/>
          </a:xfrm>
        </p:grpSpPr>
        <p:pic>
          <p:nvPicPr>
            <p:cNvPr id="55" name="Picture 54">
              <a:extLst>
                <a:ext uri="{FF2B5EF4-FFF2-40B4-BE49-F238E27FC236}">
                  <a16:creationId xmlns:a16="http://schemas.microsoft.com/office/drawing/2014/main" id="{2BEAA695-0D30-1A49-DDE3-73F191EA2969}"/>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955375" y="1019892"/>
              <a:ext cx="462361" cy="468000"/>
            </a:xfrm>
            <a:prstGeom prst="rect">
              <a:avLst/>
            </a:prstGeom>
          </p:spPr>
        </p:pic>
        <p:sp>
          <p:nvSpPr>
            <p:cNvPr id="56" name="TextBox 55">
              <a:extLst>
                <a:ext uri="{FF2B5EF4-FFF2-40B4-BE49-F238E27FC236}">
                  <a16:creationId xmlns:a16="http://schemas.microsoft.com/office/drawing/2014/main" id="{40F1B41A-D436-2EB8-2B59-174618CFD3A0}"/>
                </a:ext>
              </a:extLst>
            </p:cNvPr>
            <p:cNvSpPr txBox="1"/>
            <p:nvPr/>
          </p:nvSpPr>
          <p:spPr>
            <a:xfrm>
              <a:off x="10852180" y="1455977"/>
              <a:ext cx="673433" cy="345887"/>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oneywell Sans Web"/>
                  <a:ea typeface="+mn-ea"/>
                  <a:cs typeface="+mn-cs"/>
                </a:rPr>
                <a:t>Honeywell </a:t>
              </a:r>
              <a:endParaRPr kumimoji="0" lang="de-DE" sz="1800" b="0" i="0" u="none" strike="noStrike" kern="1200" cap="none" spc="0" normalizeH="0" baseline="0" noProof="0">
                <a:ln>
                  <a:noFill/>
                </a:ln>
                <a:solidFill>
                  <a:srgbClr val="000000"/>
                </a:solidFill>
                <a:effectLst/>
                <a:uLnTx/>
                <a:uFillTx/>
                <a:latin typeface="Honeywell Sans Web"/>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oneywell Sans Web"/>
                  <a:ea typeface="+mn-ea"/>
                  <a:cs typeface="+mn-cs"/>
                </a:rPr>
                <a:t>Partners</a:t>
              </a:r>
              <a:endParaRPr kumimoji="0" lang="de-DE" sz="1800" b="0" i="0" u="none" strike="noStrike" kern="1200" cap="none" spc="0" normalizeH="0" baseline="0" noProof="0">
                <a:ln>
                  <a:noFill/>
                </a:ln>
                <a:solidFill>
                  <a:srgbClr val="000000"/>
                </a:solidFill>
                <a:effectLst/>
                <a:uLnTx/>
                <a:uFillTx/>
                <a:latin typeface="Honeywell Sans Web"/>
                <a:ea typeface="+mn-ea"/>
                <a:cs typeface="+mn-cs"/>
              </a:endParaRPr>
            </a:p>
          </p:txBody>
        </p:sp>
      </p:grpSp>
      <p:pic>
        <p:nvPicPr>
          <p:cNvPr id="48" name="Graphic 47" descr="Syncing cloud">
            <a:extLst>
              <a:ext uri="{FF2B5EF4-FFF2-40B4-BE49-F238E27FC236}">
                <a16:creationId xmlns:a16="http://schemas.microsoft.com/office/drawing/2014/main" id="{0AF38BA8-D06B-793A-2BD0-25329DD184B2}"/>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380079" y="1876896"/>
            <a:ext cx="988012" cy="988012"/>
          </a:xfrm>
          <a:prstGeom prst="rect">
            <a:avLst/>
          </a:prstGeom>
        </p:spPr>
      </p:pic>
      <p:pic>
        <p:nvPicPr>
          <p:cNvPr id="49" name="Picture 48">
            <a:extLst>
              <a:ext uri="{FF2B5EF4-FFF2-40B4-BE49-F238E27FC236}">
                <a16:creationId xmlns:a16="http://schemas.microsoft.com/office/drawing/2014/main" id="{8FAAE1AC-6541-A579-40C8-7BA1CCB03B8A}"/>
              </a:ext>
            </a:extLst>
          </p:cNvPr>
          <p:cNvPicPr>
            <a:picLocks noChangeAspect="1"/>
          </p:cNvPicPr>
          <p:nvPr/>
        </p:nvPicPr>
        <p:blipFill>
          <a:blip r:embed="rId18"/>
          <a:stretch>
            <a:fillRect/>
          </a:stretch>
        </p:blipFill>
        <p:spPr>
          <a:xfrm>
            <a:off x="6400068" y="2756637"/>
            <a:ext cx="983806" cy="248436"/>
          </a:xfrm>
          <a:prstGeom prst="rect">
            <a:avLst/>
          </a:prstGeom>
        </p:spPr>
      </p:pic>
      <p:sp>
        <p:nvSpPr>
          <p:cNvPr id="51" name="TextBox 50">
            <a:extLst>
              <a:ext uri="{FF2B5EF4-FFF2-40B4-BE49-F238E27FC236}">
                <a16:creationId xmlns:a16="http://schemas.microsoft.com/office/drawing/2014/main" id="{86D72506-88BC-32F8-1721-B0B45DA9D5D4}"/>
              </a:ext>
            </a:extLst>
          </p:cNvPr>
          <p:cNvSpPr txBox="1"/>
          <p:nvPr/>
        </p:nvSpPr>
        <p:spPr>
          <a:xfrm>
            <a:off x="7903399" y="3671620"/>
            <a:ext cx="155334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SECURE GATEWAY</a:t>
            </a:r>
            <a:endParaRPr kumimoji="0" lang="cs-CZ"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900" b="1" dirty="0">
                <a:solidFill>
                  <a:schemeClr val="accent1"/>
                </a:solidFill>
                <a:latin typeface="Arial Black" panose="020B0A04020102020204" pitchFamily="34" charset="0"/>
                <a:cs typeface="Arial" panose="020B0604020202020204" pitchFamily="34" charset="0"/>
              </a:rPr>
              <a:t>On-</a:t>
            </a:r>
            <a:r>
              <a:rPr lang="cs-CZ" sz="900" b="1" dirty="0" err="1">
                <a:solidFill>
                  <a:schemeClr val="accent1"/>
                </a:solidFill>
                <a:latin typeface="Arial Black" panose="020B0A04020102020204" pitchFamily="34" charset="0"/>
                <a:cs typeface="Arial" panose="020B0604020202020204" pitchFamily="34" charset="0"/>
              </a:rPr>
              <a:t>Prem</a:t>
            </a:r>
            <a:r>
              <a:rPr lang="cs-CZ" sz="900" b="1" dirty="0">
                <a:solidFill>
                  <a:schemeClr val="accent1"/>
                </a:solidFill>
                <a:latin typeface="Arial Black" panose="020B0A04020102020204" pitchFamily="34" charset="0"/>
                <a:cs typeface="Arial" panose="020B0604020202020204" pitchFamily="34" charset="0"/>
              </a:rPr>
              <a:t> </a:t>
            </a:r>
            <a:r>
              <a:rPr lang="cs-CZ" sz="900" b="1" dirty="0" err="1">
                <a:solidFill>
                  <a:schemeClr val="accent1"/>
                </a:solidFill>
                <a:latin typeface="Arial Black" panose="020B0A04020102020204" pitchFamily="34" charset="0"/>
                <a:cs typeface="Arial" panose="020B0604020202020204" pitchFamily="34" charset="0"/>
              </a:rPr>
              <a:t>supervisor</a:t>
            </a:r>
            <a:r>
              <a:rPr lang="cs-CZ" sz="900" b="1" dirty="0">
                <a:solidFill>
                  <a:schemeClr val="accent1"/>
                </a:solidFill>
                <a:latin typeface="Arial Black" panose="020B0A04020102020204" pitchFamily="34" charset="0"/>
                <a:cs typeface="Arial" panose="020B0604020202020204" pitchFamily="34" charset="0"/>
              </a:rPr>
              <a:t> </a:t>
            </a:r>
            <a:r>
              <a:rPr lang="cs-CZ" sz="900" b="1" dirty="0" err="1">
                <a:solidFill>
                  <a:schemeClr val="accent1"/>
                </a:solidFill>
                <a:latin typeface="Arial Black" panose="020B0A04020102020204" pitchFamily="34" charset="0"/>
                <a:cs typeface="Arial" panose="020B0604020202020204" pitchFamily="34" charset="0"/>
              </a:rPr>
              <a:t>or</a:t>
            </a:r>
            <a:r>
              <a:rPr lang="cs-CZ" sz="900" b="1" dirty="0">
                <a:solidFill>
                  <a:schemeClr val="accent1"/>
                </a:solidFill>
                <a:latin typeface="Arial Black" panose="020B0A04020102020204" pitchFamily="34" charset="0"/>
                <a:cs typeface="Arial" panose="020B0604020202020204" pitchFamily="34" charset="0"/>
              </a:rPr>
              <a:t> HAWK</a:t>
            </a:r>
            <a:r>
              <a:rPr lang="en-US" sz="900" b="1" dirty="0">
                <a:solidFill>
                  <a:schemeClr val="accent1"/>
                </a:solidFill>
                <a:latin typeface="Arial Black" panose="020B0A04020102020204" pitchFamily="34" charset="0"/>
                <a:cs typeface="Arial" panose="020B0604020202020204" pitchFamily="34" charset="0"/>
              </a:rPr>
              <a:t>/TONN/IQX</a:t>
            </a:r>
            <a:endParaRPr kumimoji="0" lang="en-US" sz="900" b="1" i="0" u="none" strike="noStrike" kern="1200" cap="none" spc="0" normalizeH="0" baseline="0" noProof="0" dirty="0">
              <a:ln>
                <a:noFill/>
              </a:ln>
              <a:solidFill>
                <a:schemeClr val="accent1"/>
              </a:solidFill>
              <a:effectLst/>
              <a:uLnTx/>
              <a:uFillTx/>
              <a:latin typeface="Arial Black" panose="020B0A04020102020204" pitchFamily="34" charset="0"/>
              <a:cs typeface="Arial" panose="020B0604020202020204" pitchFamily="34" charset="0"/>
            </a:endParaRPr>
          </a:p>
        </p:txBody>
      </p:sp>
      <p:cxnSp>
        <p:nvCxnSpPr>
          <p:cNvPr id="71" name="Straight Connector 70">
            <a:extLst>
              <a:ext uri="{FF2B5EF4-FFF2-40B4-BE49-F238E27FC236}">
                <a16:creationId xmlns:a16="http://schemas.microsoft.com/office/drawing/2014/main" id="{B60D4B15-EC84-FBDB-EDB0-D4340DF836E9}"/>
              </a:ext>
            </a:extLst>
          </p:cNvPr>
          <p:cNvCxnSpPr>
            <a:cxnSpLocks/>
          </p:cNvCxnSpPr>
          <p:nvPr/>
        </p:nvCxnSpPr>
        <p:spPr>
          <a:xfrm flipV="1">
            <a:off x="6896402" y="3054462"/>
            <a:ext cx="0" cy="757355"/>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044B3447-0E61-BF1F-B44E-C36730258D6F}"/>
              </a:ext>
            </a:extLst>
          </p:cNvPr>
          <p:cNvCxnSpPr>
            <a:cxnSpLocks/>
          </p:cNvCxnSpPr>
          <p:nvPr/>
        </p:nvCxnSpPr>
        <p:spPr>
          <a:xfrm>
            <a:off x="6896402" y="3811817"/>
            <a:ext cx="357505" cy="0"/>
          </a:xfrm>
          <a:prstGeom prst="straightConnector1">
            <a:avLst/>
          </a:prstGeom>
          <a:ln w="95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6" name="Picture 75">
            <a:extLst>
              <a:ext uri="{FF2B5EF4-FFF2-40B4-BE49-F238E27FC236}">
                <a16:creationId xmlns:a16="http://schemas.microsoft.com/office/drawing/2014/main" id="{87EF316F-8D4F-72B5-EA2E-67CFB4F7C653}"/>
              </a:ext>
            </a:extLst>
          </p:cNvPr>
          <p:cNvPicPr>
            <a:picLocks noChangeAspect="1"/>
          </p:cNvPicPr>
          <p:nvPr/>
        </p:nvPicPr>
        <p:blipFill>
          <a:blip r:embed="rId19"/>
          <a:stretch>
            <a:fillRect/>
          </a:stretch>
        </p:blipFill>
        <p:spPr>
          <a:xfrm>
            <a:off x="7315788" y="3565340"/>
            <a:ext cx="591855" cy="591855"/>
          </a:xfrm>
          <a:prstGeom prst="rect">
            <a:avLst/>
          </a:prstGeom>
        </p:spPr>
      </p:pic>
      <p:cxnSp>
        <p:nvCxnSpPr>
          <p:cNvPr id="82" name="Straight Arrow Connector 81">
            <a:extLst>
              <a:ext uri="{FF2B5EF4-FFF2-40B4-BE49-F238E27FC236}">
                <a16:creationId xmlns:a16="http://schemas.microsoft.com/office/drawing/2014/main" id="{D1EEC0BB-A854-311E-52E1-4D73735E3E86}"/>
              </a:ext>
            </a:extLst>
          </p:cNvPr>
          <p:cNvCxnSpPr>
            <a:cxnSpLocks/>
          </p:cNvCxnSpPr>
          <p:nvPr/>
        </p:nvCxnSpPr>
        <p:spPr>
          <a:xfrm flipH="1">
            <a:off x="7438858" y="2431549"/>
            <a:ext cx="464541" cy="0"/>
          </a:xfrm>
          <a:prstGeom prst="straightConnector1">
            <a:avLst/>
          </a:prstGeom>
          <a:ln w="952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33739F9-AA42-C5CE-29E2-1D4318FA73C8}"/>
              </a:ext>
            </a:extLst>
          </p:cNvPr>
          <p:cNvCxnSpPr>
            <a:cxnSpLocks/>
          </p:cNvCxnSpPr>
          <p:nvPr/>
        </p:nvCxnSpPr>
        <p:spPr>
          <a:xfrm>
            <a:off x="7525954" y="2267918"/>
            <a:ext cx="435717" cy="0"/>
          </a:xfrm>
          <a:prstGeom prst="straightConnector1">
            <a:avLst/>
          </a:prstGeom>
          <a:ln w="952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8E1CAA8-051E-38B1-3B21-1E7542743443}"/>
              </a:ext>
            </a:extLst>
          </p:cNvPr>
          <p:cNvCxnSpPr>
            <a:cxnSpLocks/>
          </p:cNvCxnSpPr>
          <p:nvPr/>
        </p:nvCxnSpPr>
        <p:spPr>
          <a:xfrm flipV="1">
            <a:off x="7601796" y="4217301"/>
            <a:ext cx="0" cy="613419"/>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54818329-1B23-1730-8F20-9556EB924514}"/>
              </a:ext>
            </a:extLst>
          </p:cNvPr>
          <p:cNvCxnSpPr>
            <a:cxnSpLocks/>
          </p:cNvCxnSpPr>
          <p:nvPr/>
        </p:nvCxnSpPr>
        <p:spPr>
          <a:xfrm>
            <a:off x="7601796" y="4830720"/>
            <a:ext cx="485254" cy="0"/>
          </a:xfrm>
          <a:prstGeom prst="straightConnector1">
            <a:avLst/>
          </a:prstGeom>
          <a:ln w="95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68708E78-D496-49E5-9C20-358CFFC9BC81}"/>
              </a:ext>
            </a:extLst>
          </p:cNvPr>
          <p:cNvSpPr txBox="1">
            <a:spLocks/>
          </p:cNvSpPr>
          <p:nvPr/>
        </p:nvSpPr>
        <p:spPr>
          <a:xfrm>
            <a:off x="486999" y="1409241"/>
            <a:ext cx="5340242" cy="50377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3022"/>
              </a:buClr>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System Font Regular"/>
              <a:buChar char="-"/>
              <a:defRPr sz="12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i="0" kern="1200">
                <a:solidFill>
                  <a:schemeClr val="tx1"/>
                </a:solidFill>
                <a:latin typeface="Arial Black" panose="020B0604020202020204" pitchFamily="34" charset="0"/>
                <a:ea typeface="+mn-ea"/>
                <a:cs typeface="Arial Black"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all" spc="0" normalizeH="0" baseline="0" noProof="0" dirty="0">
                <a:ln>
                  <a:noFill/>
                </a:ln>
                <a:solidFill>
                  <a:srgbClr val="000000"/>
                </a:solidFill>
                <a:effectLst/>
                <a:uLnTx/>
                <a:uFillTx/>
                <a:latin typeface="Arial Black"/>
                <a:ea typeface="+mn-ea"/>
                <a:cs typeface="Arial" panose="020B0604020202020204" pitchFamily="34" charset="0"/>
              </a:rPr>
              <a:t>REMOTE MONITORING &amp; CONTROL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Monitoring and control with convenience and consistency for sites from 50 to 5000 points connected via our secure gateway</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all" spc="0" normalizeH="0" baseline="0" noProof="0" dirty="0">
                <a:ln>
                  <a:noFill/>
                </a:ln>
                <a:solidFill>
                  <a:srgbClr val="000000"/>
                </a:solidFill>
                <a:effectLst/>
                <a:uLnTx/>
                <a:uFillTx/>
                <a:latin typeface="Arial Black"/>
                <a:ea typeface="+mn-ea"/>
                <a:cs typeface="Arial" panose="020B0604020202020204" pitchFamily="34" charset="0"/>
              </a:rPr>
              <a:t>INTUITIVE DASHBOARDS</a:t>
            </a:r>
            <a:endParaRPr kumimoji="0" lang="en-US" sz="1800" b="1" i="0" u="none" strike="noStrike" kern="1200" cap="all" spc="0" normalizeH="0" baseline="0" noProof="0" dirty="0">
              <a:ln>
                <a:noFill/>
              </a:ln>
              <a:solidFill>
                <a:srgbClr val="000000"/>
              </a:solidFill>
              <a:effectLst/>
              <a:uLnTx/>
              <a:uFillTx/>
              <a:latin typeface="Honeywell Sans Web Extrabold" panose="02010903040101060203" pitchFamily="2"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Visualize real-time details as well as trends about comfort, energy, alarms, and KPIs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all" spc="0" normalizeH="0" baseline="0" noProof="0" dirty="0">
                <a:ln>
                  <a:noFill/>
                </a:ln>
                <a:solidFill>
                  <a:srgbClr val="000000"/>
                </a:solidFill>
                <a:effectLst/>
                <a:uLnTx/>
                <a:uFillTx/>
                <a:latin typeface="Arial Black"/>
                <a:ea typeface="+mn-ea"/>
                <a:cs typeface="Arial" panose="020B0604020202020204" pitchFamily="34" charset="0"/>
              </a:rPr>
              <a:t>Points, schedules, Alarms</a:t>
            </a:r>
            <a:endParaRPr kumimoji="0" lang="en-US" sz="1800" b="1" i="0" u="none" strike="noStrike" kern="1200" cap="all" spc="0" normalizeH="0" baseline="0" noProof="0" dirty="0">
              <a:ln>
                <a:noFill/>
              </a:ln>
              <a:solidFill>
                <a:srgbClr val="000000"/>
              </a:solidFill>
              <a:effectLst/>
              <a:uLnTx/>
              <a:uFillTx/>
              <a:latin typeface="Honeywell Sans Web Extrabold" panose="02010903040101060203" pitchFamily="2"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Quickly view and edit schedules, alarms, and setpoints by list, site, zone, or equipment level.</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all" spc="0" normalizeH="0" baseline="0" noProof="0" dirty="0">
                <a:ln>
                  <a:noFill/>
                </a:ln>
                <a:solidFill>
                  <a:srgbClr val="000000"/>
                </a:solidFill>
                <a:effectLst/>
                <a:uLnTx/>
                <a:uFillTx/>
                <a:latin typeface="Arial Black"/>
                <a:ea typeface="+mn-ea"/>
                <a:cs typeface="Arial" panose="020B0604020202020204" pitchFamily="34" charset="0"/>
              </a:rPr>
              <a:t>An entire ECOSYSTEM OF CAPABILITIES</a:t>
            </a:r>
            <a:endParaRPr kumimoji="0" lang="en-US" sz="1600" b="0" i="0" u="none" strike="noStrike" kern="1200" cap="all" spc="0" normalizeH="0" baseline="0" noProof="0" dirty="0">
              <a:ln>
                <a:noFill/>
              </a:ln>
              <a:solidFill>
                <a:srgbClr val="000000"/>
              </a:solidFill>
              <a:effectLst/>
              <a:uLnTx/>
              <a:uFillTx/>
              <a:latin typeface="Arial Blac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Add advanced services as and when needed, such as AI-driven optimization for air quality, carbon, and energy management systems or space utilization.</a:t>
            </a:r>
          </a:p>
        </p:txBody>
      </p:sp>
    </p:spTree>
    <p:extLst>
      <p:ext uri="{BB962C8B-B14F-4D97-AF65-F5344CB8AC3E}">
        <p14:creationId xmlns:p14="http://schemas.microsoft.com/office/powerpoint/2010/main" val="194083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54878B13-0994-E7EE-5624-5282997C0087}"/>
              </a:ext>
            </a:extLst>
          </p:cNvPr>
          <p:cNvSpPr txBox="1">
            <a:spLocks/>
          </p:cNvSpPr>
          <p:nvPr/>
        </p:nvSpPr>
        <p:spPr>
          <a:xfrm>
            <a:off x="348247" y="5960578"/>
            <a:ext cx="4507275" cy="336550"/>
          </a:xfrm>
          <a:prstGeom prst="rect">
            <a:avLst/>
          </a:prstGeom>
        </p:spPr>
        <p:txBody>
          <a:bodyPr anchor="ctr">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i="0" kern="1200">
                <a:solidFill>
                  <a:schemeClr val="accent3">
                    <a:lumMod val="75000"/>
                  </a:schemeClr>
                </a:solidFill>
                <a:latin typeface="Arial Black" panose="020B0604020202020204" pitchFamily="34" charset="0"/>
                <a:ea typeface="+mn-ea"/>
                <a:cs typeface="Arial Black" panose="020B0604020202020204" pitchFamily="34" charset="0"/>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4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2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DC202E"/>
                </a:solidFill>
                <a:effectLst/>
                <a:uLnTx/>
                <a:uFillTx/>
                <a:latin typeface="Arial Black" panose="020B0604020202020204" pitchFamily="34" charset="0"/>
                <a:ea typeface="+mn-ea"/>
              </a:rPr>
              <a:t>HONEYWELL REMOTE BUILDING MANAGER</a:t>
            </a:r>
          </a:p>
        </p:txBody>
      </p:sp>
      <p:pic>
        <p:nvPicPr>
          <p:cNvPr id="16" name="Picture 15">
            <a:extLst>
              <a:ext uri="{FF2B5EF4-FFF2-40B4-BE49-F238E27FC236}">
                <a16:creationId xmlns:a16="http://schemas.microsoft.com/office/drawing/2014/main" id="{FD51DDA8-FDB7-C435-7093-FD8F65EA859C}"/>
              </a:ext>
            </a:extLst>
          </p:cNvPr>
          <p:cNvPicPr>
            <a:picLocks noChangeAspect="1"/>
          </p:cNvPicPr>
          <p:nvPr/>
        </p:nvPicPr>
        <p:blipFill>
          <a:blip r:embed="rId3"/>
          <a:stretch>
            <a:fillRect/>
          </a:stretch>
        </p:blipFill>
        <p:spPr>
          <a:xfrm>
            <a:off x="6564203" y="2239642"/>
            <a:ext cx="725622" cy="725622"/>
          </a:xfrm>
          <a:prstGeom prst="rect">
            <a:avLst/>
          </a:prstGeom>
        </p:spPr>
      </p:pic>
      <p:pic>
        <p:nvPicPr>
          <p:cNvPr id="2" name="Picture 1" descr="Honeywell-RBM">
            <a:extLst>
              <a:ext uri="{FF2B5EF4-FFF2-40B4-BE49-F238E27FC236}">
                <a16:creationId xmlns:a16="http://schemas.microsoft.com/office/drawing/2014/main" id="{480CF243-521A-7858-9C5A-A07434EC8B89}"/>
              </a:ext>
            </a:extLst>
          </p:cNvPr>
          <p:cNvPicPr>
            <a:picLocks noChangeAspect="1"/>
          </p:cNvPicPr>
          <p:nvPr/>
        </p:nvPicPr>
        <p:blipFill>
          <a:blip r:link="rId4">
            <a:extLst>
              <a:ext uri="{28A0092B-C50C-407E-A947-70E740481C1C}">
                <a14:useLocalDpi xmlns:a14="http://schemas.microsoft.com/office/drawing/2010/main" val="0"/>
              </a:ext>
            </a:extLst>
          </a:blip>
          <a:srcRect/>
          <a:stretch>
            <a:fillRect/>
          </a:stretch>
        </p:blipFill>
        <p:spPr bwMode="auto">
          <a:xfrm>
            <a:off x="3434443" y="728750"/>
            <a:ext cx="5715000" cy="2381250"/>
          </a:xfrm>
          <a:prstGeom prst="rect">
            <a:avLst/>
          </a:prstGeom>
          <a:noFill/>
          <a:ln>
            <a:noFill/>
          </a:ln>
        </p:spPr>
      </p:pic>
      <p:sp>
        <p:nvSpPr>
          <p:cNvPr id="4" name="Text Placeholder 2">
            <a:extLst>
              <a:ext uri="{FF2B5EF4-FFF2-40B4-BE49-F238E27FC236}">
                <a16:creationId xmlns:a16="http://schemas.microsoft.com/office/drawing/2014/main" id="{87FF6E9C-22FC-7BF4-DC14-794746EDD5B7}"/>
              </a:ext>
            </a:extLst>
          </p:cNvPr>
          <p:cNvSpPr txBox="1">
            <a:spLocks/>
          </p:cNvSpPr>
          <p:nvPr/>
        </p:nvSpPr>
        <p:spPr>
          <a:xfrm>
            <a:off x="6895805" y="5706294"/>
            <a:ext cx="4507275" cy="777118"/>
          </a:xfrm>
          <a:prstGeom prst="rect">
            <a:avLst/>
          </a:prstGeom>
        </p:spPr>
        <p:txBody>
          <a:bodyPr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i="0" kern="1200">
                <a:solidFill>
                  <a:schemeClr val="accent3">
                    <a:lumMod val="75000"/>
                  </a:schemeClr>
                </a:solidFill>
                <a:latin typeface="Arial Black" panose="020B0604020202020204" pitchFamily="34" charset="0"/>
                <a:ea typeface="+mn-ea"/>
                <a:cs typeface="Arial Black" panose="020B0604020202020204" pitchFamily="34" charset="0"/>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4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2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DC202E"/>
                </a:solidFill>
                <a:effectLst/>
                <a:uLnTx/>
                <a:uFillTx/>
                <a:latin typeface="Arial Black" panose="020B0604020202020204" pitchFamily="34" charset="0"/>
                <a:ea typeface="+mn-ea"/>
              </a:rPr>
              <a:t>HONEYWELL REMOTE BUILDING MANAGER</a:t>
            </a: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DC202E"/>
                </a:solidFill>
                <a:effectLst/>
                <a:uLnTx/>
                <a:uFillTx/>
                <a:latin typeface="Arial Black" panose="020B0604020202020204" pitchFamily="34" charset="0"/>
                <a:ea typeface="+mn-ea"/>
              </a:rPr>
              <a:t>EXPRESS (FORMER SAMBA)</a:t>
            </a:r>
          </a:p>
        </p:txBody>
      </p:sp>
      <p:grpSp>
        <p:nvGrpSpPr>
          <p:cNvPr id="5" name="Group 4">
            <a:extLst>
              <a:ext uri="{FF2B5EF4-FFF2-40B4-BE49-F238E27FC236}">
                <a16:creationId xmlns:a16="http://schemas.microsoft.com/office/drawing/2014/main" id="{8B8D9777-FA9F-46B6-B185-13D6CBB8ACFE}"/>
              </a:ext>
            </a:extLst>
          </p:cNvPr>
          <p:cNvGrpSpPr/>
          <p:nvPr/>
        </p:nvGrpSpPr>
        <p:grpSpPr>
          <a:xfrm>
            <a:off x="5362485" y="2576551"/>
            <a:ext cx="1670501" cy="1788402"/>
            <a:chOff x="5480730" y="950856"/>
            <a:chExt cx="1670501" cy="1788402"/>
          </a:xfrm>
        </p:grpSpPr>
        <p:pic>
          <p:nvPicPr>
            <p:cNvPr id="6" name="Graphic 5" descr="Syncing cloud">
              <a:extLst>
                <a:ext uri="{FF2B5EF4-FFF2-40B4-BE49-F238E27FC236}">
                  <a16:creationId xmlns:a16="http://schemas.microsoft.com/office/drawing/2014/main" id="{12936AC4-7C12-B17A-0D29-EFC193CA293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80730" y="950856"/>
              <a:ext cx="1670501" cy="1670501"/>
            </a:xfrm>
            <a:prstGeom prst="rect">
              <a:avLst/>
            </a:prstGeom>
          </p:spPr>
        </p:pic>
        <p:pic>
          <p:nvPicPr>
            <p:cNvPr id="7" name="Picture 6">
              <a:extLst>
                <a:ext uri="{FF2B5EF4-FFF2-40B4-BE49-F238E27FC236}">
                  <a16:creationId xmlns:a16="http://schemas.microsoft.com/office/drawing/2014/main" id="{1637064F-3648-B2EC-2C23-6B5EDD613D70}"/>
                </a:ext>
              </a:extLst>
            </p:cNvPr>
            <p:cNvPicPr>
              <a:picLocks noChangeAspect="1"/>
            </p:cNvPicPr>
            <p:nvPr/>
          </p:nvPicPr>
          <p:blipFill>
            <a:blip r:embed="rId7"/>
            <a:stretch>
              <a:fillRect/>
            </a:stretch>
          </p:blipFill>
          <p:spPr>
            <a:xfrm>
              <a:off x="5690315" y="2394371"/>
              <a:ext cx="1365753" cy="344887"/>
            </a:xfrm>
            <a:prstGeom prst="rect">
              <a:avLst/>
            </a:prstGeom>
          </p:spPr>
        </p:pic>
      </p:grpSp>
      <p:pic>
        <p:nvPicPr>
          <p:cNvPr id="8" name="Picture 7">
            <a:extLst>
              <a:ext uri="{FF2B5EF4-FFF2-40B4-BE49-F238E27FC236}">
                <a16:creationId xmlns:a16="http://schemas.microsoft.com/office/drawing/2014/main" id="{10FBBF6B-568F-BC3D-8B5A-2F5CAB230070}"/>
              </a:ext>
            </a:extLst>
          </p:cNvPr>
          <p:cNvPicPr>
            <a:picLocks noChangeAspect="1"/>
          </p:cNvPicPr>
          <p:nvPr/>
        </p:nvPicPr>
        <p:blipFill>
          <a:blip r:embed="rId8"/>
          <a:stretch>
            <a:fillRect/>
          </a:stretch>
        </p:blipFill>
        <p:spPr>
          <a:xfrm>
            <a:off x="8342133" y="5003828"/>
            <a:ext cx="807310" cy="677765"/>
          </a:xfrm>
          <a:prstGeom prst="rect">
            <a:avLst/>
          </a:prstGeom>
        </p:spPr>
      </p:pic>
      <p:cxnSp>
        <p:nvCxnSpPr>
          <p:cNvPr id="19" name="Connector: Elbow 18">
            <a:extLst>
              <a:ext uri="{FF2B5EF4-FFF2-40B4-BE49-F238E27FC236}">
                <a16:creationId xmlns:a16="http://schemas.microsoft.com/office/drawing/2014/main" id="{242AFD5E-2A22-9DA0-A77D-DCDE8CF94AD1}"/>
              </a:ext>
            </a:extLst>
          </p:cNvPr>
          <p:cNvCxnSpPr>
            <a:cxnSpLocks/>
          </p:cNvCxnSpPr>
          <p:nvPr/>
        </p:nvCxnSpPr>
        <p:spPr>
          <a:xfrm rot="16200000" flipV="1">
            <a:off x="7409656" y="3624962"/>
            <a:ext cx="653172" cy="2012505"/>
          </a:xfrm>
          <a:prstGeom prst="bentConnector3">
            <a:avLst>
              <a:gd name="adj1" fmla="val 50000"/>
            </a:avLst>
          </a:prstGeom>
          <a:ln w="28575">
            <a:solidFill>
              <a:schemeClr val="accent4"/>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99BE3A01-1B3D-42E6-0FF7-6F44D7FD0C39}"/>
              </a:ext>
            </a:extLst>
          </p:cNvPr>
          <p:cNvCxnSpPr>
            <a:cxnSpLocks/>
          </p:cNvCxnSpPr>
          <p:nvPr/>
        </p:nvCxnSpPr>
        <p:spPr>
          <a:xfrm flipV="1">
            <a:off x="2493275" y="4170604"/>
            <a:ext cx="2974464" cy="1279087"/>
          </a:xfrm>
          <a:prstGeom prst="bentConnector3">
            <a:avLst>
              <a:gd name="adj1" fmla="val 50000"/>
            </a:avLst>
          </a:prstGeom>
          <a:ln w="28575">
            <a:solidFill>
              <a:schemeClr val="accent4"/>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25E027FC-5B4D-F6BF-466E-745EEE5601EC}"/>
              </a:ext>
            </a:extLst>
          </p:cNvPr>
          <p:cNvPicPr>
            <a:picLocks noChangeAspect="1"/>
          </p:cNvPicPr>
          <p:nvPr/>
        </p:nvPicPr>
        <p:blipFill>
          <a:blip r:embed="rId9">
            <a:alphaModFix amt="63000"/>
          </a:blip>
          <a:stretch>
            <a:fillRect/>
          </a:stretch>
        </p:blipFill>
        <p:spPr>
          <a:xfrm>
            <a:off x="1685827" y="5215999"/>
            <a:ext cx="770637" cy="465594"/>
          </a:xfrm>
          <a:prstGeom prst="rect">
            <a:avLst/>
          </a:prstGeom>
        </p:spPr>
      </p:pic>
      <p:sp>
        <p:nvSpPr>
          <p:cNvPr id="26" name="Title 1">
            <a:extLst>
              <a:ext uri="{FF2B5EF4-FFF2-40B4-BE49-F238E27FC236}">
                <a16:creationId xmlns:a16="http://schemas.microsoft.com/office/drawing/2014/main" id="{781AB2D1-5AEA-BE43-6F05-A12E73EFD28C}"/>
              </a:ext>
            </a:extLst>
          </p:cNvPr>
          <p:cNvSpPr txBox="1">
            <a:spLocks/>
          </p:cNvSpPr>
          <p:nvPr/>
        </p:nvSpPr>
        <p:spPr>
          <a:xfrm>
            <a:off x="652892" y="4801957"/>
            <a:ext cx="2836506" cy="403742"/>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all" spc="0" normalizeH="0" baseline="0" noProof="0" dirty="0" err="1">
                <a:ln>
                  <a:noFill/>
                </a:ln>
                <a:solidFill>
                  <a:srgbClr val="000000"/>
                </a:solidFill>
                <a:effectLst/>
                <a:uLnTx/>
                <a:uFillTx/>
                <a:latin typeface="Arial Black"/>
                <a:ea typeface="+mj-ea"/>
                <a:cs typeface="+mj-cs"/>
              </a:rPr>
              <a:t>NiagAra</a:t>
            </a:r>
            <a:r>
              <a:rPr kumimoji="0" lang="en-US" sz="1000" b="0" i="0" u="none" strike="noStrike" kern="1200" cap="all" spc="0" normalizeH="0" baseline="0" noProof="0" dirty="0">
                <a:ln>
                  <a:noFill/>
                </a:ln>
                <a:solidFill>
                  <a:srgbClr val="000000"/>
                </a:solidFill>
                <a:effectLst/>
                <a:uLnTx/>
                <a:uFillTx/>
                <a:latin typeface="Arial Black"/>
                <a:ea typeface="+mj-ea"/>
                <a:cs typeface="+mj-cs"/>
              </a:rPr>
              <a:t> gateway = Supervisor, TONN, HAWK, IQX</a:t>
            </a:r>
          </a:p>
        </p:txBody>
      </p:sp>
      <p:sp>
        <p:nvSpPr>
          <p:cNvPr id="27" name="Title 1">
            <a:extLst>
              <a:ext uri="{FF2B5EF4-FFF2-40B4-BE49-F238E27FC236}">
                <a16:creationId xmlns:a16="http://schemas.microsoft.com/office/drawing/2014/main" id="{645DDF67-1CEE-A039-CE79-CD5D012C3BC0}"/>
              </a:ext>
            </a:extLst>
          </p:cNvPr>
          <p:cNvSpPr txBox="1">
            <a:spLocks/>
          </p:cNvSpPr>
          <p:nvPr/>
        </p:nvSpPr>
        <p:spPr>
          <a:xfrm>
            <a:off x="8950917" y="5249240"/>
            <a:ext cx="1331418" cy="186940"/>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all" spc="0" normalizeH="0" baseline="0" noProof="0" dirty="0">
                <a:ln>
                  <a:noFill/>
                </a:ln>
                <a:solidFill>
                  <a:srgbClr val="000000"/>
                </a:solidFill>
                <a:effectLst/>
                <a:uLnTx/>
                <a:uFillTx/>
                <a:latin typeface="Arial Black"/>
                <a:ea typeface="+mj-ea"/>
                <a:cs typeface="+mj-cs"/>
              </a:rPr>
              <a:t>GW-1000</a:t>
            </a:r>
          </a:p>
        </p:txBody>
      </p:sp>
      <p:sp>
        <p:nvSpPr>
          <p:cNvPr id="28" name="Title 3">
            <a:extLst>
              <a:ext uri="{FF2B5EF4-FFF2-40B4-BE49-F238E27FC236}">
                <a16:creationId xmlns:a16="http://schemas.microsoft.com/office/drawing/2014/main" id="{DC2AD80A-332C-0820-74F8-7E4C17C64778}"/>
              </a:ext>
            </a:extLst>
          </p:cNvPr>
          <p:cNvSpPr>
            <a:spLocks noGrp="1"/>
          </p:cNvSpPr>
          <p:nvPr>
            <p:ph type="title"/>
          </p:nvPr>
        </p:nvSpPr>
        <p:spPr>
          <a:xfrm>
            <a:off x="348247" y="141196"/>
            <a:ext cx="11201401" cy="419100"/>
          </a:xfrm>
        </p:spPr>
        <p:txBody>
          <a:bodyPr/>
          <a:lstStyle/>
          <a:p>
            <a:r>
              <a:rPr lang="en-GB" dirty="0">
                <a:solidFill>
                  <a:srgbClr val="C00000"/>
                </a:solidFill>
              </a:rPr>
              <a:t>MAIN UPDATE = RBM&amp;RBM Express = </a:t>
            </a:r>
            <a:r>
              <a:rPr lang="en-GB" dirty="0" err="1">
                <a:solidFill>
                  <a:srgbClr val="C00000"/>
                </a:solidFill>
              </a:rPr>
              <a:t>ver</a:t>
            </a:r>
            <a:r>
              <a:rPr lang="en-GB" dirty="0">
                <a:solidFill>
                  <a:srgbClr val="C00000"/>
                </a:solidFill>
              </a:rPr>
              <a:t> 1.2  </a:t>
            </a:r>
          </a:p>
        </p:txBody>
      </p:sp>
      <p:sp>
        <p:nvSpPr>
          <p:cNvPr id="30" name="TextBox 29">
            <a:extLst>
              <a:ext uri="{FF2B5EF4-FFF2-40B4-BE49-F238E27FC236}">
                <a16:creationId xmlns:a16="http://schemas.microsoft.com/office/drawing/2014/main" id="{EAF6FDD9-3B94-9937-D849-1FB2144FAE8D}"/>
              </a:ext>
            </a:extLst>
          </p:cNvPr>
          <p:cNvSpPr txBox="1"/>
          <p:nvPr/>
        </p:nvSpPr>
        <p:spPr>
          <a:xfrm>
            <a:off x="8950917" y="3172811"/>
            <a:ext cx="3241083" cy="1754326"/>
          </a:xfrm>
          <a:prstGeom prst="rect">
            <a:avLst/>
          </a:prstGeom>
          <a:noFill/>
        </p:spPr>
        <p:txBody>
          <a:bodyPr wrap="square">
            <a:spAutoFit/>
          </a:bodyPr>
          <a:lstStyle/>
          <a:p>
            <a:r>
              <a:rPr lang="en-US" sz="1200" b="1" dirty="0">
                <a:solidFill>
                  <a:srgbClr val="000000"/>
                </a:solidFill>
                <a:effectLst/>
                <a:latin typeface="Arial" panose="020B0604020202020204" pitchFamily="34" charset="0"/>
                <a:ea typeface="Calibri" panose="020F0502020204030204" pitchFamily="34" charset="0"/>
              </a:rPr>
              <a:t>Small and Medium Business Administrator is now a part of Remote Building Manager</a:t>
            </a:r>
            <a:r>
              <a:rPr lang="en-US" sz="1200" dirty="0">
                <a:solidFill>
                  <a:srgbClr val="000000"/>
                </a:solidFill>
                <a:effectLst/>
                <a:latin typeface="Arial" panose="020B0604020202020204" pitchFamily="34" charset="0"/>
                <a:ea typeface="Calibri" panose="020F0502020204030204" pitchFamily="34" charset="0"/>
              </a:rPr>
              <a:t> as the Express Tier. This combines what was previously two separate solutions into one cloud supervisor solution with a common portfolio dashboard which includes both Remote Building Manager and legacy Small and Medium Business Administrator sites. </a:t>
            </a:r>
            <a:endParaRPr lang="en-US" sz="1200" dirty="0"/>
          </a:p>
        </p:txBody>
      </p:sp>
    </p:spTree>
    <p:extLst>
      <p:ext uri="{BB962C8B-B14F-4D97-AF65-F5344CB8AC3E}">
        <p14:creationId xmlns:p14="http://schemas.microsoft.com/office/powerpoint/2010/main" val="4153402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8">
            <a:extLst>
              <a:ext uri="{FF2B5EF4-FFF2-40B4-BE49-F238E27FC236}">
                <a16:creationId xmlns:a16="http://schemas.microsoft.com/office/drawing/2014/main" id="{2624C78E-59D8-435F-B2B5-AC657D714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79329" y="1378697"/>
            <a:ext cx="4836076" cy="40525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5A80ECD-28E4-4A7D-9830-A07729720FCE}"/>
              </a:ext>
            </a:extLst>
          </p:cNvPr>
          <p:cNvPicPr>
            <a:picLocks noChangeAspect="1"/>
          </p:cNvPicPr>
          <p:nvPr/>
        </p:nvPicPr>
        <p:blipFill>
          <a:blip r:embed="rId4"/>
          <a:stretch>
            <a:fillRect/>
          </a:stretch>
        </p:blipFill>
        <p:spPr>
          <a:xfrm>
            <a:off x="6358247" y="4091531"/>
            <a:ext cx="735635" cy="735635"/>
          </a:xfrm>
          <a:prstGeom prst="rect">
            <a:avLst/>
          </a:prstGeom>
        </p:spPr>
      </p:pic>
      <p:sp>
        <p:nvSpPr>
          <p:cNvPr id="62" name="Content Placeholder 6">
            <a:extLst>
              <a:ext uri="{FF2B5EF4-FFF2-40B4-BE49-F238E27FC236}">
                <a16:creationId xmlns:a16="http://schemas.microsoft.com/office/drawing/2014/main" id="{B6D9D8CC-4D7C-45C9-90CA-A6937C964AF8}"/>
              </a:ext>
            </a:extLst>
          </p:cNvPr>
          <p:cNvSpPr txBox="1">
            <a:spLocks/>
          </p:cNvSpPr>
          <p:nvPr/>
        </p:nvSpPr>
        <p:spPr>
          <a:xfrm>
            <a:off x="482493" y="5522546"/>
            <a:ext cx="5875754" cy="73426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Cloud-based Web UI available on Desktop, Laptop, Mobile</a:t>
            </a:r>
          </a:p>
          <a:p>
            <a:pPr marL="285750" marR="0" lvl="0" indent="-285750" algn="l"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Multi-language Management Platform</a:t>
            </a:r>
          </a:p>
          <a:p>
            <a:pPr marL="285750" marR="0" lvl="0" indent="-285750" algn="l"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Points list view, alarms, energy consumption and schedules</a:t>
            </a:r>
          </a:p>
          <a:p>
            <a:pPr marL="285750" marR="0" lvl="0" indent="-285750" algn="l"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Long term storage and visualization of all values in combined Trend graphs</a:t>
            </a:r>
          </a:p>
          <a:p>
            <a:pPr marL="285750" marR="0" lvl="0" indent="-285750" algn="l"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None/>
              <a:tabLst/>
              <a:defRPr/>
            </a:pPr>
            <a:endParaRPr kumimoji="0" lang="en-US" sz="1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63" name="Rectangle 62">
            <a:extLst>
              <a:ext uri="{FF2B5EF4-FFF2-40B4-BE49-F238E27FC236}">
                <a16:creationId xmlns:a16="http://schemas.microsoft.com/office/drawing/2014/main" id="{2FD4CDCF-AF18-4EB1-9AC8-761869CA1D2F}"/>
              </a:ext>
            </a:extLst>
          </p:cNvPr>
          <p:cNvSpPr/>
          <p:nvPr/>
        </p:nvSpPr>
        <p:spPr>
          <a:xfrm>
            <a:off x="512151" y="5240735"/>
            <a:ext cx="2763608" cy="207942"/>
          </a:xfrm>
          <a:prstGeom prst="rect">
            <a:avLst/>
          </a:prstGeom>
        </p:spPr>
        <p:txBody>
          <a:bodyPr wrap="square" lIns="0" tIns="0" rIns="0" bIns="0" anchor="t">
            <a:spAutoFit/>
          </a:bodyPr>
          <a:lstStyle/>
          <a:p>
            <a:pPr marL="0" marR="0" lvl="0" indent="0" algn="l" defTabSz="914400" rtl="0" eaLnBrk="1" fontAlgn="auto" latinLnBrk="0" hangingPunct="1">
              <a:lnSpc>
                <a:spcPts val="155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Black" panose="020B0604020202020204" pitchFamily="34" charset="0"/>
                <a:ea typeface="+mn-ea"/>
                <a:cs typeface="Arial Black" panose="020B0604020202020204" pitchFamily="34" charset="0"/>
              </a:rPr>
              <a:t>SUPERVISOR</a:t>
            </a:r>
          </a:p>
        </p:txBody>
      </p:sp>
      <p:sp>
        <p:nvSpPr>
          <p:cNvPr id="68" name="Rectangle 67">
            <a:extLst>
              <a:ext uri="{FF2B5EF4-FFF2-40B4-BE49-F238E27FC236}">
                <a16:creationId xmlns:a16="http://schemas.microsoft.com/office/drawing/2014/main" id="{7E96B12B-3484-4EF7-BBFA-2E3186D1D7A0}"/>
              </a:ext>
            </a:extLst>
          </p:cNvPr>
          <p:cNvSpPr/>
          <p:nvPr/>
        </p:nvSpPr>
        <p:spPr>
          <a:xfrm>
            <a:off x="7333890" y="4097166"/>
            <a:ext cx="4326266" cy="207942"/>
          </a:xfrm>
          <a:prstGeom prst="rect">
            <a:avLst/>
          </a:prstGeom>
        </p:spPr>
        <p:txBody>
          <a:bodyPr wrap="square" lIns="0" tIns="0" rIns="0" bIns="0">
            <a:spAutoFit/>
          </a:bodyPr>
          <a:lstStyle/>
          <a:p>
            <a:pPr marL="0" marR="0" lvl="0" indent="0" algn="l" defTabSz="914400" rtl="0" eaLnBrk="1" fontAlgn="auto" latinLnBrk="0" hangingPunct="1">
              <a:lnSpc>
                <a:spcPts val="155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Black" panose="020B0604020202020204" pitchFamily="34" charset="0"/>
                <a:ea typeface="+mn-ea"/>
                <a:cs typeface="Arial Black" panose="020B0604020202020204" pitchFamily="34" charset="0"/>
              </a:rPr>
              <a:t>Honeywell SMART IO</a:t>
            </a:r>
          </a:p>
        </p:txBody>
      </p:sp>
      <p:sp>
        <p:nvSpPr>
          <p:cNvPr id="69" name="Rectangle 68">
            <a:extLst>
              <a:ext uri="{FF2B5EF4-FFF2-40B4-BE49-F238E27FC236}">
                <a16:creationId xmlns:a16="http://schemas.microsoft.com/office/drawing/2014/main" id="{3DC1B323-700F-4958-9F4F-673B311C1331}"/>
              </a:ext>
            </a:extLst>
          </p:cNvPr>
          <p:cNvSpPr/>
          <p:nvPr/>
        </p:nvSpPr>
        <p:spPr>
          <a:xfrm>
            <a:off x="7333889" y="1726459"/>
            <a:ext cx="3468353" cy="207942"/>
          </a:xfrm>
          <a:prstGeom prst="rect">
            <a:avLst/>
          </a:prstGeom>
        </p:spPr>
        <p:txBody>
          <a:bodyPr wrap="square" lIns="0" tIns="0" rIns="0" bIns="0" anchor="t">
            <a:spAutoFit/>
          </a:bodyPr>
          <a:lstStyle/>
          <a:p>
            <a:pPr>
              <a:lnSpc>
                <a:spcPts val="1550"/>
              </a:lnSpc>
              <a:defRPr/>
            </a:pPr>
            <a:r>
              <a:rPr kumimoji="0" lang="en-US" sz="1600" b="1" i="0" u="none" strike="noStrike" kern="1200" cap="none" spc="0" normalizeH="0" baseline="0" noProof="0">
                <a:ln>
                  <a:noFill/>
                </a:ln>
                <a:effectLst/>
                <a:uLnTx/>
                <a:uFillTx/>
                <a:latin typeface="Arial Black"/>
                <a:cs typeface="Arial Black" panose="020B0604020202020204" pitchFamily="34" charset="0"/>
              </a:rPr>
              <a:t>Honeywell</a:t>
            </a:r>
            <a:r>
              <a:rPr lang="en-US" sz="1600" b="1">
                <a:latin typeface="Arial Black"/>
                <a:cs typeface="Arial Black" panose="020B0604020202020204" pitchFamily="34" charset="0"/>
              </a:rPr>
              <a:t> GW-1000</a:t>
            </a:r>
            <a:endParaRPr lang="en-US" sz="1600" b="1" i="0" u="none" strike="noStrike" kern="1200" cap="none" spc="0" normalizeH="0" baseline="0" noProof="0">
              <a:ln>
                <a:noFill/>
              </a:ln>
              <a:effectLst/>
              <a:uLnTx/>
              <a:uFillTx/>
              <a:latin typeface="Arial Black"/>
              <a:cs typeface="Arial Black" panose="020B0604020202020204" pitchFamily="34" charset="0"/>
            </a:endParaRPr>
          </a:p>
        </p:txBody>
      </p:sp>
      <p:sp>
        <p:nvSpPr>
          <p:cNvPr id="72" name="Content Placeholder 6">
            <a:extLst>
              <a:ext uri="{FF2B5EF4-FFF2-40B4-BE49-F238E27FC236}">
                <a16:creationId xmlns:a16="http://schemas.microsoft.com/office/drawing/2014/main" id="{8E96AD3B-ADD9-4A40-9345-C1EFE3E7D99E}"/>
              </a:ext>
            </a:extLst>
          </p:cNvPr>
          <p:cNvSpPr txBox="1">
            <a:spLocks/>
          </p:cNvSpPr>
          <p:nvPr/>
        </p:nvSpPr>
        <p:spPr>
          <a:xfrm>
            <a:off x="7333890" y="4398627"/>
            <a:ext cx="4186372" cy="13995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Honeywell IO module supporting to field sensors/ devices</a:t>
            </a:r>
          </a:p>
          <a:p>
            <a:pPr marL="285750" marR="0" lvl="0" indent="-285750" algn="l"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Char char="•"/>
              <a:tabLst/>
              <a:defRPr/>
            </a:pPr>
            <a:r>
              <a:rPr kumimoji="0" lang="en-US" sz="1400" i="0" u="none" strike="noStrike" kern="1200" cap="none" spc="0" normalizeH="0" baseline="0" noProof="0" dirty="0">
                <a:ln>
                  <a:noFill/>
                </a:ln>
                <a:solidFill>
                  <a:prstClr val="black"/>
                </a:solidFill>
                <a:effectLst/>
                <a:highlight>
                  <a:srgbClr val="FFFF00"/>
                </a:highlight>
                <a:uLnTx/>
                <a:uFillTx/>
                <a:latin typeface="Arial"/>
                <a:ea typeface="+mn-ea"/>
                <a:cs typeface="+mn-cs"/>
              </a:rPr>
              <a:t>Modbus</a:t>
            </a:r>
            <a:r>
              <a:rPr kumimoji="0" lang="en-US" sz="1400" b="0" i="0" u="none" strike="noStrike" kern="1200" cap="none" spc="0" normalizeH="0" baseline="0" noProof="0" dirty="0">
                <a:ln>
                  <a:noFill/>
                </a:ln>
                <a:solidFill>
                  <a:prstClr val="black"/>
                </a:solidFill>
                <a:effectLst/>
                <a:uLnTx/>
                <a:uFillTx/>
                <a:latin typeface="Arial"/>
                <a:ea typeface="+mn-ea"/>
                <a:cs typeface="+mn-cs"/>
              </a:rPr>
              <a:t> meters and VRF supported via the onboarding wizard</a:t>
            </a:r>
          </a:p>
          <a:p>
            <a:pPr marL="285750" marR="0" lvl="0" indent="-285750" algn="l"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Used to operate Sensor monitoring and ON/OFF of equipment such as Lighting </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ctr"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Char char="•"/>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73" name="Content Placeholder 6">
            <a:extLst>
              <a:ext uri="{FF2B5EF4-FFF2-40B4-BE49-F238E27FC236}">
                <a16:creationId xmlns:a16="http://schemas.microsoft.com/office/drawing/2014/main" id="{1EC4DE91-EEC8-469B-BEA1-190E58741314}"/>
              </a:ext>
            </a:extLst>
          </p:cNvPr>
          <p:cNvSpPr txBox="1">
            <a:spLocks/>
          </p:cNvSpPr>
          <p:nvPr/>
        </p:nvSpPr>
        <p:spPr>
          <a:xfrm>
            <a:off x="7333890" y="2011828"/>
            <a:ext cx="4186372" cy="1308190"/>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Central point for aggregating site data from </a:t>
            </a:r>
            <a:br>
              <a:rPr kumimoji="0" lang="en-US" sz="1400" b="0" i="0" u="none" strike="noStrike" kern="1200" cap="none" spc="0" normalizeH="0" baseline="0" noProof="0" dirty="0">
                <a:ln>
                  <a:noFill/>
                </a:ln>
                <a:solidFill>
                  <a:prstClr val="black"/>
                </a:solidFill>
                <a:effectLst/>
                <a:uLnTx/>
                <a:uFillTx/>
                <a:latin typeface="Arial"/>
                <a:ea typeface="+mn-ea"/>
                <a:cs typeface="+mn-cs"/>
              </a:rPr>
            </a:br>
            <a:r>
              <a:rPr kumimoji="0" lang="en-US" sz="1400" b="0" i="0" u="none" strike="noStrike" kern="1200" cap="none" spc="0" normalizeH="0" baseline="0" noProof="0" dirty="0">
                <a:ln>
                  <a:noFill/>
                </a:ln>
                <a:solidFill>
                  <a:prstClr val="black"/>
                </a:solidFill>
                <a:effectLst/>
                <a:uLnTx/>
                <a:uFillTx/>
                <a:latin typeface="Arial"/>
                <a:ea typeface="+mn-ea"/>
                <a:cs typeface="+mn-cs"/>
              </a:rPr>
              <a:t>Plant controllers</a:t>
            </a:r>
          </a:p>
          <a:p>
            <a:pPr marL="285750" marR="0" lvl="0" indent="-285750" algn="l"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Connected to controllers </a:t>
            </a:r>
            <a:r>
              <a:rPr kumimoji="0" lang="en-US" sz="1400" i="0" u="none" strike="noStrike" kern="1200" cap="none" spc="0" normalizeH="0" baseline="0" noProof="0" dirty="0">
                <a:ln>
                  <a:noFill/>
                </a:ln>
                <a:solidFill>
                  <a:prstClr val="black"/>
                </a:solidFill>
                <a:effectLst/>
                <a:uLnTx/>
                <a:uFillTx/>
                <a:latin typeface="Arial"/>
                <a:ea typeface="+mn-ea"/>
                <a:cs typeface="+mn-cs"/>
              </a:rPr>
              <a:t>via </a:t>
            </a:r>
            <a:r>
              <a:rPr kumimoji="0" lang="en-US" sz="1400" i="0" u="none" strike="noStrike" kern="1200" cap="none" spc="0" normalizeH="0" baseline="0" noProof="0" dirty="0" err="1">
                <a:ln>
                  <a:noFill/>
                </a:ln>
                <a:solidFill>
                  <a:prstClr val="black"/>
                </a:solidFill>
                <a:effectLst/>
                <a:uLnTx/>
                <a:uFillTx/>
                <a:latin typeface="Arial"/>
                <a:ea typeface="+mn-ea"/>
                <a:cs typeface="+mn-cs"/>
              </a:rPr>
              <a:t>WiFi</a:t>
            </a:r>
            <a:endParaRPr kumimoji="0" lang="en-US" sz="140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Secure communication to and from the site </a:t>
            </a:r>
            <a:br>
              <a:rPr kumimoji="0" lang="en-US" sz="1400" b="0" i="0" u="none" strike="noStrike" kern="1200" cap="none" spc="0" normalizeH="0" baseline="0" noProof="0" dirty="0">
                <a:ln>
                  <a:noFill/>
                </a:ln>
                <a:solidFill>
                  <a:prstClr val="black"/>
                </a:solidFill>
                <a:effectLst/>
                <a:uLnTx/>
                <a:uFillTx/>
                <a:latin typeface="Arial"/>
                <a:ea typeface="+mn-ea"/>
                <a:cs typeface="+mn-cs"/>
              </a:rPr>
            </a:br>
            <a:r>
              <a:rPr kumimoji="0" lang="en-US" sz="1400" b="0" i="0" u="none" strike="noStrike" kern="1200" cap="none" spc="0" normalizeH="0" baseline="0" noProof="0" dirty="0">
                <a:ln>
                  <a:noFill/>
                </a:ln>
                <a:solidFill>
                  <a:prstClr val="black"/>
                </a:solidFill>
                <a:effectLst/>
                <a:uLnTx/>
                <a:uFillTx/>
                <a:latin typeface="Arial"/>
                <a:ea typeface="+mn-ea"/>
                <a:cs typeface="+mn-cs"/>
              </a:rPr>
              <a:t>location</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Data securely routed across the internet to the cloud</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1550"/>
              </a:lnSpc>
              <a:spcBef>
                <a:spcPts val="0"/>
              </a:spcBef>
              <a:spcAft>
                <a:spcPts val="0"/>
              </a:spcAft>
              <a:buClr>
                <a:srgbClr val="DC202E"/>
              </a:buClr>
              <a:buSzPct val="105000"/>
              <a:buFont typeface="Arial" panose="020B0604020202020204" pitchFamily="34" charset="0"/>
              <a:buNone/>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3" name="Text Placeholder 2">
            <a:extLst>
              <a:ext uri="{FF2B5EF4-FFF2-40B4-BE49-F238E27FC236}">
                <a16:creationId xmlns:a16="http://schemas.microsoft.com/office/drawing/2014/main" id="{54878B13-0994-E7EE-5624-5282997C0087}"/>
              </a:ext>
            </a:extLst>
          </p:cNvPr>
          <p:cNvSpPr txBox="1">
            <a:spLocks/>
          </p:cNvSpPr>
          <p:nvPr/>
        </p:nvSpPr>
        <p:spPr>
          <a:xfrm>
            <a:off x="279329" y="320892"/>
            <a:ext cx="10325171" cy="336550"/>
          </a:xfrm>
          <a:prstGeom prst="rect">
            <a:avLst/>
          </a:prstGeom>
        </p:spPr>
        <p:txBody>
          <a:bodyPr anchor="ctr">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i="0" kern="1200">
                <a:solidFill>
                  <a:schemeClr val="accent3">
                    <a:lumMod val="75000"/>
                  </a:schemeClr>
                </a:solidFill>
                <a:latin typeface="Arial Black" panose="020B0604020202020204" pitchFamily="34" charset="0"/>
                <a:ea typeface="+mn-ea"/>
                <a:cs typeface="Arial Black" panose="020B0604020202020204" pitchFamily="34" charset="0"/>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4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2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DC202E"/>
                </a:solidFill>
                <a:effectLst/>
                <a:uLnTx/>
                <a:uFillTx/>
                <a:latin typeface="Arial Black" panose="020B0604020202020204" pitchFamily="34" charset="0"/>
                <a:ea typeface="+mn-ea"/>
              </a:rPr>
              <a:t>HONEYWELL REMOTE BUILDING MANAGER EXPRESS TIER</a:t>
            </a:r>
          </a:p>
        </p:txBody>
      </p:sp>
      <p:sp>
        <p:nvSpPr>
          <p:cNvPr id="14" name="Title Placeholder 1">
            <a:extLst>
              <a:ext uri="{FF2B5EF4-FFF2-40B4-BE49-F238E27FC236}">
                <a16:creationId xmlns:a16="http://schemas.microsoft.com/office/drawing/2014/main" id="{75FB6D80-0419-625A-3BD8-C4A1E2A75C29}"/>
              </a:ext>
            </a:extLst>
          </p:cNvPr>
          <p:cNvSpPr txBox="1">
            <a:spLocks/>
          </p:cNvSpPr>
          <p:nvPr/>
        </p:nvSpPr>
        <p:spPr>
          <a:xfrm>
            <a:off x="257400" y="669352"/>
            <a:ext cx="10544843" cy="439886"/>
          </a:xfrm>
          <a:prstGeom prst="rect">
            <a:avLst/>
          </a:prstGeom>
        </p:spPr>
        <p:txBody>
          <a:bodyPr vert="horz" lIns="91440" tIns="45720" rIns="91440" bIns="45720" rtlCol="0" anchor="t">
            <a:noAutofit/>
          </a:bodyPr>
          <a:lstStyle>
            <a:lvl1pPr algn="l" defTabSz="914400" rtl="0" eaLnBrk="1" latinLnBrk="0" hangingPunct="1">
              <a:lnSpc>
                <a:spcPts val="294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a:ln>
                  <a:noFill/>
                </a:ln>
                <a:solidFill>
                  <a:sysClr val="windowText" lastClr="000000"/>
                </a:solidFill>
                <a:effectLst/>
                <a:uLnTx/>
                <a:uFillTx/>
                <a:latin typeface="Arial Black"/>
                <a:ea typeface="+mj-ea"/>
                <a:cs typeface="+mj-cs"/>
              </a:rPr>
              <a:t>Main ingredients</a:t>
            </a:r>
          </a:p>
        </p:txBody>
      </p:sp>
      <p:pic>
        <p:nvPicPr>
          <p:cNvPr id="16" name="Picture 15">
            <a:extLst>
              <a:ext uri="{FF2B5EF4-FFF2-40B4-BE49-F238E27FC236}">
                <a16:creationId xmlns:a16="http://schemas.microsoft.com/office/drawing/2014/main" id="{FD51DDA8-FDB7-C435-7093-FD8F65EA859C}"/>
              </a:ext>
            </a:extLst>
          </p:cNvPr>
          <p:cNvPicPr>
            <a:picLocks noChangeAspect="1"/>
          </p:cNvPicPr>
          <p:nvPr/>
        </p:nvPicPr>
        <p:blipFill>
          <a:blip r:embed="rId5"/>
          <a:stretch>
            <a:fillRect/>
          </a:stretch>
        </p:blipFill>
        <p:spPr>
          <a:xfrm>
            <a:off x="6368260" y="1726459"/>
            <a:ext cx="725622" cy="725622"/>
          </a:xfrm>
          <a:prstGeom prst="rect">
            <a:avLst/>
          </a:prstGeom>
        </p:spPr>
      </p:pic>
    </p:spTree>
    <p:extLst>
      <p:ext uri="{BB962C8B-B14F-4D97-AF65-F5344CB8AC3E}">
        <p14:creationId xmlns:p14="http://schemas.microsoft.com/office/powerpoint/2010/main" val="2211463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75FB6D80-0419-625A-3BD8-C4A1E2A75C29}"/>
              </a:ext>
            </a:extLst>
          </p:cNvPr>
          <p:cNvSpPr txBox="1">
            <a:spLocks/>
          </p:cNvSpPr>
          <p:nvPr/>
        </p:nvSpPr>
        <p:spPr>
          <a:xfrm>
            <a:off x="495299" y="750959"/>
            <a:ext cx="11201401" cy="419100"/>
          </a:xfrm>
          <a:prstGeom prst="rect">
            <a:avLst/>
          </a:prstGeom>
        </p:spPr>
        <p:txBody>
          <a:bodyPr vert="horz" lIns="0" tIns="0" rIns="0" bIns="0" rtlCol="0" anchor="t">
            <a:normAutofit/>
          </a:bodyPr>
          <a:lstStyle>
            <a:lvl1pPr algn="l" defTabSz="914400" rtl="0" eaLnBrk="1" latinLnBrk="0" hangingPunct="1">
              <a:lnSpc>
                <a:spcPts val="2940"/>
              </a:lnSpc>
              <a:spcBef>
                <a:spcPct val="0"/>
              </a:spcBef>
              <a:buNone/>
              <a:defRPr sz="3200" kern="1200" cap="all" baseline="0">
                <a:solidFill>
                  <a:schemeClr val="tx1"/>
                </a:solidFill>
                <a:latin typeface="+mj-lt"/>
                <a:ea typeface="+mj-ea"/>
                <a:cs typeface="+mj-cs"/>
              </a:defRPr>
            </a:lvl1pPr>
          </a:lstStyle>
          <a:p>
            <a:pPr marL="0" marR="0" lvl="0" indent="0" fontAlgn="auto">
              <a:lnSpc>
                <a:spcPct val="90000"/>
              </a:lnSpc>
              <a:spcAft>
                <a:spcPts val="600"/>
              </a:spcAft>
              <a:buClrTx/>
              <a:buSzTx/>
              <a:tabLst/>
              <a:defRPr/>
            </a:pPr>
            <a:r>
              <a:rPr kumimoji="0" lang="en-US" sz="3000" b="0" i="0" u="none" strike="noStrike" kern="1200" cap="all" spc="0" normalizeH="0" baseline="0" noProof="0" dirty="0">
                <a:ln>
                  <a:noFill/>
                </a:ln>
                <a:effectLst/>
                <a:uLnTx/>
                <a:uFillTx/>
                <a:latin typeface="+mj-lt"/>
                <a:ea typeface="+mj-ea"/>
                <a:cs typeface="+mj-cs"/>
              </a:rPr>
              <a:t>Main ingredients – What’s new!!!</a:t>
            </a:r>
          </a:p>
        </p:txBody>
      </p:sp>
      <p:sp>
        <p:nvSpPr>
          <p:cNvPr id="82" name="Slide Number Placeholder 3">
            <a:extLst>
              <a:ext uri="{FF2B5EF4-FFF2-40B4-BE49-F238E27FC236}">
                <a16:creationId xmlns:a16="http://schemas.microsoft.com/office/drawing/2014/main" id="{42CCBF36-C0B0-6AF7-F4E5-DAEA33BA1C94}"/>
              </a:ext>
            </a:extLst>
          </p:cNvPr>
          <p:cNvSpPr>
            <a:spLocks noGrp="1"/>
          </p:cNvSpPr>
          <p:nvPr>
            <p:ph type="sldNum" sz="quarter" idx="12"/>
          </p:nvPr>
        </p:nvSpPr>
        <p:spPr>
          <a:xfrm>
            <a:off x="11199755" y="6480164"/>
            <a:ext cx="496945" cy="237617"/>
          </a:xfrm>
        </p:spPr>
        <p:txBody>
          <a:bodyPr/>
          <a:lstStyle/>
          <a:p>
            <a:pPr>
              <a:spcAft>
                <a:spcPts val="600"/>
              </a:spcAft>
            </a:pPr>
            <a:fld id="{7B94EC18-1D2B-4535-B738-0E53AFE26620}" type="slidenum">
              <a:rPr lang="en-US" smtClean="0"/>
              <a:pPr>
                <a:spcAft>
                  <a:spcPts val="600"/>
                </a:spcAft>
              </a:pPr>
              <a:t>6</a:t>
            </a:fld>
            <a:endParaRPr lang="en-US"/>
          </a:p>
        </p:txBody>
      </p:sp>
      <p:pic>
        <p:nvPicPr>
          <p:cNvPr id="77" name="Picture 8">
            <a:extLst>
              <a:ext uri="{FF2B5EF4-FFF2-40B4-BE49-F238E27FC236}">
                <a16:creationId xmlns:a16="http://schemas.microsoft.com/office/drawing/2014/main" id="{2624C78E-59D8-435F-B2B5-AC657D714CE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6444871" y="1409701"/>
            <a:ext cx="5131558" cy="429768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13" name="Text Placeholder 2">
            <a:extLst>
              <a:ext uri="{FF2B5EF4-FFF2-40B4-BE49-F238E27FC236}">
                <a16:creationId xmlns:a16="http://schemas.microsoft.com/office/drawing/2014/main" id="{54878B13-0994-E7EE-5624-5282997C0087}"/>
              </a:ext>
            </a:extLst>
          </p:cNvPr>
          <p:cNvSpPr txBox="1">
            <a:spLocks/>
          </p:cNvSpPr>
          <p:nvPr/>
        </p:nvSpPr>
        <p:spPr>
          <a:xfrm>
            <a:off x="-1" y="5867400"/>
            <a:ext cx="12192000" cy="495299"/>
          </a:xfrm>
          <a:prstGeom prst="rect">
            <a:avLst/>
          </a:prstGeom>
          <a:solidFill>
            <a:srgbClr val="C00000"/>
          </a:solidFill>
        </p:spPr>
        <p:txBody>
          <a:bodyPr vert="horz" lIns="493776" tIns="45720" rIns="493776" bIns="45720" rtlCol="0" anchor="ctr" anchorCtr="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i="0" kern="1200">
                <a:solidFill>
                  <a:schemeClr val="accent3">
                    <a:lumMod val="75000"/>
                  </a:schemeClr>
                </a:solidFill>
                <a:latin typeface="Arial Black" panose="020B0604020202020204" pitchFamily="34" charset="0"/>
                <a:ea typeface="+mn-ea"/>
                <a:cs typeface="Arial Black" panose="020B0604020202020204" pitchFamily="34" charset="0"/>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4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2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ctr" fontAlgn="auto">
              <a:lnSpc>
                <a:spcPct val="90000"/>
              </a:lnSpc>
              <a:buClrTx/>
              <a:buSzTx/>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HONEYWELL REMOTE BUILDING MANAGER</a:t>
            </a:r>
          </a:p>
        </p:txBody>
      </p:sp>
      <p:graphicFrame>
        <p:nvGraphicFramePr>
          <p:cNvPr id="2" name="Table 1">
            <a:extLst>
              <a:ext uri="{FF2B5EF4-FFF2-40B4-BE49-F238E27FC236}">
                <a16:creationId xmlns:a16="http://schemas.microsoft.com/office/drawing/2014/main" id="{881AC49A-F23A-892A-63D4-39D9A843FD38}"/>
              </a:ext>
            </a:extLst>
          </p:cNvPr>
          <p:cNvGraphicFramePr>
            <a:graphicFrameLocks noGrp="1"/>
          </p:cNvGraphicFramePr>
          <p:nvPr>
            <p:extLst>
              <p:ext uri="{D42A27DB-BD31-4B8C-83A1-F6EECF244321}">
                <p14:modId xmlns:p14="http://schemas.microsoft.com/office/powerpoint/2010/main" val="741228604"/>
              </p:ext>
            </p:extLst>
          </p:nvPr>
        </p:nvGraphicFramePr>
        <p:xfrm>
          <a:off x="495298" y="1205209"/>
          <a:ext cx="5600701" cy="3991580"/>
        </p:xfrm>
        <a:graphic>
          <a:graphicData uri="http://schemas.openxmlformats.org/drawingml/2006/table">
            <a:tbl>
              <a:tblPr firstRow="1" firstCol="1" bandRow="1"/>
              <a:tblGrid>
                <a:gridCol w="5600701">
                  <a:extLst>
                    <a:ext uri="{9D8B030D-6E8A-4147-A177-3AD203B41FA5}">
                      <a16:colId xmlns:a16="http://schemas.microsoft.com/office/drawing/2014/main" val="3881315264"/>
                    </a:ext>
                  </a:extLst>
                </a:gridCol>
              </a:tblGrid>
              <a:tr h="3773602">
                <a:tc>
                  <a:txBody>
                    <a:bodyPr/>
                    <a:lstStyle/>
                    <a:p>
                      <a:pPr marL="0" marR="0" algn="l" fontAlgn="ctr">
                        <a:spcBef>
                          <a:spcPts val="0"/>
                        </a:spcBef>
                        <a:spcAft>
                          <a:spcPts val="0"/>
                        </a:spcAft>
                      </a:pPr>
                      <a:endParaRPr lang="en-US" sz="2800" b="0" i="0" u="none" strike="noStrike" dirty="0">
                        <a:effectLst/>
                        <a:latin typeface="Arial" panose="020B0604020202020204" pitchFamily="34" charset="0"/>
                      </a:endParaRPr>
                    </a:p>
                    <a:p>
                      <a:pPr marL="347472" marR="0" indent="-347472" algn="l" fontAlgn="ctr">
                        <a:spcBef>
                          <a:spcPts val="0"/>
                        </a:spcBef>
                        <a:spcAft>
                          <a:spcPts val="0"/>
                        </a:spcAft>
                        <a:tabLst>
                          <a:tab pos="457200" algn="l"/>
                        </a:tabLst>
                      </a:pPr>
                      <a:r>
                        <a:rPr lang="en-US" sz="1600" b="1" i="0" u="none" strike="noStrike" dirty="0">
                          <a:solidFill>
                            <a:srgbClr val="000000"/>
                          </a:solidFill>
                          <a:effectLst/>
                          <a:latin typeface="Arial" panose="020B0604020202020204" pitchFamily="34" charset="0"/>
                          <a:ea typeface="Times New Roman" panose="02020603050405020304" pitchFamily="18" charset="0"/>
                        </a:rPr>
                        <a:t>Easier to Purchase:</a:t>
                      </a:r>
                      <a:r>
                        <a:rPr lang="en-US" sz="1600" b="0" i="0" u="none" strike="noStrike" dirty="0">
                          <a:solidFill>
                            <a:srgbClr val="000000"/>
                          </a:solidFill>
                          <a:effectLst/>
                          <a:latin typeface="Arial" panose="020B0604020202020204" pitchFamily="34" charset="0"/>
                          <a:ea typeface="Times New Roman" panose="02020603050405020304" pitchFamily="18" charset="0"/>
                        </a:rPr>
                        <a:t> Remote Building Manager is now available to order via the </a:t>
                      </a:r>
                      <a:r>
                        <a:rPr lang="en-US" sz="1600" b="0" i="0" u="none" strike="noStrike" dirty="0" err="1">
                          <a:solidFill>
                            <a:srgbClr val="000000"/>
                          </a:solidFill>
                          <a:effectLst/>
                          <a:latin typeface="Arial" panose="020B0604020202020204" pitchFamily="34" charset="0"/>
                          <a:ea typeface="Times New Roman" panose="02020603050405020304" pitchFamily="18" charset="0"/>
                        </a:rPr>
                        <a:t>MyBuildings</a:t>
                      </a:r>
                      <a:r>
                        <a:rPr lang="en-US" sz="1600" b="0" i="0" u="none" strike="noStrike" dirty="0">
                          <a:solidFill>
                            <a:srgbClr val="000000"/>
                          </a:solidFill>
                          <a:effectLst/>
                          <a:latin typeface="Arial" panose="020B0604020202020204" pitchFamily="34" charset="0"/>
                          <a:ea typeface="Times New Roman" panose="02020603050405020304" pitchFamily="18" charset="0"/>
                        </a:rPr>
                        <a:t> e-commerce portal.</a:t>
                      </a:r>
                    </a:p>
                    <a:p>
                      <a:pPr marL="347472" marR="0" indent="-347472" algn="l" fontAlgn="ctr">
                        <a:spcBef>
                          <a:spcPts val="0"/>
                        </a:spcBef>
                        <a:spcAft>
                          <a:spcPts val="0"/>
                        </a:spcAft>
                        <a:tabLst>
                          <a:tab pos="457200" algn="l"/>
                        </a:tabLst>
                      </a:pPr>
                      <a:endParaRPr lang="en-US" sz="2800" b="0" i="0" u="none" strike="noStrike" dirty="0">
                        <a:effectLst/>
                        <a:latin typeface="Arial" panose="020B0604020202020204" pitchFamily="34" charset="0"/>
                      </a:endParaRPr>
                    </a:p>
                    <a:p>
                      <a:pPr marL="347472" marR="0" indent="-347472" algn="l" fontAlgn="ctr">
                        <a:spcBef>
                          <a:spcPts val="0"/>
                        </a:spcBef>
                        <a:spcAft>
                          <a:spcPts val="0"/>
                        </a:spcAft>
                        <a:tabLst>
                          <a:tab pos="457200" algn="l"/>
                        </a:tabLst>
                      </a:pPr>
                      <a:r>
                        <a:rPr lang="en-US" sz="1600" b="1" i="0" u="none" strike="noStrike" dirty="0">
                          <a:solidFill>
                            <a:srgbClr val="000000"/>
                          </a:solidFill>
                          <a:effectLst/>
                          <a:latin typeface="Arial" panose="020B0604020202020204" pitchFamily="34" charset="0"/>
                          <a:ea typeface="Times New Roman" panose="02020603050405020304" pitchFamily="18" charset="0"/>
                        </a:rPr>
                        <a:t>Personalization:</a:t>
                      </a:r>
                      <a:r>
                        <a:rPr lang="en-US" sz="1600" b="0" i="0" u="none" strike="noStrike" dirty="0">
                          <a:solidFill>
                            <a:srgbClr val="000000"/>
                          </a:solidFill>
                          <a:effectLst/>
                          <a:latin typeface="Arial" panose="020B0604020202020204" pitchFamily="34" charset="0"/>
                          <a:ea typeface="Times New Roman" panose="02020603050405020304" pitchFamily="18" charset="0"/>
                        </a:rPr>
                        <a:t> Now you can upload a </a:t>
                      </a:r>
                      <a:r>
                        <a:rPr lang="en-US" sz="1800" b="1" i="0" u="none" strike="noStrike" dirty="0">
                          <a:solidFill>
                            <a:srgbClr val="000000"/>
                          </a:solidFill>
                          <a:effectLst/>
                          <a:latin typeface="Arial" panose="020B0604020202020204" pitchFamily="34" charset="0"/>
                          <a:ea typeface="Times New Roman" panose="02020603050405020304" pitchFamily="18" charset="0"/>
                        </a:rPr>
                        <a:t>company logo </a:t>
                      </a:r>
                      <a:r>
                        <a:rPr lang="en-US" sz="1600" b="0" i="0" u="none" strike="noStrike" dirty="0">
                          <a:solidFill>
                            <a:srgbClr val="000000"/>
                          </a:solidFill>
                          <a:effectLst/>
                          <a:latin typeface="Arial" panose="020B0604020202020204" pitchFamily="34" charset="0"/>
                          <a:ea typeface="Times New Roman" panose="02020603050405020304" pitchFamily="18" charset="0"/>
                        </a:rPr>
                        <a:t>to the Remote Building Manager dashboard. You can also add an </a:t>
                      </a:r>
                      <a:r>
                        <a:rPr lang="en-US" sz="1800" b="1" i="0" u="none" strike="noStrike" dirty="0">
                          <a:solidFill>
                            <a:srgbClr val="000000"/>
                          </a:solidFill>
                          <a:effectLst/>
                          <a:latin typeface="Arial" panose="020B0604020202020204" pitchFamily="34" charset="0"/>
                          <a:ea typeface="Times New Roman" panose="02020603050405020304" pitchFamily="18" charset="0"/>
                        </a:rPr>
                        <a:t>image of each site </a:t>
                      </a:r>
                      <a:r>
                        <a:rPr lang="en-US" sz="1600" b="0" i="0" u="none" strike="noStrike" dirty="0">
                          <a:solidFill>
                            <a:srgbClr val="000000"/>
                          </a:solidFill>
                          <a:effectLst/>
                          <a:latin typeface="Arial" panose="020B0604020202020204" pitchFamily="34" charset="0"/>
                          <a:ea typeface="Times New Roman" panose="02020603050405020304" pitchFamily="18" charset="0"/>
                        </a:rPr>
                        <a:t>on the site dashboard.</a:t>
                      </a:r>
                    </a:p>
                    <a:p>
                      <a:pPr marL="347472" marR="0" indent="-347472" algn="l" fontAlgn="ctr">
                        <a:spcBef>
                          <a:spcPts val="0"/>
                        </a:spcBef>
                        <a:spcAft>
                          <a:spcPts val="0"/>
                        </a:spcAft>
                        <a:tabLst>
                          <a:tab pos="457200" algn="l"/>
                        </a:tabLst>
                      </a:pPr>
                      <a:endParaRPr lang="en-US" sz="2800" b="0" i="0" u="none" strike="noStrike" dirty="0">
                        <a:effectLst/>
                        <a:latin typeface="Arial" panose="020B0604020202020204" pitchFamily="34" charset="0"/>
                      </a:endParaRPr>
                    </a:p>
                    <a:p>
                      <a:pPr marL="347472" marR="0" indent="-347472" algn="l" fontAlgn="ctr">
                        <a:spcBef>
                          <a:spcPts val="0"/>
                        </a:spcBef>
                        <a:spcAft>
                          <a:spcPts val="0"/>
                        </a:spcAft>
                        <a:tabLst>
                          <a:tab pos="457200" algn="l"/>
                        </a:tabLst>
                      </a:pPr>
                      <a:r>
                        <a:rPr lang="en-US" sz="1600" b="1" i="0" u="none" strike="noStrike" dirty="0">
                          <a:solidFill>
                            <a:srgbClr val="000000"/>
                          </a:solidFill>
                          <a:effectLst/>
                          <a:latin typeface="Arial" panose="020B0604020202020204" pitchFamily="34" charset="0"/>
                          <a:ea typeface="Times New Roman" panose="02020603050405020304" pitchFamily="18" charset="0"/>
                        </a:rPr>
                        <a:t>Admin Portal Improvements:</a:t>
                      </a:r>
                      <a:r>
                        <a:rPr lang="en-US" sz="1600" b="0" i="0" u="none" strike="noStrike" dirty="0">
                          <a:solidFill>
                            <a:srgbClr val="000000"/>
                          </a:solidFill>
                          <a:effectLst/>
                          <a:latin typeface="Arial" panose="020B0604020202020204" pitchFamily="34" charset="0"/>
                          <a:ea typeface="Times New Roman" panose="02020603050405020304" pitchFamily="18" charset="0"/>
                        </a:rPr>
                        <a:t> Makes administration and future changes to the tool easy to manage.</a:t>
                      </a:r>
                    </a:p>
                    <a:p>
                      <a:pPr marL="347472" marR="0" indent="-347472" algn="l" fontAlgn="ctr">
                        <a:spcBef>
                          <a:spcPts val="0"/>
                        </a:spcBef>
                        <a:spcAft>
                          <a:spcPts val="0"/>
                        </a:spcAft>
                        <a:tabLst>
                          <a:tab pos="457200" algn="l"/>
                        </a:tabLst>
                      </a:pPr>
                      <a:endParaRPr lang="en-US" sz="2800" b="0" i="0" u="none" strike="noStrike" dirty="0">
                        <a:effectLst/>
                        <a:latin typeface="Arial" panose="020B0604020202020204" pitchFamily="34" charset="0"/>
                      </a:endParaRPr>
                    </a:p>
                    <a:p>
                      <a:pPr marL="347472" marR="0" indent="-347472" algn="l" fontAlgn="ctr">
                        <a:spcBef>
                          <a:spcPts val="0"/>
                        </a:spcBef>
                        <a:spcAft>
                          <a:spcPts val="0"/>
                        </a:spcAft>
                        <a:tabLst>
                          <a:tab pos="457200" algn="l"/>
                        </a:tabLst>
                      </a:pPr>
                      <a:r>
                        <a:rPr lang="en-US" sz="1600" b="1" i="0" u="none" strike="noStrike" dirty="0">
                          <a:solidFill>
                            <a:srgbClr val="000000"/>
                          </a:solidFill>
                          <a:effectLst/>
                          <a:latin typeface="Arial" panose="020B0604020202020204" pitchFamily="34" charset="0"/>
                          <a:ea typeface="Times New Roman" panose="02020603050405020304" pitchFamily="18" charset="0"/>
                        </a:rPr>
                        <a:t>Technical training module:</a:t>
                      </a:r>
                      <a:r>
                        <a:rPr lang="en-US" sz="1600" b="0" i="0" u="none" strike="noStrike" dirty="0">
                          <a:solidFill>
                            <a:srgbClr val="000000"/>
                          </a:solidFill>
                          <a:effectLst/>
                          <a:latin typeface="Arial" panose="020B0604020202020204" pitchFamily="34" charset="0"/>
                          <a:ea typeface="Times New Roman" panose="02020603050405020304" pitchFamily="18" charset="0"/>
                        </a:rPr>
                        <a:t> Now available on My Honeywell Buildings University</a:t>
                      </a:r>
                      <a:endParaRPr lang="en-US" sz="2800" b="0" i="0" u="none" strike="noStrike" dirty="0">
                        <a:effectLst/>
                        <a:latin typeface="Arial" panose="020B0604020202020204" pitchFamily="34" charset="0"/>
                      </a:endParaRPr>
                    </a:p>
                  </a:txBody>
                  <a:tcPr marL="14590" marR="14590" marT="14590" marB="14590" anchor="ctr">
                    <a:lnL>
                      <a:noFill/>
                    </a:lnL>
                    <a:lnR>
                      <a:noFill/>
                    </a:lnR>
                    <a:lnT>
                      <a:noFill/>
                    </a:lnT>
                    <a:lnB>
                      <a:noFill/>
                    </a:lnB>
                  </a:tcPr>
                </a:tc>
                <a:extLst>
                  <a:ext uri="{0D108BD9-81ED-4DB2-BD59-A6C34878D82A}">
                    <a16:rowId xmlns:a16="http://schemas.microsoft.com/office/drawing/2014/main" val="709133045"/>
                  </a:ext>
                </a:extLst>
              </a:tr>
            </a:tbl>
          </a:graphicData>
        </a:graphic>
      </p:graphicFrame>
      <p:sp>
        <p:nvSpPr>
          <p:cNvPr id="5" name="Text Placeholder 2">
            <a:extLst>
              <a:ext uri="{FF2B5EF4-FFF2-40B4-BE49-F238E27FC236}">
                <a16:creationId xmlns:a16="http://schemas.microsoft.com/office/drawing/2014/main" id="{6F6FD8BE-6985-207B-41B6-4DEE7821463F}"/>
              </a:ext>
            </a:extLst>
          </p:cNvPr>
          <p:cNvSpPr txBox="1">
            <a:spLocks/>
          </p:cNvSpPr>
          <p:nvPr/>
        </p:nvSpPr>
        <p:spPr>
          <a:xfrm>
            <a:off x="279329" y="320892"/>
            <a:ext cx="10325171" cy="336550"/>
          </a:xfrm>
          <a:prstGeom prst="rect">
            <a:avLst/>
          </a:prstGeom>
        </p:spPr>
        <p:txBody>
          <a:bodyPr anchor="ctr">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i="0" kern="1200">
                <a:solidFill>
                  <a:schemeClr val="accent3">
                    <a:lumMod val="75000"/>
                  </a:schemeClr>
                </a:solidFill>
                <a:latin typeface="Arial Black" panose="020B0604020202020204" pitchFamily="34" charset="0"/>
                <a:ea typeface="+mn-ea"/>
                <a:cs typeface="Arial Black" panose="020B0604020202020204" pitchFamily="34" charset="0"/>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4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2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DC202E"/>
                </a:solidFill>
                <a:effectLst/>
                <a:uLnTx/>
                <a:uFillTx/>
                <a:latin typeface="Arial Black" panose="020B0604020202020204" pitchFamily="34" charset="0"/>
                <a:ea typeface="+mn-ea"/>
              </a:rPr>
              <a:t>HONEYWELL REMOTE BUILDING MANAGER</a:t>
            </a:r>
          </a:p>
        </p:txBody>
      </p:sp>
    </p:spTree>
    <p:extLst>
      <p:ext uri="{BB962C8B-B14F-4D97-AF65-F5344CB8AC3E}">
        <p14:creationId xmlns:p14="http://schemas.microsoft.com/office/powerpoint/2010/main" val="33284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75FB6D80-0419-625A-3BD8-C4A1E2A75C29}"/>
              </a:ext>
            </a:extLst>
          </p:cNvPr>
          <p:cNvSpPr txBox="1">
            <a:spLocks/>
          </p:cNvSpPr>
          <p:nvPr/>
        </p:nvSpPr>
        <p:spPr>
          <a:xfrm>
            <a:off x="347564" y="243374"/>
            <a:ext cx="11201401" cy="419100"/>
          </a:xfrm>
          <a:prstGeom prst="rect">
            <a:avLst/>
          </a:prstGeom>
        </p:spPr>
        <p:txBody>
          <a:bodyPr vert="horz" lIns="0" tIns="0" rIns="0" bIns="0" rtlCol="0" anchor="t">
            <a:normAutofit/>
          </a:bodyPr>
          <a:lstStyle>
            <a:lvl1pPr algn="l" defTabSz="914400" rtl="0" eaLnBrk="1" latinLnBrk="0" hangingPunct="1">
              <a:lnSpc>
                <a:spcPts val="294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000" b="0" i="0" u="none" strike="noStrike" kern="1200" cap="all" spc="0" normalizeH="0" baseline="0" noProof="0" dirty="0">
                <a:ln>
                  <a:noFill/>
                </a:ln>
                <a:solidFill>
                  <a:srgbClr val="000000"/>
                </a:solidFill>
                <a:effectLst/>
                <a:uLnTx/>
                <a:uFillTx/>
                <a:latin typeface="Arial Black"/>
                <a:ea typeface="+mj-ea"/>
                <a:cs typeface="+mj-cs"/>
              </a:rPr>
              <a:t>RBM TRAINING</a:t>
            </a:r>
          </a:p>
        </p:txBody>
      </p:sp>
      <p:sp>
        <p:nvSpPr>
          <p:cNvPr id="82" name="Slide Number Placeholder 3">
            <a:extLst>
              <a:ext uri="{FF2B5EF4-FFF2-40B4-BE49-F238E27FC236}">
                <a16:creationId xmlns:a16="http://schemas.microsoft.com/office/drawing/2014/main" id="{42CCBF36-C0B0-6AF7-F4E5-DAEA33BA1C94}"/>
              </a:ext>
            </a:extLst>
          </p:cNvPr>
          <p:cNvSpPr>
            <a:spLocks noGrp="1"/>
          </p:cNvSpPr>
          <p:nvPr>
            <p:ph type="sldNum" sz="quarter" idx="12"/>
          </p:nvPr>
        </p:nvSpPr>
        <p:spPr>
          <a:xfrm>
            <a:off x="11199755" y="6480164"/>
            <a:ext cx="496945" cy="237617"/>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pic>
        <p:nvPicPr>
          <p:cNvPr id="2050" name="Picture 2">
            <a:extLst>
              <a:ext uri="{FF2B5EF4-FFF2-40B4-BE49-F238E27FC236}">
                <a16:creationId xmlns:a16="http://schemas.microsoft.com/office/drawing/2014/main" id="{BF51A90D-A5AF-0B7C-C2CE-618A4459C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423" y="788437"/>
            <a:ext cx="8025153" cy="429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FC34E171-1CCB-93D7-23E5-8D247DFCF79A}"/>
              </a:ext>
            </a:extLst>
          </p:cNvPr>
          <p:cNvGraphicFramePr>
            <a:graphicFrameLocks noGrp="1"/>
          </p:cNvGraphicFramePr>
          <p:nvPr>
            <p:extLst>
              <p:ext uri="{D42A27DB-BD31-4B8C-83A1-F6EECF244321}">
                <p14:modId xmlns:p14="http://schemas.microsoft.com/office/powerpoint/2010/main" val="3076350660"/>
              </p:ext>
            </p:extLst>
          </p:nvPr>
        </p:nvGraphicFramePr>
        <p:xfrm>
          <a:off x="1259633" y="5212069"/>
          <a:ext cx="9377265" cy="1268095"/>
        </p:xfrm>
        <a:graphic>
          <a:graphicData uri="http://schemas.openxmlformats.org/drawingml/2006/table">
            <a:tbl>
              <a:tblPr firstRow="1" firstCol="1" bandRow="1">
                <a:tableStyleId>{5C22544A-7EE6-4342-B048-85BDC9FD1C3A}</a:tableStyleId>
              </a:tblPr>
              <a:tblGrid>
                <a:gridCol w="1347981">
                  <a:extLst>
                    <a:ext uri="{9D8B030D-6E8A-4147-A177-3AD203B41FA5}">
                      <a16:colId xmlns:a16="http://schemas.microsoft.com/office/drawing/2014/main" val="2260860286"/>
                    </a:ext>
                  </a:extLst>
                </a:gridCol>
                <a:gridCol w="3413911">
                  <a:extLst>
                    <a:ext uri="{9D8B030D-6E8A-4147-A177-3AD203B41FA5}">
                      <a16:colId xmlns:a16="http://schemas.microsoft.com/office/drawing/2014/main" val="692163422"/>
                    </a:ext>
                  </a:extLst>
                </a:gridCol>
                <a:gridCol w="4615373">
                  <a:extLst>
                    <a:ext uri="{9D8B030D-6E8A-4147-A177-3AD203B41FA5}">
                      <a16:colId xmlns:a16="http://schemas.microsoft.com/office/drawing/2014/main" val="3044180051"/>
                    </a:ext>
                  </a:extLst>
                </a:gridCol>
              </a:tblGrid>
              <a:tr h="0">
                <a:tc>
                  <a:txBody>
                    <a:bodyPr/>
                    <a:lstStyle/>
                    <a:p>
                      <a:pPr marL="0" marR="0" algn="ctr">
                        <a:spcBef>
                          <a:spcPts val="0"/>
                        </a:spcBef>
                        <a:spcAft>
                          <a:spcPts val="0"/>
                        </a:spcAft>
                      </a:pPr>
                      <a:r>
                        <a:rPr lang="en-US" sz="11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Course Link</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Course Details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438986592"/>
                  </a:ext>
                </a:extLst>
              </a:tr>
              <a:tr h="661670">
                <a:tc>
                  <a:txBody>
                    <a:bodyPr/>
                    <a:lstStyle/>
                    <a:p>
                      <a:pPr marL="0" marR="0" algn="ctr">
                        <a:spcBef>
                          <a:spcPts val="0"/>
                        </a:spcBef>
                        <a:spcAft>
                          <a:spcPts val="0"/>
                        </a:spcAft>
                      </a:pPr>
                      <a:r>
                        <a:rPr lang="en-US" sz="1100">
                          <a:effectLst/>
                        </a:rPr>
                        <a:t>MyHBU</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GB" sz="1100" u="sng" dirty="0">
                          <a:effectLst/>
                          <a:hlinkClick r:id="rId4"/>
                        </a:rPr>
                        <a:t>Remote Building Manager - Technical Course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Course ID : 2514</a:t>
                      </a:r>
                    </a:p>
                    <a:p>
                      <a:pPr marL="0" marR="0">
                        <a:spcBef>
                          <a:spcPts val="0"/>
                        </a:spcBef>
                        <a:spcAft>
                          <a:spcPts val="0"/>
                        </a:spcAft>
                      </a:pPr>
                      <a:r>
                        <a:rPr lang="en-US" sz="1100">
                          <a:effectLst/>
                        </a:rPr>
                        <a:t>Course Name : </a:t>
                      </a:r>
                      <a:r>
                        <a:rPr lang="en-GB" sz="1100">
                          <a:effectLst/>
                        </a:rPr>
                        <a:t>Remote Building Manager - Technical Course</a:t>
                      </a:r>
                      <a:endParaRPr lang="en-US" sz="1100">
                        <a:effectLst/>
                      </a:endParaRPr>
                    </a:p>
                    <a:p>
                      <a:pPr marL="0" marR="0">
                        <a:spcBef>
                          <a:spcPts val="0"/>
                        </a:spcBef>
                        <a:spcAft>
                          <a:spcPts val="0"/>
                        </a:spcAft>
                      </a:pPr>
                      <a:r>
                        <a:rPr lang="en-US" sz="11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8890" marR="0" marT="0" marB="0" anchor="ctr"/>
                </a:tc>
                <a:extLst>
                  <a:ext uri="{0D108BD9-81ED-4DB2-BD59-A6C34878D82A}">
                    <a16:rowId xmlns:a16="http://schemas.microsoft.com/office/drawing/2014/main" val="1609953692"/>
                  </a:ext>
                </a:extLst>
              </a:tr>
              <a:tr h="438785">
                <a:tc>
                  <a:txBody>
                    <a:bodyPr/>
                    <a:lstStyle/>
                    <a:p>
                      <a:pPr marL="0" marR="0" algn="ctr">
                        <a:spcBef>
                          <a:spcPts val="0"/>
                        </a:spcBef>
                        <a:spcAft>
                          <a:spcPts val="0"/>
                        </a:spcAft>
                      </a:pPr>
                      <a:r>
                        <a:rPr lang="en-US" sz="1100">
                          <a:effectLst/>
                        </a:rPr>
                        <a:t>Learning Hub</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u="sng">
                          <a:effectLst/>
                          <a:hlinkClick r:id="rId5"/>
                        </a:rPr>
                        <a:t>Remote Building Manager - Technical Course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rPr>
                        <a:t>Course ID : </a:t>
                      </a:r>
                      <a:r>
                        <a:rPr lang="en-US" sz="1200" dirty="0">
                          <a:effectLst/>
                        </a:rPr>
                        <a:t>HBT_HBST_REMOTE_BUILD_MAN_TECH</a:t>
                      </a:r>
                      <a:endParaRPr lang="en-US" sz="1100" dirty="0">
                        <a:effectLst/>
                      </a:endParaRPr>
                    </a:p>
                    <a:p>
                      <a:pPr marL="0" marR="0">
                        <a:spcBef>
                          <a:spcPts val="0"/>
                        </a:spcBef>
                        <a:spcAft>
                          <a:spcPts val="0"/>
                        </a:spcAft>
                      </a:pPr>
                      <a:r>
                        <a:rPr lang="en-US" sz="1100" dirty="0">
                          <a:effectLst/>
                        </a:rPr>
                        <a:t>Course Title : </a:t>
                      </a:r>
                      <a:r>
                        <a:rPr lang="en-GB" sz="1100" dirty="0">
                          <a:effectLst/>
                        </a:rPr>
                        <a:t>Remote Building Manager - Technical Course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890" marR="0" marT="0" marB="0" anchor="ctr"/>
                </a:tc>
                <a:extLst>
                  <a:ext uri="{0D108BD9-81ED-4DB2-BD59-A6C34878D82A}">
                    <a16:rowId xmlns:a16="http://schemas.microsoft.com/office/drawing/2014/main" val="628641223"/>
                  </a:ext>
                </a:extLst>
              </a:tr>
            </a:tbl>
          </a:graphicData>
        </a:graphic>
      </p:graphicFrame>
    </p:spTree>
    <p:extLst>
      <p:ext uri="{BB962C8B-B14F-4D97-AF65-F5344CB8AC3E}">
        <p14:creationId xmlns:p14="http://schemas.microsoft.com/office/powerpoint/2010/main" val="3137074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FF1C3C1-41D9-2391-770F-12488132B9D7}"/>
              </a:ext>
            </a:extLst>
          </p:cNvPr>
          <p:cNvSpPr>
            <a:spLocks noGrp="1"/>
          </p:cNvSpPr>
          <p:nvPr>
            <p:ph type="title"/>
          </p:nvPr>
        </p:nvSpPr>
        <p:spPr>
          <a:xfrm>
            <a:off x="495299" y="495300"/>
            <a:ext cx="11201401" cy="419100"/>
          </a:xfrm>
        </p:spPr>
        <p:txBody>
          <a:bodyPr/>
          <a:lstStyle/>
          <a:p>
            <a:r>
              <a:rPr lang="en-US"/>
              <a:t>Ordering information</a:t>
            </a:r>
          </a:p>
        </p:txBody>
      </p:sp>
      <p:sp>
        <p:nvSpPr>
          <p:cNvPr id="3" name="Slide Number Placeholder 2">
            <a:extLst>
              <a:ext uri="{FF2B5EF4-FFF2-40B4-BE49-F238E27FC236}">
                <a16:creationId xmlns:a16="http://schemas.microsoft.com/office/drawing/2014/main" id="{B3D29E25-2037-4083-BE61-7DDD8581C63B}"/>
              </a:ext>
            </a:extLst>
          </p:cNvPr>
          <p:cNvSpPr>
            <a:spLocks noGrp="1"/>
          </p:cNvSpPr>
          <p:nvPr>
            <p:ph type="sldNum" sz="quarter" idx="12"/>
          </p:nvPr>
        </p:nvSpPr>
        <p:spPr>
          <a:xfrm>
            <a:off x="11199755" y="6480164"/>
            <a:ext cx="496945" cy="237617"/>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graphicFrame>
        <p:nvGraphicFramePr>
          <p:cNvPr id="7" name="Table 3">
            <a:extLst>
              <a:ext uri="{FF2B5EF4-FFF2-40B4-BE49-F238E27FC236}">
                <a16:creationId xmlns:a16="http://schemas.microsoft.com/office/drawing/2014/main" id="{15F2B6F2-C49B-1FFF-45B4-90342709E49F}"/>
              </a:ext>
            </a:extLst>
          </p:cNvPr>
          <p:cNvGraphicFramePr>
            <a:graphicFrameLocks noGrp="1"/>
          </p:cNvGraphicFramePr>
          <p:nvPr>
            <p:extLst>
              <p:ext uri="{D42A27DB-BD31-4B8C-83A1-F6EECF244321}">
                <p14:modId xmlns:p14="http://schemas.microsoft.com/office/powerpoint/2010/main" val="674734557"/>
              </p:ext>
            </p:extLst>
          </p:nvPr>
        </p:nvGraphicFramePr>
        <p:xfrm>
          <a:off x="495299" y="1062288"/>
          <a:ext cx="9256741" cy="4369694"/>
        </p:xfrm>
        <a:graphic>
          <a:graphicData uri="http://schemas.openxmlformats.org/drawingml/2006/table">
            <a:tbl>
              <a:tblPr firstRow="1" bandRow="1">
                <a:tableStyleId>{21E4AEA4-8DFA-4A89-87EB-49C32662AFE0}</a:tableStyleId>
              </a:tblPr>
              <a:tblGrid>
                <a:gridCol w="1447801">
                  <a:extLst>
                    <a:ext uri="{9D8B030D-6E8A-4147-A177-3AD203B41FA5}">
                      <a16:colId xmlns:a16="http://schemas.microsoft.com/office/drawing/2014/main" val="3962870942"/>
                    </a:ext>
                  </a:extLst>
                </a:gridCol>
                <a:gridCol w="2031287">
                  <a:extLst>
                    <a:ext uri="{9D8B030D-6E8A-4147-A177-3AD203B41FA5}">
                      <a16:colId xmlns:a16="http://schemas.microsoft.com/office/drawing/2014/main" val="4088797605"/>
                    </a:ext>
                  </a:extLst>
                </a:gridCol>
                <a:gridCol w="5777653">
                  <a:extLst>
                    <a:ext uri="{9D8B030D-6E8A-4147-A177-3AD203B41FA5}">
                      <a16:colId xmlns:a16="http://schemas.microsoft.com/office/drawing/2014/main" val="761717019"/>
                    </a:ext>
                  </a:extLst>
                </a:gridCol>
              </a:tblGrid>
              <a:tr h="328322">
                <a:tc>
                  <a:txBody>
                    <a:bodyPr/>
                    <a:lstStyle/>
                    <a:p>
                      <a:pPr marL="0" marR="0" lvl="0" indent="0" algn="l" rtl="0" eaLnBrk="1" fontAlgn="auto" latinLnBrk="0" hangingPunct="1">
                        <a:lnSpc>
                          <a:spcPct val="100000"/>
                        </a:lnSpc>
                        <a:spcBef>
                          <a:spcPts val="0"/>
                        </a:spcBef>
                        <a:spcAft>
                          <a:spcPts val="0"/>
                        </a:spcAft>
                        <a:buClrTx/>
                        <a:buSzTx/>
                        <a:buFontTx/>
                        <a:buNone/>
                      </a:pPr>
                      <a:r>
                        <a:rPr lang="it-IT" sz="1300" b="1" dirty="0">
                          <a:ln w="0"/>
                          <a:solidFill>
                            <a:schemeClr val="bg1"/>
                          </a:solidFill>
                        </a:rPr>
                        <a:t>SUBSCRIPTION</a:t>
                      </a:r>
                      <a:endParaRPr lang="en-US" sz="1300" b="1" dirty="0">
                        <a:ln w="0"/>
                        <a:solidFill>
                          <a:schemeClr val="bg1"/>
                        </a:solidFill>
                      </a:endParaRPr>
                    </a:p>
                  </a:txBody>
                  <a:tcPr marL="45720" marR="45720" anchor="ctr">
                    <a:solidFill>
                      <a:schemeClr val="accent1"/>
                    </a:solidFill>
                  </a:tcPr>
                </a:tc>
                <a:tc>
                  <a:txBody>
                    <a:bodyPr/>
                    <a:lstStyle/>
                    <a:p>
                      <a:pPr algn="l"/>
                      <a:r>
                        <a:rPr lang="en-US" sz="1300" dirty="0"/>
                        <a:t>SKU</a:t>
                      </a:r>
                    </a:p>
                  </a:txBody>
                  <a:tcPr marL="45720" marR="45720" anchor="ctr">
                    <a:solidFill>
                      <a:schemeClr val="accent1"/>
                    </a:solidFill>
                  </a:tcPr>
                </a:tc>
                <a:tc>
                  <a:txBody>
                    <a:bodyPr/>
                    <a:lstStyle/>
                    <a:p>
                      <a:pPr algn="l"/>
                      <a:r>
                        <a:rPr lang="en-US" sz="1300" dirty="0"/>
                        <a:t>DESCRIPTION</a:t>
                      </a:r>
                    </a:p>
                  </a:txBody>
                  <a:tcPr marL="45720" marR="45720" anchor="ctr">
                    <a:solidFill>
                      <a:schemeClr val="accent1"/>
                    </a:solidFill>
                  </a:tcPr>
                </a:tc>
                <a:extLst>
                  <a:ext uri="{0D108BD9-81ED-4DB2-BD59-A6C34878D82A}">
                    <a16:rowId xmlns:a16="http://schemas.microsoft.com/office/drawing/2014/main" val="107746851"/>
                  </a:ext>
                </a:extLst>
              </a:tr>
              <a:tr h="184681">
                <a:tc rowSpan="6">
                  <a:txBody>
                    <a:bodyPr/>
                    <a:lstStyle/>
                    <a:p>
                      <a:pPr algn="l"/>
                      <a:r>
                        <a:rPr lang="en-US" sz="1200" b="1" dirty="0"/>
                        <a:t>RBM Express</a:t>
                      </a:r>
                    </a:p>
                  </a:txBody>
                  <a:tcPr marL="45720" marR="45720" anchor="ctr">
                    <a:solidFill>
                      <a:schemeClr val="accent5">
                        <a:lumMod val="20000"/>
                        <a:lumOff val="80000"/>
                      </a:schemeClr>
                    </a:solidFill>
                  </a:tcPr>
                </a:tc>
                <a:tc>
                  <a:txBody>
                    <a:bodyPr/>
                    <a:lstStyle/>
                    <a:p>
                      <a:pPr marL="0" marR="0">
                        <a:spcBef>
                          <a:spcPts val="215"/>
                        </a:spcBef>
                        <a:spcAft>
                          <a:spcPts val="0"/>
                        </a:spcAft>
                      </a:pPr>
                      <a:r>
                        <a:rPr lang="en-US" sz="1200" kern="1200" dirty="0">
                          <a:solidFill>
                            <a:schemeClr val="dk1"/>
                          </a:solidFill>
                          <a:latin typeface="+mn-lt"/>
                          <a:ea typeface="+mn-ea"/>
                          <a:cs typeface="+mn-cs"/>
                        </a:rPr>
                        <a:t>SAMBA-SW-BASIC</a:t>
                      </a:r>
                    </a:p>
                  </a:txBody>
                  <a:tcPr marL="45720" marR="45720">
                    <a:solidFill>
                      <a:schemeClr val="accent5">
                        <a:lumMod val="20000"/>
                        <a:lumOff val="80000"/>
                      </a:schemeClr>
                    </a:solidFill>
                  </a:tcPr>
                </a:tc>
                <a:tc>
                  <a:txBody>
                    <a:bodyPr/>
                    <a:lstStyle/>
                    <a:p>
                      <a:pPr marL="0" marR="0">
                        <a:spcBef>
                          <a:spcPts val="215"/>
                        </a:spcBef>
                        <a:spcAft>
                          <a:spcPts val="0"/>
                        </a:spcAft>
                      </a:pPr>
                      <a:r>
                        <a:rPr lang="en-US" sz="1200" kern="1200" dirty="0">
                          <a:solidFill>
                            <a:schemeClr val="dk1"/>
                          </a:solidFill>
                          <a:latin typeface="+mn-lt"/>
                          <a:ea typeface="+mn-ea"/>
                          <a:cs typeface="+mn-cs"/>
                        </a:rPr>
                        <a:t>Basic supports up to 24 </a:t>
                      </a:r>
                      <a:r>
                        <a:rPr lang="en-US" sz="1200" kern="1200" dirty="0" err="1">
                          <a:solidFill>
                            <a:schemeClr val="dk1"/>
                          </a:solidFill>
                          <a:latin typeface="+mn-lt"/>
                          <a:ea typeface="+mn-ea"/>
                          <a:cs typeface="+mn-cs"/>
                        </a:rPr>
                        <a:t>WiFi</a:t>
                      </a:r>
                      <a:r>
                        <a:rPr lang="en-US" sz="1200" kern="1200" dirty="0">
                          <a:solidFill>
                            <a:schemeClr val="dk1"/>
                          </a:solidFill>
                          <a:latin typeface="+mn-lt"/>
                          <a:ea typeface="+mn-ea"/>
                          <a:cs typeface="+mn-cs"/>
                        </a:rPr>
                        <a:t> devices (Thermostat and Smart IO)</a:t>
                      </a:r>
                    </a:p>
                  </a:txBody>
                  <a:tcPr marL="45720" marR="45720">
                    <a:solidFill>
                      <a:schemeClr val="accent5">
                        <a:lumMod val="20000"/>
                        <a:lumOff val="80000"/>
                      </a:schemeClr>
                    </a:solidFill>
                  </a:tcPr>
                </a:tc>
                <a:extLst>
                  <a:ext uri="{0D108BD9-81ED-4DB2-BD59-A6C34878D82A}">
                    <a16:rowId xmlns:a16="http://schemas.microsoft.com/office/drawing/2014/main" val="3882748053"/>
                  </a:ext>
                </a:extLst>
              </a:tr>
              <a:tr h="184681">
                <a:tc vMerge="1">
                  <a:txBody>
                    <a:bodyPr/>
                    <a:lstStyle/>
                    <a:p>
                      <a:pPr algn="l"/>
                      <a:r>
                        <a:rPr kumimoji="0" lang="en-US" sz="1200" b="1" i="0" u="none" strike="noStrike" kern="1200" cap="none" spc="0" normalizeH="0" baseline="0" noProof="0" dirty="0">
                          <a:ln>
                            <a:noFill/>
                          </a:ln>
                          <a:solidFill>
                            <a:prstClr val="black"/>
                          </a:solidFill>
                          <a:effectLst/>
                          <a:uLnTx/>
                          <a:uFillTx/>
                          <a:latin typeface="Arial"/>
                          <a:ea typeface="+mn-ea"/>
                          <a:cs typeface="+mn-cs"/>
                        </a:rPr>
                        <a:t>Express</a:t>
                      </a:r>
                      <a:endParaRPr lang="en-US" sz="1200" b="1" dirty="0"/>
                    </a:p>
                  </a:txBody>
                  <a:tcPr marL="45720" marR="45720" anchor="ctr">
                    <a:solidFill>
                      <a:schemeClr val="accent6">
                        <a:lumMod val="90000"/>
                      </a:schemeClr>
                    </a:solidFill>
                  </a:tcPr>
                </a:tc>
                <a:tc>
                  <a:txBody>
                    <a:bodyPr/>
                    <a:lstStyle/>
                    <a:p>
                      <a:pPr marL="0" marR="0">
                        <a:spcBef>
                          <a:spcPts val="215"/>
                        </a:spcBef>
                        <a:spcAft>
                          <a:spcPts val="0"/>
                        </a:spcAft>
                      </a:pPr>
                      <a:r>
                        <a:rPr lang="en-US" sz="1200" kern="1200" dirty="0">
                          <a:solidFill>
                            <a:schemeClr val="dk1"/>
                          </a:solidFill>
                          <a:latin typeface="+mn-lt"/>
                          <a:ea typeface="+mn-ea"/>
                          <a:cs typeface="+mn-cs"/>
                        </a:rPr>
                        <a:t>SAMBA-SW-ENHA</a:t>
                      </a:r>
                    </a:p>
                  </a:txBody>
                  <a:tcPr marL="45720" marR="45720">
                    <a:solidFill>
                      <a:schemeClr val="accent5">
                        <a:lumMod val="20000"/>
                        <a:lumOff val="80000"/>
                      </a:schemeClr>
                    </a:solidFill>
                  </a:tcPr>
                </a:tc>
                <a:tc>
                  <a:txBody>
                    <a:bodyPr/>
                    <a:lstStyle/>
                    <a:p>
                      <a:pPr marL="0" marR="0">
                        <a:spcBef>
                          <a:spcPts val="215"/>
                        </a:spcBef>
                        <a:spcAft>
                          <a:spcPts val="0"/>
                        </a:spcAft>
                      </a:pPr>
                      <a:r>
                        <a:rPr lang="en-US" sz="1200" kern="1200" dirty="0">
                          <a:solidFill>
                            <a:schemeClr val="dk1"/>
                          </a:solidFill>
                          <a:latin typeface="+mn-lt"/>
                          <a:ea typeface="+mn-ea"/>
                          <a:cs typeface="+mn-cs"/>
                        </a:rPr>
                        <a:t>Enhanced = Basic + supports up to 100  </a:t>
                      </a:r>
                      <a:r>
                        <a:rPr lang="en-US" sz="1200" kern="1200" dirty="0" err="1">
                          <a:solidFill>
                            <a:schemeClr val="dk1"/>
                          </a:solidFill>
                          <a:latin typeface="+mn-lt"/>
                          <a:ea typeface="+mn-ea"/>
                          <a:cs typeface="+mn-cs"/>
                        </a:rPr>
                        <a:t>LoRaWan</a:t>
                      </a:r>
                      <a:r>
                        <a:rPr lang="en-US" sz="1200" kern="1200" dirty="0">
                          <a:solidFill>
                            <a:schemeClr val="dk1"/>
                          </a:solidFill>
                          <a:latin typeface="+mn-lt"/>
                          <a:ea typeface="+mn-ea"/>
                          <a:cs typeface="+mn-cs"/>
                        </a:rPr>
                        <a:t> Sensors</a:t>
                      </a:r>
                    </a:p>
                  </a:txBody>
                  <a:tcPr marL="45720" marR="45720">
                    <a:solidFill>
                      <a:schemeClr val="accent5">
                        <a:lumMod val="20000"/>
                        <a:lumOff val="80000"/>
                      </a:schemeClr>
                    </a:solidFill>
                  </a:tcPr>
                </a:tc>
                <a:extLst>
                  <a:ext uri="{0D108BD9-81ED-4DB2-BD59-A6C34878D82A}">
                    <a16:rowId xmlns:a16="http://schemas.microsoft.com/office/drawing/2014/main" val="1576981879"/>
                  </a:ext>
                </a:extLst>
              </a:tr>
              <a:tr h="184681">
                <a:tc vMerge="1">
                  <a:txBody>
                    <a:bodyPr/>
                    <a:lstStyle/>
                    <a:p>
                      <a:pPr algn="l"/>
                      <a:r>
                        <a:rPr kumimoji="0" lang="en-US" sz="1200" b="1" i="0" u="none" strike="noStrike" kern="1200" cap="none" spc="0" normalizeH="0" baseline="0" noProof="0" dirty="0">
                          <a:ln>
                            <a:noFill/>
                          </a:ln>
                          <a:solidFill>
                            <a:prstClr val="black"/>
                          </a:solidFill>
                          <a:effectLst/>
                          <a:uLnTx/>
                          <a:uFillTx/>
                          <a:latin typeface="Arial"/>
                          <a:ea typeface="+mn-ea"/>
                          <a:cs typeface="+mn-cs"/>
                        </a:rPr>
                        <a:t>Express</a:t>
                      </a:r>
                      <a:endParaRPr lang="en-US" sz="1200" b="1" dirty="0"/>
                    </a:p>
                  </a:txBody>
                  <a:tcPr marL="45720" marR="45720" anchor="ctr">
                    <a:solidFill>
                      <a:schemeClr val="accent6">
                        <a:lumMod val="90000"/>
                      </a:schemeClr>
                    </a:solidFill>
                  </a:tcPr>
                </a:tc>
                <a:tc>
                  <a:txBody>
                    <a:bodyPr/>
                    <a:lstStyle/>
                    <a:p>
                      <a:pPr marL="0" marR="0">
                        <a:spcBef>
                          <a:spcPts val="215"/>
                        </a:spcBef>
                        <a:spcAft>
                          <a:spcPts val="0"/>
                        </a:spcAft>
                      </a:pPr>
                      <a:r>
                        <a:rPr lang="en-US" sz="1200" kern="1200" dirty="0">
                          <a:solidFill>
                            <a:schemeClr val="dk1"/>
                          </a:solidFill>
                          <a:latin typeface="+mn-lt"/>
                          <a:ea typeface="+mn-ea"/>
                          <a:cs typeface="+mn-cs"/>
                        </a:rPr>
                        <a:t>SAMBA-SW-ENHA-HB1</a:t>
                      </a:r>
                    </a:p>
                  </a:txBody>
                  <a:tcPr marL="45720" marR="45720">
                    <a:solidFill>
                      <a:schemeClr val="accent5">
                        <a:lumMod val="20000"/>
                        <a:lumOff val="80000"/>
                      </a:schemeClr>
                    </a:solidFill>
                  </a:tcPr>
                </a:tc>
                <a:tc>
                  <a:txBody>
                    <a:bodyPr/>
                    <a:lstStyle/>
                    <a:p>
                      <a:pPr marL="0" marR="0">
                        <a:spcBef>
                          <a:spcPts val="215"/>
                        </a:spcBef>
                        <a:spcAft>
                          <a:spcPts val="0"/>
                        </a:spcAft>
                      </a:pPr>
                      <a:r>
                        <a:rPr lang="en-US" sz="1200" kern="1200" dirty="0">
                          <a:solidFill>
                            <a:schemeClr val="dk1"/>
                          </a:solidFill>
                          <a:latin typeface="+mn-lt"/>
                          <a:ea typeface="+mn-ea"/>
                          <a:cs typeface="+mn-cs"/>
                        </a:rPr>
                        <a:t>Enhanced + Healthy Building - 1 Monitored Zone (Supports 3 </a:t>
                      </a:r>
                      <a:r>
                        <a:rPr lang="en-US" sz="1200" kern="1200" dirty="0" err="1">
                          <a:solidFill>
                            <a:schemeClr val="dk1"/>
                          </a:solidFill>
                          <a:latin typeface="+mn-lt"/>
                          <a:ea typeface="+mn-ea"/>
                          <a:cs typeface="+mn-cs"/>
                        </a:rPr>
                        <a:t>LoRaWAN</a:t>
                      </a:r>
                      <a:r>
                        <a:rPr lang="en-US" sz="1200" kern="1200" dirty="0">
                          <a:solidFill>
                            <a:schemeClr val="dk1"/>
                          </a:solidFill>
                          <a:latin typeface="+mn-lt"/>
                          <a:ea typeface="+mn-ea"/>
                          <a:cs typeface="+mn-cs"/>
                        </a:rPr>
                        <a:t> Sensors)</a:t>
                      </a:r>
                    </a:p>
                  </a:txBody>
                  <a:tcPr marL="45720" marR="45720">
                    <a:solidFill>
                      <a:schemeClr val="accent5">
                        <a:lumMod val="20000"/>
                        <a:lumOff val="80000"/>
                      </a:schemeClr>
                    </a:solidFill>
                  </a:tcPr>
                </a:tc>
                <a:extLst>
                  <a:ext uri="{0D108BD9-81ED-4DB2-BD59-A6C34878D82A}">
                    <a16:rowId xmlns:a16="http://schemas.microsoft.com/office/drawing/2014/main" val="2677080431"/>
                  </a:ext>
                </a:extLst>
              </a:tr>
              <a:tr h="184681">
                <a:tc vMerge="1">
                  <a:txBody>
                    <a:bodyPr/>
                    <a:lstStyle/>
                    <a:p>
                      <a:pPr algn="l"/>
                      <a:r>
                        <a:rPr kumimoji="0" lang="en-US" sz="1200" b="1" i="0" u="none" strike="noStrike" kern="1200" cap="none" spc="0" normalizeH="0" baseline="0" noProof="0" dirty="0">
                          <a:ln>
                            <a:noFill/>
                          </a:ln>
                          <a:solidFill>
                            <a:prstClr val="black"/>
                          </a:solidFill>
                          <a:effectLst/>
                          <a:uLnTx/>
                          <a:uFillTx/>
                          <a:latin typeface="Arial"/>
                          <a:ea typeface="+mn-ea"/>
                          <a:cs typeface="+mn-cs"/>
                        </a:rPr>
                        <a:t>Express</a:t>
                      </a:r>
                      <a:endParaRPr lang="en-US" sz="1200" b="1" dirty="0"/>
                    </a:p>
                  </a:txBody>
                  <a:tcPr marL="45720" marR="45720" anchor="ctr">
                    <a:solidFill>
                      <a:schemeClr val="accent6">
                        <a:lumMod val="90000"/>
                      </a:schemeClr>
                    </a:solidFill>
                  </a:tcPr>
                </a:tc>
                <a:tc>
                  <a:txBody>
                    <a:bodyPr/>
                    <a:lstStyle/>
                    <a:p>
                      <a:pPr marL="0" marR="0">
                        <a:spcBef>
                          <a:spcPts val="215"/>
                        </a:spcBef>
                        <a:spcAft>
                          <a:spcPts val="0"/>
                        </a:spcAft>
                      </a:pPr>
                      <a:r>
                        <a:rPr lang="en-US" sz="1200" kern="1200" dirty="0">
                          <a:solidFill>
                            <a:schemeClr val="dk1"/>
                          </a:solidFill>
                          <a:latin typeface="+mn-lt"/>
                          <a:ea typeface="+mn-ea"/>
                          <a:cs typeface="+mn-cs"/>
                        </a:rPr>
                        <a:t>SAMBA-SW-ENHA-HB3</a:t>
                      </a:r>
                    </a:p>
                  </a:txBody>
                  <a:tcPr marL="45720" marR="45720">
                    <a:solidFill>
                      <a:schemeClr val="accent5">
                        <a:lumMod val="20000"/>
                        <a:lumOff val="80000"/>
                      </a:schemeClr>
                    </a:solidFill>
                  </a:tcPr>
                </a:tc>
                <a:tc>
                  <a:txBody>
                    <a:bodyPr/>
                    <a:lstStyle/>
                    <a:p>
                      <a:pPr marL="0" marR="0">
                        <a:spcBef>
                          <a:spcPts val="215"/>
                        </a:spcBef>
                        <a:spcAft>
                          <a:spcPts val="0"/>
                        </a:spcAft>
                      </a:pPr>
                      <a:r>
                        <a:rPr lang="en-US" sz="1200" kern="1200" dirty="0">
                          <a:solidFill>
                            <a:schemeClr val="dk1"/>
                          </a:solidFill>
                          <a:latin typeface="+mn-lt"/>
                          <a:ea typeface="+mn-ea"/>
                          <a:cs typeface="+mn-cs"/>
                        </a:rPr>
                        <a:t>Enhanced + Healthy Building - 3 Monitored Zones (Supports 9 </a:t>
                      </a:r>
                      <a:r>
                        <a:rPr lang="en-US" sz="1200" kern="1200" dirty="0" err="1">
                          <a:solidFill>
                            <a:schemeClr val="dk1"/>
                          </a:solidFill>
                          <a:latin typeface="+mn-lt"/>
                          <a:ea typeface="+mn-ea"/>
                          <a:cs typeface="+mn-cs"/>
                        </a:rPr>
                        <a:t>LoRaWAN</a:t>
                      </a:r>
                      <a:r>
                        <a:rPr lang="en-US" sz="1200" kern="1200" dirty="0">
                          <a:solidFill>
                            <a:schemeClr val="dk1"/>
                          </a:solidFill>
                          <a:latin typeface="+mn-lt"/>
                          <a:ea typeface="+mn-ea"/>
                          <a:cs typeface="+mn-cs"/>
                        </a:rPr>
                        <a:t> Sensors)</a:t>
                      </a:r>
                    </a:p>
                  </a:txBody>
                  <a:tcPr marL="45720" marR="45720">
                    <a:solidFill>
                      <a:schemeClr val="accent5">
                        <a:lumMod val="20000"/>
                        <a:lumOff val="80000"/>
                      </a:schemeClr>
                    </a:solidFill>
                  </a:tcPr>
                </a:tc>
                <a:extLst>
                  <a:ext uri="{0D108BD9-81ED-4DB2-BD59-A6C34878D82A}">
                    <a16:rowId xmlns:a16="http://schemas.microsoft.com/office/drawing/2014/main" val="2818211619"/>
                  </a:ext>
                </a:extLst>
              </a:tr>
              <a:tr h="184681">
                <a:tc vMerge="1">
                  <a:txBody>
                    <a:bodyPr/>
                    <a:lstStyle/>
                    <a:p>
                      <a:pPr algn="l"/>
                      <a:r>
                        <a:rPr kumimoji="0" lang="en-US" sz="1200" b="1" i="0" u="none" strike="noStrike" kern="1200" cap="none" spc="0" normalizeH="0" baseline="0" noProof="0" dirty="0">
                          <a:ln>
                            <a:noFill/>
                          </a:ln>
                          <a:solidFill>
                            <a:prstClr val="black"/>
                          </a:solidFill>
                          <a:effectLst/>
                          <a:uLnTx/>
                          <a:uFillTx/>
                          <a:latin typeface="Arial"/>
                          <a:ea typeface="+mn-ea"/>
                          <a:cs typeface="+mn-cs"/>
                        </a:rPr>
                        <a:t>Express</a:t>
                      </a:r>
                      <a:endParaRPr lang="en-US" sz="1200" b="1" dirty="0"/>
                    </a:p>
                  </a:txBody>
                  <a:tcPr marL="45720" marR="45720" anchor="ctr">
                    <a:solidFill>
                      <a:schemeClr val="accent6">
                        <a:lumMod val="90000"/>
                      </a:schemeClr>
                    </a:solidFill>
                  </a:tcPr>
                </a:tc>
                <a:tc>
                  <a:txBody>
                    <a:bodyPr/>
                    <a:lstStyle/>
                    <a:p>
                      <a:pPr marL="0" marR="0">
                        <a:spcBef>
                          <a:spcPts val="215"/>
                        </a:spcBef>
                        <a:spcAft>
                          <a:spcPts val="0"/>
                        </a:spcAft>
                      </a:pPr>
                      <a:r>
                        <a:rPr lang="en-US" sz="1200" kern="1200" dirty="0">
                          <a:solidFill>
                            <a:schemeClr val="dk1"/>
                          </a:solidFill>
                          <a:latin typeface="+mn-lt"/>
                          <a:ea typeface="+mn-ea"/>
                          <a:cs typeface="+mn-cs"/>
                        </a:rPr>
                        <a:t>SAMBA-SW-ENHA-HB6</a:t>
                      </a:r>
                    </a:p>
                  </a:txBody>
                  <a:tcPr marL="45720" marR="45720">
                    <a:solidFill>
                      <a:schemeClr val="accent5">
                        <a:lumMod val="20000"/>
                        <a:lumOff val="80000"/>
                      </a:schemeClr>
                    </a:solidFill>
                  </a:tcPr>
                </a:tc>
                <a:tc>
                  <a:txBody>
                    <a:bodyPr/>
                    <a:lstStyle/>
                    <a:p>
                      <a:pPr marL="0" marR="0">
                        <a:spcBef>
                          <a:spcPts val="215"/>
                        </a:spcBef>
                        <a:spcAft>
                          <a:spcPts val="0"/>
                        </a:spcAft>
                      </a:pPr>
                      <a:r>
                        <a:rPr lang="en-US" sz="1200" kern="1200" dirty="0">
                          <a:solidFill>
                            <a:schemeClr val="dk1"/>
                          </a:solidFill>
                          <a:latin typeface="+mn-lt"/>
                          <a:ea typeface="+mn-ea"/>
                          <a:cs typeface="+mn-cs"/>
                        </a:rPr>
                        <a:t>Enhanced + Healthy Building - 6 Monitored Zones (Supports 18 </a:t>
                      </a:r>
                      <a:r>
                        <a:rPr lang="en-US" sz="1200" kern="1200" dirty="0" err="1">
                          <a:solidFill>
                            <a:schemeClr val="dk1"/>
                          </a:solidFill>
                          <a:latin typeface="+mn-lt"/>
                          <a:ea typeface="+mn-ea"/>
                          <a:cs typeface="+mn-cs"/>
                        </a:rPr>
                        <a:t>LoRaWAN</a:t>
                      </a:r>
                      <a:r>
                        <a:rPr lang="en-US" sz="1200" kern="1200" dirty="0">
                          <a:solidFill>
                            <a:schemeClr val="dk1"/>
                          </a:solidFill>
                          <a:latin typeface="+mn-lt"/>
                          <a:ea typeface="+mn-ea"/>
                          <a:cs typeface="+mn-cs"/>
                        </a:rPr>
                        <a:t> Sensors)</a:t>
                      </a:r>
                    </a:p>
                  </a:txBody>
                  <a:tcPr marL="45720" marR="45720">
                    <a:solidFill>
                      <a:schemeClr val="accent5">
                        <a:lumMod val="20000"/>
                        <a:lumOff val="80000"/>
                      </a:schemeClr>
                    </a:solidFill>
                  </a:tcPr>
                </a:tc>
                <a:extLst>
                  <a:ext uri="{0D108BD9-81ED-4DB2-BD59-A6C34878D82A}">
                    <a16:rowId xmlns:a16="http://schemas.microsoft.com/office/drawing/2014/main" val="3096866446"/>
                  </a:ext>
                </a:extLst>
              </a:tr>
              <a:tr h="184681">
                <a:tc vMerge="1">
                  <a:txBody>
                    <a:bodyPr/>
                    <a:lstStyle/>
                    <a:p>
                      <a:pPr algn="l"/>
                      <a:r>
                        <a:rPr kumimoji="0" lang="en-US" sz="1200" b="1" i="0" u="none" strike="noStrike" kern="1200" cap="none" spc="0" normalizeH="0" baseline="0" noProof="0" dirty="0">
                          <a:ln>
                            <a:noFill/>
                          </a:ln>
                          <a:solidFill>
                            <a:prstClr val="black"/>
                          </a:solidFill>
                          <a:effectLst/>
                          <a:uLnTx/>
                          <a:uFillTx/>
                          <a:latin typeface="Arial"/>
                          <a:ea typeface="+mn-ea"/>
                          <a:cs typeface="+mn-cs"/>
                        </a:rPr>
                        <a:t>Express</a:t>
                      </a:r>
                      <a:endParaRPr lang="en-US" sz="1200" b="1" dirty="0"/>
                    </a:p>
                  </a:txBody>
                  <a:tcPr marL="45720" marR="45720" anchor="ctr">
                    <a:solidFill>
                      <a:schemeClr val="accent6">
                        <a:lumMod val="90000"/>
                      </a:schemeClr>
                    </a:solidFill>
                  </a:tcPr>
                </a:tc>
                <a:tc>
                  <a:txBody>
                    <a:bodyPr/>
                    <a:lstStyle/>
                    <a:p>
                      <a:pPr marL="0" marR="0">
                        <a:spcBef>
                          <a:spcPts val="215"/>
                        </a:spcBef>
                        <a:spcAft>
                          <a:spcPts val="0"/>
                        </a:spcAft>
                      </a:pPr>
                      <a:r>
                        <a:rPr lang="en-US" sz="1200" kern="1200" dirty="0">
                          <a:solidFill>
                            <a:schemeClr val="dk1"/>
                          </a:solidFill>
                          <a:latin typeface="+mn-lt"/>
                          <a:ea typeface="+mn-ea"/>
                          <a:cs typeface="+mn-cs"/>
                        </a:rPr>
                        <a:t>SAMBA-SW-ENHA-HB9</a:t>
                      </a:r>
                    </a:p>
                  </a:txBody>
                  <a:tcPr marL="45720" marR="45720">
                    <a:solidFill>
                      <a:schemeClr val="accent5">
                        <a:lumMod val="20000"/>
                        <a:lumOff val="80000"/>
                      </a:schemeClr>
                    </a:solidFill>
                  </a:tcPr>
                </a:tc>
                <a:tc>
                  <a:txBody>
                    <a:bodyPr/>
                    <a:lstStyle/>
                    <a:p>
                      <a:pPr marL="0" marR="0">
                        <a:spcBef>
                          <a:spcPts val="215"/>
                        </a:spcBef>
                        <a:spcAft>
                          <a:spcPts val="0"/>
                        </a:spcAft>
                      </a:pPr>
                      <a:r>
                        <a:rPr lang="en-US" sz="1200" kern="1200" dirty="0">
                          <a:solidFill>
                            <a:schemeClr val="dk1"/>
                          </a:solidFill>
                          <a:latin typeface="+mn-lt"/>
                          <a:ea typeface="+mn-ea"/>
                          <a:cs typeface="+mn-cs"/>
                        </a:rPr>
                        <a:t>Enhanced + Healthy Building - 9 Monitored Zones (Supports 27 </a:t>
                      </a:r>
                      <a:r>
                        <a:rPr lang="en-US" sz="1200" kern="1200" dirty="0" err="1">
                          <a:solidFill>
                            <a:schemeClr val="dk1"/>
                          </a:solidFill>
                          <a:latin typeface="+mn-lt"/>
                          <a:ea typeface="+mn-ea"/>
                          <a:cs typeface="+mn-cs"/>
                        </a:rPr>
                        <a:t>LoRaWAN</a:t>
                      </a:r>
                      <a:r>
                        <a:rPr lang="en-US" sz="1200" kern="1200" dirty="0">
                          <a:solidFill>
                            <a:schemeClr val="dk1"/>
                          </a:solidFill>
                          <a:latin typeface="+mn-lt"/>
                          <a:ea typeface="+mn-ea"/>
                          <a:cs typeface="+mn-cs"/>
                        </a:rPr>
                        <a:t> Sensors)</a:t>
                      </a:r>
                    </a:p>
                  </a:txBody>
                  <a:tcPr marL="45720" marR="45720">
                    <a:solidFill>
                      <a:schemeClr val="accent5">
                        <a:lumMod val="20000"/>
                        <a:lumOff val="80000"/>
                      </a:schemeClr>
                    </a:solidFill>
                  </a:tcPr>
                </a:tc>
                <a:extLst>
                  <a:ext uri="{0D108BD9-81ED-4DB2-BD59-A6C34878D82A}">
                    <a16:rowId xmlns:a16="http://schemas.microsoft.com/office/drawing/2014/main" val="770261159"/>
                  </a:ext>
                </a:extLst>
              </a:tr>
              <a:tr h="307802">
                <a:tc>
                  <a:txBody>
                    <a:bodyPr/>
                    <a:lstStyle/>
                    <a:p>
                      <a:pPr algn="l"/>
                      <a:r>
                        <a:rPr lang="en-US" sz="1200" b="1" dirty="0"/>
                        <a:t>RBM Base</a:t>
                      </a:r>
                    </a:p>
                  </a:txBody>
                  <a:tcPr marL="45720" marR="45720">
                    <a:solidFill>
                      <a:schemeClr val="bg1">
                        <a:lumMod val="85000"/>
                      </a:schemeClr>
                    </a:solidFill>
                  </a:tcPr>
                </a:tc>
                <a:tc>
                  <a:txBody>
                    <a:bodyPr/>
                    <a:lstStyle/>
                    <a:p>
                      <a:pPr algn="l"/>
                      <a:r>
                        <a:rPr lang="en-US" sz="1200" dirty="0"/>
                        <a:t>RBM1000</a:t>
                      </a:r>
                      <a:r>
                        <a:rPr lang="en-US" sz="1200" b="1" i="0" u="none" strike="noStrike" noProof="0" dirty="0">
                          <a:solidFill>
                            <a:srgbClr val="FF0000"/>
                          </a:solidFill>
                          <a:latin typeface="+mn-lt"/>
                        </a:rPr>
                        <a:t>x</a:t>
                      </a:r>
                      <a:endParaRPr lang="en-US" sz="1200" b="1" baseline="30000" dirty="0">
                        <a:solidFill>
                          <a:srgbClr val="FF0000"/>
                        </a:solidFill>
                      </a:endParaRPr>
                    </a:p>
                  </a:txBody>
                  <a:tcPr marL="45720" marR="45720">
                    <a:solidFill>
                      <a:schemeClr val="bg1">
                        <a:lumMod val="85000"/>
                      </a:schemeClr>
                    </a:solidFill>
                  </a:tcPr>
                </a:tc>
                <a:tc>
                  <a:txBody>
                    <a:bodyPr/>
                    <a:lstStyle/>
                    <a:p>
                      <a:pPr algn="l"/>
                      <a:r>
                        <a:rPr lang="en-US" sz="1200" dirty="0"/>
                        <a:t>RBM Base - 50 pts annual fee</a:t>
                      </a:r>
                    </a:p>
                  </a:txBody>
                  <a:tcPr marL="45720" marR="45720">
                    <a:solidFill>
                      <a:schemeClr val="bg1">
                        <a:lumMod val="85000"/>
                      </a:schemeClr>
                    </a:solidFill>
                  </a:tcPr>
                </a:tc>
                <a:extLst>
                  <a:ext uri="{0D108BD9-81ED-4DB2-BD59-A6C34878D82A}">
                    <a16:rowId xmlns:a16="http://schemas.microsoft.com/office/drawing/2014/main" val="4068273198"/>
                  </a:ext>
                </a:extLst>
              </a:tr>
              <a:tr h="307802">
                <a:tc rowSpan="3">
                  <a:txBody>
                    <a:bodyPr/>
                    <a:lstStyle/>
                    <a:p>
                      <a:pPr algn="l"/>
                      <a:r>
                        <a:rPr lang="en-US" sz="1200" b="1" dirty="0"/>
                        <a:t>RBM Intermediate</a:t>
                      </a:r>
                    </a:p>
                  </a:txBody>
                  <a:tcPr marL="45720" marR="45720">
                    <a:solidFill>
                      <a:schemeClr val="accent5">
                        <a:lumMod val="20000"/>
                        <a:lumOff val="80000"/>
                      </a:schemeClr>
                    </a:solidFill>
                  </a:tcPr>
                </a:tc>
                <a:tc>
                  <a:txBody>
                    <a:bodyPr/>
                    <a:lstStyle/>
                    <a:p>
                      <a:pPr algn="l"/>
                      <a:r>
                        <a:rPr lang="en-US" sz="1200" dirty="0"/>
                        <a:t>RBM2005</a:t>
                      </a:r>
                      <a:r>
                        <a:rPr lang="en-US" sz="1200" b="1" i="0" u="none" strike="noStrike" noProof="0" dirty="0">
                          <a:solidFill>
                            <a:srgbClr val="FF0000"/>
                          </a:solidFill>
                          <a:latin typeface="Arial"/>
                        </a:rPr>
                        <a:t>x</a:t>
                      </a:r>
                      <a:endParaRPr lang="en-US" sz="1200" dirty="0"/>
                    </a:p>
                  </a:txBody>
                  <a:tcPr marL="45720" marR="45720">
                    <a:solidFill>
                      <a:schemeClr val="accent5">
                        <a:lumMod val="20000"/>
                        <a:lumOff val="80000"/>
                      </a:schemeClr>
                    </a:solidFill>
                  </a:tcPr>
                </a:tc>
                <a:tc>
                  <a:txBody>
                    <a:bodyPr/>
                    <a:lstStyle/>
                    <a:p>
                      <a:pPr algn="l"/>
                      <a:r>
                        <a:rPr lang="en-US" sz="1200" dirty="0"/>
                        <a:t>RBM Intermediate - 500 pts annual fee</a:t>
                      </a:r>
                    </a:p>
                  </a:txBody>
                  <a:tcPr marL="45720" marR="45720">
                    <a:solidFill>
                      <a:schemeClr val="accent5">
                        <a:lumMod val="20000"/>
                        <a:lumOff val="80000"/>
                      </a:schemeClr>
                    </a:solidFill>
                  </a:tcPr>
                </a:tc>
                <a:extLst>
                  <a:ext uri="{0D108BD9-81ED-4DB2-BD59-A6C34878D82A}">
                    <a16:rowId xmlns:a16="http://schemas.microsoft.com/office/drawing/2014/main" val="2159841588"/>
                  </a:ext>
                </a:extLst>
              </a:tr>
              <a:tr h="307802">
                <a:tc vMerge="1">
                  <a:txBody>
                    <a:bodyPr/>
                    <a:lstStyle/>
                    <a:p>
                      <a:pPr algn="l"/>
                      <a:r>
                        <a:rPr lang="en-US" sz="1200" b="1" dirty="0"/>
                        <a:t>Intermediate</a:t>
                      </a:r>
                      <a:endParaRPr lang="en-US" sz="1200" dirty="0"/>
                    </a:p>
                  </a:txBody>
                  <a:tcPr marL="45720" marR="45720">
                    <a:solidFill>
                      <a:schemeClr val="accent6"/>
                    </a:solidFill>
                  </a:tcPr>
                </a:tc>
                <a:tc>
                  <a:txBody>
                    <a:bodyPr/>
                    <a:lstStyle/>
                    <a:p>
                      <a:pPr algn="l"/>
                      <a:r>
                        <a:rPr lang="en-US" sz="1200" dirty="0"/>
                        <a:t>RBM2012</a:t>
                      </a:r>
                      <a:r>
                        <a:rPr lang="en-US" sz="1200" b="1" i="0" u="none" strike="noStrike" noProof="0" dirty="0">
                          <a:solidFill>
                            <a:srgbClr val="FF0000"/>
                          </a:solidFill>
                          <a:latin typeface="Arial"/>
                        </a:rPr>
                        <a:t>x</a:t>
                      </a:r>
                      <a:endParaRPr lang="en-US" sz="1200" dirty="0"/>
                    </a:p>
                  </a:txBody>
                  <a:tcPr marL="45720" marR="45720">
                    <a:solidFill>
                      <a:schemeClr val="accent5">
                        <a:lumMod val="20000"/>
                        <a:lumOff val="80000"/>
                      </a:schemeClr>
                    </a:solidFill>
                  </a:tcPr>
                </a:tc>
                <a:tc>
                  <a:txBody>
                    <a:bodyPr/>
                    <a:lstStyle/>
                    <a:p>
                      <a:pPr algn="l"/>
                      <a:r>
                        <a:rPr lang="en-US" sz="1200" dirty="0"/>
                        <a:t>RBM Intermediate - 1250 pts annual fee</a:t>
                      </a:r>
                    </a:p>
                  </a:txBody>
                  <a:tcPr marL="45720" marR="45720">
                    <a:solidFill>
                      <a:schemeClr val="accent5">
                        <a:lumMod val="20000"/>
                        <a:lumOff val="80000"/>
                      </a:schemeClr>
                    </a:solidFill>
                  </a:tcPr>
                </a:tc>
                <a:extLst>
                  <a:ext uri="{0D108BD9-81ED-4DB2-BD59-A6C34878D82A}">
                    <a16:rowId xmlns:a16="http://schemas.microsoft.com/office/drawing/2014/main" val="4057316498"/>
                  </a:ext>
                </a:extLst>
              </a:tr>
              <a:tr h="307802">
                <a:tc vMerge="1">
                  <a:txBody>
                    <a:bodyPr/>
                    <a:lstStyle/>
                    <a:p>
                      <a:pPr algn="l"/>
                      <a:r>
                        <a:rPr lang="en-US" sz="1200" b="1" dirty="0"/>
                        <a:t>Intermediate</a:t>
                      </a:r>
                      <a:endParaRPr lang="en-US" sz="1200" dirty="0"/>
                    </a:p>
                  </a:txBody>
                  <a:tcPr marL="45720" marR="45720">
                    <a:solidFill>
                      <a:schemeClr val="accent6"/>
                    </a:solidFill>
                  </a:tcPr>
                </a:tc>
                <a:tc>
                  <a:txBody>
                    <a:bodyPr/>
                    <a:lstStyle/>
                    <a:p>
                      <a:pPr algn="l"/>
                      <a:r>
                        <a:rPr lang="en-US" sz="1200" dirty="0"/>
                        <a:t>RBM2025</a:t>
                      </a:r>
                      <a:r>
                        <a:rPr lang="en-US" sz="1200" b="1" i="0" u="none" strike="noStrike" noProof="0" dirty="0">
                          <a:solidFill>
                            <a:srgbClr val="FF0000"/>
                          </a:solidFill>
                          <a:latin typeface="Arial"/>
                        </a:rPr>
                        <a:t>x</a:t>
                      </a:r>
                      <a:endParaRPr lang="en-US" sz="1200" dirty="0"/>
                    </a:p>
                  </a:txBody>
                  <a:tcPr marL="45720" marR="45720">
                    <a:solidFill>
                      <a:schemeClr val="accent5">
                        <a:lumMod val="20000"/>
                        <a:lumOff val="80000"/>
                      </a:schemeClr>
                    </a:solidFill>
                  </a:tcPr>
                </a:tc>
                <a:tc>
                  <a:txBody>
                    <a:bodyPr/>
                    <a:lstStyle/>
                    <a:p>
                      <a:pPr algn="l"/>
                      <a:r>
                        <a:rPr lang="en-US" sz="1200" dirty="0"/>
                        <a:t>RBM Intermediate - 2500 pts annual fee</a:t>
                      </a:r>
                    </a:p>
                  </a:txBody>
                  <a:tcPr marL="45720" marR="45720">
                    <a:solidFill>
                      <a:schemeClr val="accent5">
                        <a:lumMod val="20000"/>
                        <a:lumOff val="80000"/>
                      </a:schemeClr>
                    </a:solidFill>
                  </a:tcPr>
                </a:tc>
                <a:extLst>
                  <a:ext uri="{0D108BD9-81ED-4DB2-BD59-A6C34878D82A}">
                    <a16:rowId xmlns:a16="http://schemas.microsoft.com/office/drawing/2014/main" val="1066447824"/>
                  </a:ext>
                </a:extLst>
              </a:tr>
              <a:tr h="307802">
                <a:tc>
                  <a:txBody>
                    <a:bodyPr/>
                    <a:lstStyle/>
                    <a:p>
                      <a:pPr algn="l"/>
                      <a:r>
                        <a:rPr lang="en-US" sz="1200" b="1" dirty="0"/>
                        <a:t>RBM Advanced</a:t>
                      </a:r>
                      <a:endParaRPr lang="en-US" sz="1200" dirty="0"/>
                    </a:p>
                  </a:txBody>
                  <a:tcPr marL="45720" marR="45720">
                    <a:solidFill>
                      <a:schemeClr val="bg1">
                        <a:lumMod val="85000"/>
                      </a:schemeClr>
                    </a:solidFill>
                  </a:tcPr>
                </a:tc>
                <a:tc>
                  <a:txBody>
                    <a:bodyPr/>
                    <a:lstStyle/>
                    <a:p>
                      <a:pPr algn="l"/>
                      <a:r>
                        <a:rPr lang="en-US" sz="1200" dirty="0"/>
                        <a:t>RBM3050</a:t>
                      </a:r>
                      <a:r>
                        <a:rPr lang="en-US" sz="1200" b="1" i="0" u="none" strike="noStrike" noProof="0" dirty="0">
                          <a:solidFill>
                            <a:srgbClr val="FF0000"/>
                          </a:solidFill>
                          <a:latin typeface="Arial"/>
                        </a:rPr>
                        <a:t>x</a:t>
                      </a:r>
                      <a:endParaRPr lang="en-US" sz="1200" dirty="0"/>
                    </a:p>
                  </a:txBody>
                  <a:tcPr marL="45720" marR="45720">
                    <a:solidFill>
                      <a:schemeClr val="bg1">
                        <a:lumMod val="85000"/>
                      </a:schemeClr>
                    </a:solidFill>
                  </a:tcPr>
                </a:tc>
                <a:tc>
                  <a:txBody>
                    <a:bodyPr/>
                    <a:lstStyle/>
                    <a:p>
                      <a:pPr algn="l"/>
                      <a:r>
                        <a:rPr lang="en-US" sz="1200" dirty="0"/>
                        <a:t>RBM Advanced 1x N4 Supervisor /5000 pts annual fee</a:t>
                      </a:r>
                    </a:p>
                  </a:txBody>
                  <a:tcPr marL="45720" marR="45720">
                    <a:solidFill>
                      <a:schemeClr val="bg1">
                        <a:lumMod val="85000"/>
                      </a:schemeClr>
                    </a:solidFill>
                  </a:tcPr>
                </a:tc>
                <a:extLst>
                  <a:ext uri="{0D108BD9-81ED-4DB2-BD59-A6C34878D82A}">
                    <a16:rowId xmlns:a16="http://schemas.microsoft.com/office/drawing/2014/main" val="3427486313"/>
                  </a:ext>
                </a:extLst>
              </a:tr>
              <a:tr h="184681">
                <a:tc rowSpan="3">
                  <a:txBody>
                    <a:bodyPr/>
                    <a:lstStyle/>
                    <a:p>
                      <a:pPr algn="l"/>
                      <a:r>
                        <a:rPr lang="en-US" sz="1200" b="1" dirty="0"/>
                        <a:t>ADD-ON</a:t>
                      </a:r>
                    </a:p>
                  </a:txBody>
                  <a:tcPr marL="45720" marR="45720">
                    <a:solidFill>
                      <a:schemeClr val="accent5">
                        <a:lumMod val="20000"/>
                        <a:lumOff val="80000"/>
                      </a:schemeClr>
                    </a:solidFill>
                  </a:tcPr>
                </a:tc>
                <a:tc>
                  <a:txBody>
                    <a:bodyPr/>
                    <a:lstStyle/>
                    <a:p>
                      <a:pPr algn="l"/>
                      <a:r>
                        <a:rPr lang="en-US" sz="1200" dirty="0"/>
                        <a:t>RBMU001</a:t>
                      </a:r>
                    </a:p>
                  </a:txBody>
                  <a:tcPr marL="45720" marR="45720">
                    <a:solidFill>
                      <a:schemeClr val="accent5">
                        <a:lumMod val="20000"/>
                        <a:lumOff val="80000"/>
                      </a:schemeClr>
                    </a:solidFill>
                  </a:tcPr>
                </a:tc>
                <a:tc>
                  <a:txBody>
                    <a:bodyPr/>
                    <a:lstStyle/>
                    <a:p>
                      <a:pPr algn="l"/>
                      <a:r>
                        <a:rPr lang="en-US" sz="1200" dirty="0"/>
                        <a:t>Add 50 points (can be done in bulk)</a:t>
                      </a:r>
                    </a:p>
                  </a:txBody>
                  <a:tcPr marL="45720" marR="45720">
                    <a:solidFill>
                      <a:schemeClr val="accent5">
                        <a:lumMod val="20000"/>
                        <a:lumOff val="80000"/>
                      </a:schemeClr>
                    </a:solidFill>
                  </a:tcPr>
                </a:tc>
                <a:extLst>
                  <a:ext uri="{0D108BD9-81ED-4DB2-BD59-A6C34878D82A}">
                    <a16:rowId xmlns:a16="http://schemas.microsoft.com/office/drawing/2014/main" val="1181870862"/>
                  </a:ext>
                </a:extLst>
              </a:tr>
              <a:tr h="307802">
                <a:tc vMerge="1">
                  <a:txBody>
                    <a:bodyPr/>
                    <a:lstStyle/>
                    <a:p>
                      <a:pPr algn="l"/>
                      <a:r>
                        <a:rPr lang="en-US" sz="1200" b="1" dirty="0"/>
                        <a:t>ADD-ON</a:t>
                      </a:r>
                      <a:endParaRPr lang="en-US" sz="1200" dirty="0"/>
                    </a:p>
                  </a:txBody>
                  <a:tcPr marL="45720" marR="45720">
                    <a:solidFill>
                      <a:schemeClr val="accent6"/>
                    </a:solidFill>
                  </a:tcPr>
                </a:tc>
                <a:tc>
                  <a:txBody>
                    <a:bodyPr/>
                    <a:lstStyle/>
                    <a:p>
                      <a:pPr algn="l"/>
                      <a:r>
                        <a:rPr lang="en-US" sz="1200" dirty="0"/>
                        <a:t>RBMU051</a:t>
                      </a:r>
                    </a:p>
                  </a:txBody>
                  <a:tcPr marL="45720" marR="45720">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Enable Advanced Schedule (</a:t>
                      </a:r>
                      <a:r>
                        <a:rPr lang="en-US" sz="1200" b="0" i="0" u="none" strike="noStrike" noProof="0">
                          <a:solidFill>
                            <a:srgbClr val="000000"/>
                          </a:solidFill>
                          <a:latin typeface="+mn-lt"/>
                        </a:rPr>
                        <a:t>Needed only for RBM1000)</a:t>
                      </a:r>
                      <a:endParaRPr lang="en-US" sz="1200" dirty="0"/>
                    </a:p>
                  </a:txBody>
                  <a:tcPr marL="45720" marR="45720">
                    <a:solidFill>
                      <a:schemeClr val="accent5">
                        <a:lumMod val="20000"/>
                        <a:lumOff val="80000"/>
                      </a:schemeClr>
                    </a:solidFill>
                  </a:tcPr>
                </a:tc>
                <a:extLst>
                  <a:ext uri="{0D108BD9-81ED-4DB2-BD59-A6C34878D82A}">
                    <a16:rowId xmlns:a16="http://schemas.microsoft.com/office/drawing/2014/main" val="952330782"/>
                  </a:ext>
                </a:extLst>
              </a:tr>
              <a:tr h="184681">
                <a:tc vMerge="1">
                  <a:txBody>
                    <a:bodyPr/>
                    <a:lstStyle/>
                    <a:p>
                      <a:pPr algn="l"/>
                      <a:r>
                        <a:rPr lang="en-US" sz="1200" b="1" dirty="0"/>
                        <a:t>ADD-ON</a:t>
                      </a:r>
                      <a:endParaRPr lang="en-US" sz="1200" dirty="0"/>
                    </a:p>
                  </a:txBody>
                  <a:tcPr marL="45720" marR="45720">
                    <a:solidFill>
                      <a:schemeClr val="accent6"/>
                    </a:solidFill>
                  </a:tcPr>
                </a:tc>
                <a:tc>
                  <a:txBody>
                    <a:bodyPr/>
                    <a:lstStyle/>
                    <a:p>
                      <a:pPr algn="l"/>
                      <a:r>
                        <a:rPr lang="en-US" sz="1200" dirty="0"/>
                        <a:t>RBMU052</a:t>
                      </a:r>
                    </a:p>
                  </a:txBody>
                  <a:tcPr marL="45720" marR="45720">
                    <a:solidFill>
                      <a:schemeClr val="accent5">
                        <a:lumMod val="20000"/>
                        <a:lumOff val="80000"/>
                      </a:schemeClr>
                    </a:solidFill>
                  </a:tcPr>
                </a:tc>
                <a:tc>
                  <a:txBody>
                    <a:bodyPr/>
                    <a:lstStyle/>
                    <a:p>
                      <a:pPr algn="l"/>
                      <a:r>
                        <a:rPr lang="en-US" sz="1200" dirty="0"/>
                        <a:t>Enable Healthy Building Dashboard </a:t>
                      </a:r>
                    </a:p>
                  </a:txBody>
                  <a:tcPr marL="45720" marR="45720">
                    <a:solidFill>
                      <a:schemeClr val="accent5">
                        <a:lumMod val="20000"/>
                        <a:lumOff val="80000"/>
                      </a:schemeClr>
                    </a:solidFill>
                  </a:tcPr>
                </a:tc>
                <a:extLst>
                  <a:ext uri="{0D108BD9-81ED-4DB2-BD59-A6C34878D82A}">
                    <a16:rowId xmlns:a16="http://schemas.microsoft.com/office/drawing/2014/main" val="3418787072"/>
                  </a:ext>
                </a:extLst>
              </a:tr>
            </a:tbl>
          </a:graphicData>
        </a:graphic>
      </p:graphicFrame>
      <p:graphicFrame>
        <p:nvGraphicFramePr>
          <p:cNvPr id="2" name="Table 1">
            <a:extLst>
              <a:ext uri="{FF2B5EF4-FFF2-40B4-BE49-F238E27FC236}">
                <a16:creationId xmlns:a16="http://schemas.microsoft.com/office/drawing/2014/main" id="{5ABD7DAA-6F14-E6CF-FD6B-18BBBDB91011}"/>
              </a:ext>
            </a:extLst>
          </p:cNvPr>
          <p:cNvGraphicFramePr>
            <a:graphicFrameLocks noGrp="1"/>
          </p:cNvGraphicFramePr>
          <p:nvPr/>
        </p:nvGraphicFramePr>
        <p:xfrm>
          <a:off x="9911275" y="1062288"/>
          <a:ext cx="1785425" cy="1623060"/>
        </p:xfrm>
        <a:graphic>
          <a:graphicData uri="http://schemas.openxmlformats.org/drawingml/2006/table">
            <a:tbl>
              <a:tblPr firstRow="1" bandRow="1" bandCol="1">
                <a:tableStyleId>{5C22544A-7EE6-4342-B048-85BDC9FD1C3A}</a:tableStyleId>
              </a:tblPr>
              <a:tblGrid>
                <a:gridCol w="612530">
                  <a:extLst>
                    <a:ext uri="{9D8B030D-6E8A-4147-A177-3AD203B41FA5}">
                      <a16:colId xmlns:a16="http://schemas.microsoft.com/office/drawing/2014/main" val="3104633431"/>
                    </a:ext>
                  </a:extLst>
                </a:gridCol>
                <a:gridCol w="1172895">
                  <a:extLst>
                    <a:ext uri="{9D8B030D-6E8A-4147-A177-3AD203B41FA5}">
                      <a16:colId xmlns:a16="http://schemas.microsoft.com/office/drawing/2014/main" val="4246236130"/>
                    </a:ext>
                  </a:extLst>
                </a:gridCol>
              </a:tblGrid>
              <a:tr h="0">
                <a:tc gridSpan="2">
                  <a:txBody>
                    <a:bodyPr/>
                    <a:lstStyle/>
                    <a:p>
                      <a:pPr marL="52070" marR="0">
                        <a:spcBef>
                          <a:spcPts val="185"/>
                        </a:spcBef>
                        <a:spcAft>
                          <a:spcPts val="0"/>
                        </a:spcAft>
                      </a:pPr>
                      <a:r>
                        <a:rPr lang="en-US" sz="900" dirty="0">
                          <a:effectLst/>
                        </a:rPr>
                        <a:t>PART</a:t>
                      </a:r>
                      <a:r>
                        <a:rPr lang="en-US" sz="900" spc="-20" dirty="0">
                          <a:effectLst/>
                        </a:rPr>
                        <a:t> </a:t>
                      </a:r>
                      <a:r>
                        <a:rPr lang="en-US" sz="900" dirty="0">
                          <a:effectLst/>
                        </a:rPr>
                        <a:t>NUMBER</a:t>
                      </a:r>
                      <a:r>
                        <a:rPr lang="en-US" sz="900" spc="-20" dirty="0">
                          <a:effectLst/>
                        </a:rPr>
                        <a:t> </a:t>
                      </a:r>
                      <a:r>
                        <a:rPr lang="en-US" sz="900" spc="-25" dirty="0">
                          <a:effectLst/>
                        </a:rPr>
                        <a:t>KEY</a:t>
                      </a:r>
                      <a:endParaRPr lang="en-US" sz="1100" dirty="0">
                        <a:effectLst/>
                        <a:latin typeface="Honeywell Sans Web" panose="02010503040101060203" pitchFamily="2" charset="0"/>
                        <a:ea typeface="Honeywell Sans Web" panose="02010503040101060203" pitchFamily="2" charset="0"/>
                        <a:cs typeface="Honeywell Sans Web" panose="02010503040101060203" pitchFamily="2" charset="0"/>
                      </a:endParaRPr>
                    </a:p>
                  </a:txBody>
                  <a:tcPr marL="45720" marR="45720"/>
                </a:tc>
                <a:tc hMerge="1">
                  <a:txBody>
                    <a:bodyPr/>
                    <a:lstStyle/>
                    <a:p>
                      <a:endParaRPr lang="en-US"/>
                    </a:p>
                  </a:txBody>
                  <a:tcPr/>
                </a:tc>
                <a:extLst>
                  <a:ext uri="{0D108BD9-81ED-4DB2-BD59-A6C34878D82A}">
                    <a16:rowId xmlns:a16="http://schemas.microsoft.com/office/drawing/2014/main" val="3031960167"/>
                  </a:ext>
                </a:extLst>
              </a:tr>
              <a:tr h="321945">
                <a:tc>
                  <a:txBody>
                    <a:bodyPr/>
                    <a:lstStyle/>
                    <a:p>
                      <a:pPr marL="52070" marR="0">
                        <a:spcBef>
                          <a:spcPts val="760"/>
                        </a:spcBef>
                        <a:spcAft>
                          <a:spcPts val="0"/>
                        </a:spcAft>
                      </a:pPr>
                      <a:r>
                        <a:rPr lang="en-US" sz="900" b="1" spc="-20" dirty="0">
                          <a:solidFill>
                            <a:schemeClr val="bg1"/>
                          </a:solidFill>
                          <a:effectLst/>
                        </a:rPr>
                        <a:t>Brand</a:t>
                      </a:r>
                      <a:endParaRPr lang="en-US" sz="1100" b="1" dirty="0">
                        <a:solidFill>
                          <a:schemeClr val="bg1"/>
                        </a:solidFill>
                        <a:effectLst/>
                        <a:latin typeface="Honeywell Sans Web" panose="02010503040101060203" pitchFamily="2" charset="0"/>
                        <a:ea typeface="Honeywell Sans Web" panose="02010503040101060203" pitchFamily="2" charset="0"/>
                        <a:cs typeface="Honeywell Sans Web" panose="02010503040101060203" pitchFamily="2" charset="0"/>
                      </a:endParaRPr>
                    </a:p>
                  </a:txBody>
                  <a:tcPr marL="45720" marR="45720">
                    <a:solidFill>
                      <a:schemeClr val="bg1">
                        <a:lumMod val="50000"/>
                      </a:schemeClr>
                    </a:solidFill>
                  </a:tcPr>
                </a:tc>
                <a:tc>
                  <a:txBody>
                    <a:bodyPr/>
                    <a:lstStyle/>
                    <a:p>
                      <a:pPr marL="52070" marR="43815">
                        <a:spcBef>
                          <a:spcPts val="220"/>
                        </a:spcBef>
                        <a:spcAft>
                          <a:spcPts val="0"/>
                        </a:spcAft>
                      </a:pPr>
                      <a:r>
                        <a:rPr lang="en-US" sz="900" b="1" dirty="0">
                          <a:solidFill>
                            <a:schemeClr val="bg1"/>
                          </a:solidFill>
                          <a:effectLst/>
                        </a:rPr>
                        <a:t>Add</a:t>
                      </a:r>
                      <a:r>
                        <a:rPr lang="en-US" sz="900" b="1" spc="-50" dirty="0">
                          <a:solidFill>
                            <a:schemeClr val="bg1"/>
                          </a:solidFill>
                          <a:effectLst/>
                        </a:rPr>
                        <a:t> </a:t>
                      </a:r>
                      <a:r>
                        <a:rPr lang="en-US" sz="900" b="1" dirty="0">
                          <a:solidFill>
                            <a:schemeClr val="bg1"/>
                          </a:solidFill>
                          <a:effectLst/>
                        </a:rPr>
                        <a:t>Letter</a:t>
                      </a:r>
                      <a:r>
                        <a:rPr lang="en-US" sz="900" b="1" spc="-50" dirty="0">
                          <a:solidFill>
                            <a:schemeClr val="bg1"/>
                          </a:solidFill>
                          <a:effectLst/>
                        </a:rPr>
                        <a:t> </a:t>
                      </a:r>
                      <a:r>
                        <a:rPr lang="en-US" sz="900" b="1" dirty="0">
                          <a:solidFill>
                            <a:schemeClr val="bg1"/>
                          </a:solidFill>
                          <a:effectLst/>
                        </a:rPr>
                        <a:t>to</a:t>
                      </a:r>
                      <a:r>
                        <a:rPr lang="en-US" sz="900" b="1" spc="-50" dirty="0">
                          <a:solidFill>
                            <a:schemeClr val="bg1"/>
                          </a:solidFill>
                          <a:effectLst/>
                        </a:rPr>
                        <a:t> </a:t>
                      </a:r>
                      <a:r>
                        <a:rPr lang="en-US" sz="900" b="1" dirty="0">
                          <a:solidFill>
                            <a:schemeClr val="bg1"/>
                          </a:solidFill>
                          <a:effectLst/>
                        </a:rPr>
                        <a:t>End</a:t>
                      </a:r>
                      <a:r>
                        <a:rPr lang="en-US" sz="900" b="1" spc="-50" dirty="0">
                          <a:solidFill>
                            <a:schemeClr val="bg1"/>
                          </a:solidFill>
                          <a:effectLst/>
                        </a:rPr>
                        <a:t> </a:t>
                      </a:r>
                      <a:r>
                        <a:rPr lang="en-US" sz="900" b="1" dirty="0">
                          <a:solidFill>
                            <a:schemeClr val="bg1"/>
                          </a:solidFill>
                          <a:effectLst/>
                        </a:rPr>
                        <a:t>of Part Number</a:t>
                      </a:r>
                      <a:endParaRPr lang="en-US" sz="1100" b="1" dirty="0">
                        <a:solidFill>
                          <a:schemeClr val="bg1"/>
                        </a:solidFill>
                        <a:effectLst/>
                        <a:latin typeface="Honeywell Sans Web" panose="02010503040101060203" pitchFamily="2" charset="0"/>
                        <a:ea typeface="Honeywell Sans Web" panose="02010503040101060203" pitchFamily="2" charset="0"/>
                        <a:cs typeface="Honeywell Sans Web" panose="02010503040101060203" pitchFamily="2" charset="0"/>
                      </a:endParaRPr>
                    </a:p>
                  </a:txBody>
                  <a:tcPr marL="45720" marR="45720">
                    <a:solidFill>
                      <a:schemeClr val="bg1">
                        <a:lumMod val="50000"/>
                      </a:schemeClr>
                    </a:solidFill>
                  </a:tcPr>
                </a:tc>
                <a:extLst>
                  <a:ext uri="{0D108BD9-81ED-4DB2-BD59-A6C34878D82A}">
                    <a16:rowId xmlns:a16="http://schemas.microsoft.com/office/drawing/2014/main" val="1435554044"/>
                  </a:ext>
                </a:extLst>
              </a:tr>
              <a:tr h="165735">
                <a:tc>
                  <a:txBody>
                    <a:bodyPr/>
                    <a:lstStyle/>
                    <a:p>
                      <a:pPr marL="52070" marR="0">
                        <a:spcBef>
                          <a:spcPts val="210"/>
                        </a:spcBef>
                        <a:spcAft>
                          <a:spcPts val="0"/>
                        </a:spcAft>
                      </a:pPr>
                      <a:r>
                        <a:rPr lang="en-US" sz="750" spc="-10" dirty="0">
                          <a:effectLst/>
                        </a:rPr>
                        <a:t>Alerton</a:t>
                      </a:r>
                      <a:endParaRPr lang="en-US" sz="1100" dirty="0">
                        <a:effectLst/>
                        <a:latin typeface="Honeywell Sans Web" panose="02010503040101060203" pitchFamily="2" charset="0"/>
                        <a:ea typeface="Honeywell Sans Web" panose="02010503040101060203" pitchFamily="2" charset="0"/>
                        <a:cs typeface="Honeywell Sans Web" panose="02010503040101060203" pitchFamily="2" charset="0"/>
                      </a:endParaRPr>
                    </a:p>
                  </a:txBody>
                  <a:tcPr marL="45720" marR="45720">
                    <a:solidFill>
                      <a:schemeClr val="accent5">
                        <a:lumMod val="20000"/>
                        <a:lumOff val="80000"/>
                      </a:schemeClr>
                    </a:solidFill>
                  </a:tcPr>
                </a:tc>
                <a:tc>
                  <a:txBody>
                    <a:bodyPr/>
                    <a:lstStyle/>
                    <a:p>
                      <a:pPr marL="52070" marR="0">
                        <a:spcBef>
                          <a:spcPts val="210"/>
                        </a:spcBef>
                        <a:spcAft>
                          <a:spcPts val="0"/>
                        </a:spcAft>
                      </a:pPr>
                      <a:r>
                        <a:rPr lang="en-US" sz="750" dirty="0">
                          <a:effectLst/>
                        </a:rPr>
                        <a:t>A</a:t>
                      </a:r>
                      <a:endParaRPr lang="en-US" sz="1100" dirty="0">
                        <a:effectLst/>
                        <a:latin typeface="Honeywell Sans Web" panose="02010503040101060203" pitchFamily="2" charset="0"/>
                        <a:ea typeface="Honeywell Sans Web" panose="02010503040101060203" pitchFamily="2" charset="0"/>
                        <a:cs typeface="Honeywell Sans Web" panose="02010503040101060203" pitchFamily="2" charset="0"/>
                      </a:endParaRPr>
                    </a:p>
                  </a:txBody>
                  <a:tcPr marL="45720" marR="45720">
                    <a:solidFill>
                      <a:schemeClr val="accent5">
                        <a:lumMod val="20000"/>
                        <a:lumOff val="80000"/>
                      </a:schemeClr>
                    </a:solidFill>
                  </a:tcPr>
                </a:tc>
                <a:extLst>
                  <a:ext uri="{0D108BD9-81ED-4DB2-BD59-A6C34878D82A}">
                    <a16:rowId xmlns:a16="http://schemas.microsoft.com/office/drawing/2014/main" val="2675012488"/>
                  </a:ext>
                </a:extLst>
              </a:tr>
              <a:tr h="165735">
                <a:tc>
                  <a:txBody>
                    <a:bodyPr/>
                    <a:lstStyle/>
                    <a:p>
                      <a:pPr marL="52070" marR="0">
                        <a:spcBef>
                          <a:spcPts val="215"/>
                        </a:spcBef>
                        <a:spcAft>
                          <a:spcPts val="0"/>
                        </a:spcAft>
                      </a:pPr>
                      <a:r>
                        <a:rPr lang="en-US" sz="750" spc="-10" dirty="0">
                          <a:effectLst/>
                        </a:rPr>
                        <a:t>HON EU</a:t>
                      </a:r>
                      <a:endParaRPr lang="en-US" sz="1100" dirty="0">
                        <a:effectLst/>
                        <a:latin typeface="Honeywell Sans Web" panose="02010503040101060203" pitchFamily="2" charset="0"/>
                        <a:ea typeface="Honeywell Sans Web" panose="02010503040101060203" pitchFamily="2" charset="0"/>
                        <a:cs typeface="Honeywell Sans Web" panose="02010503040101060203" pitchFamily="2" charset="0"/>
                      </a:endParaRPr>
                    </a:p>
                  </a:txBody>
                  <a:tcPr marL="45720" marR="45720">
                    <a:solidFill>
                      <a:schemeClr val="bg1">
                        <a:lumMod val="85000"/>
                      </a:schemeClr>
                    </a:solidFill>
                  </a:tcPr>
                </a:tc>
                <a:tc>
                  <a:txBody>
                    <a:bodyPr/>
                    <a:lstStyle/>
                    <a:p>
                      <a:pPr marL="52070" marR="0">
                        <a:spcBef>
                          <a:spcPts val="215"/>
                        </a:spcBef>
                        <a:spcAft>
                          <a:spcPts val="0"/>
                        </a:spcAft>
                      </a:pPr>
                      <a:r>
                        <a:rPr lang="en-US" sz="750" dirty="0">
                          <a:effectLst/>
                        </a:rPr>
                        <a:t>C</a:t>
                      </a:r>
                      <a:endParaRPr lang="en-US" sz="1100" dirty="0">
                        <a:effectLst/>
                        <a:latin typeface="Honeywell Sans Web" panose="02010503040101060203" pitchFamily="2" charset="0"/>
                        <a:ea typeface="Honeywell Sans Web" panose="02010503040101060203" pitchFamily="2" charset="0"/>
                        <a:cs typeface="Honeywell Sans Web" panose="02010503040101060203" pitchFamily="2" charset="0"/>
                      </a:endParaRPr>
                    </a:p>
                  </a:txBody>
                  <a:tcPr marL="45720" marR="45720">
                    <a:solidFill>
                      <a:schemeClr val="bg1">
                        <a:lumMod val="85000"/>
                      </a:schemeClr>
                    </a:solidFill>
                  </a:tcPr>
                </a:tc>
                <a:extLst>
                  <a:ext uri="{0D108BD9-81ED-4DB2-BD59-A6C34878D82A}">
                    <a16:rowId xmlns:a16="http://schemas.microsoft.com/office/drawing/2014/main" val="275784021"/>
                  </a:ext>
                </a:extLst>
              </a:tr>
              <a:tr h="165735">
                <a:tc>
                  <a:txBody>
                    <a:bodyPr/>
                    <a:lstStyle/>
                    <a:p>
                      <a:pPr marL="52070" marR="0">
                        <a:spcBef>
                          <a:spcPts val="215"/>
                        </a:spcBef>
                        <a:spcAft>
                          <a:spcPts val="0"/>
                        </a:spcAft>
                      </a:pPr>
                      <a:r>
                        <a:rPr lang="en-US" sz="750" spc="-25" dirty="0">
                          <a:effectLst/>
                        </a:rPr>
                        <a:t>SBC</a:t>
                      </a:r>
                      <a:endParaRPr lang="en-US" sz="1100" dirty="0">
                        <a:effectLst/>
                        <a:latin typeface="Honeywell Sans Web" panose="02010503040101060203" pitchFamily="2" charset="0"/>
                        <a:ea typeface="Honeywell Sans Web" panose="02010503040101060203" pitchFamily="2" charset="0"/>
                        <a:cs typeface="Honeywell Sans Web" panose="02010503040101060203" pitchFamily="2" charset="0"/>
                      </a:endParaRPr>
                    </a:p>
                  </a:txBody>
                  <a:tcPr marL="45720" marR="45720">
                    <a:solidFill>
                      <a:schemeClr val="accent5">
                        <a:lumMod val="20000"/>
                        <a:lumOff val="80000"/>
                      </a:schemeClr>
                    </a:solidFill>
                  </a:tcPr>
                </a:tc>
                <a:tc>
                  <a:txBody>
                    <a:bodyPr/>
                    <a:lstStyle/>
                    <a:p>
                      <a:pPr marL="52070" marR="0">
                        <a:spcBef>
                          <a:spcPts val="215"/>
                        </a:spcBef>
                        <a:spcAft>
                          <a:spcPts val="0"/>
                        </a:spcAft>
                      </a:pPr>
                      <a:r>
                        <a:rPr lang="en-US" sz="750" dirty="0">
                          <a:effectLst/>
                        </a:rPr>
                        <a:t>C</a:t>
                      </a:r>
                      <a:endParaRPr lang="en-US" sz="1100" dirty="0">
                        <a:effectLst/>
                        <a:latin typeface="Honeywell Sans Web" panose="02010503040101060203" pitchFamily="2" charset="0"/>
                        <a:ea typeface="Honeywell Sans Web" panose="02010503040101060203" pitchFamily="2" charset="0"/>
                        <a:cs typeface="Honeywell Sans Web" panose="02010503040101060203" pitchFamily="2" charset="0"/>
                      </a:endParaRPr>
                    </a:p>
                  </a:txBody>
                  <a:tcPr marL="45720" marR="45720">
                    <a:solidFill>
                      <a:schemeClr val="accent5">
                        <a:lumMod val="20000"/>
                        <a:lumOff val="80000"/>
                      </a:schemeClr>
                    </a:solidFill>
                  </a:tcPr>
                </a:tc>
                <a:extLst>
                  <a:ext uri="{0D108BD9-81ED-4DB2-BD59-A6C34878D82A}">
                    <a16:rowId xmlns:a16="http://schemas.microsoft.com/office/drawing/2014/main" val="2282028318"/>
                  </a:ext>
                </a:extLst>
              </a:tr>
              <a:tr h="165735">
                <a:tc>
                  <a:txBody>
                    <a:bodyPr/>
                    <a:lstStyle/>
                    <a:p>
                      <a:pPr marL="52070" marR="0">
                        <a:spcBef>
                          <a:spcPts val="210"/>
                        </a:spcBef>
                        <a:spcAft>
                          <a:spcPts val="0"/>
                        </a:spcAft>
                      </a:pPr>
                      <a:r>
                        <a:rPr lang="en-US" sz="750" spc="-10" dirty="0">
                          <a:effectLst/>
                        </a:rPr>
                        <a:t>Trend</a:t>
                      </a:r>
                      <a:endParaRPr lang="en-US" sz="1100" dirty="0">
                        <a:effectLst/>
                        <a:latin typeface="Honeywell Sans Web" panose="02010503040101060203" pitchFamily="2" charset="0"/>
                        <a:ea typeface="Honeywell Sans Web" panose="02010503040101060203" pitchFamily="2" charset="0"/>
                        <a:cs typeface="Honeywell Sans Web" panose="02010503040101060203" pitchFamily="2" charset="0"/>
                      </a:endParaRPr>
                    </a:p>
                  </a:txBody>
                  <a:tcPr marL="45720" marR="45720">
                    <a:solidFill>
                      <a:schemeClr val="bg1">
                        <a:lumMod val="85000"/>
                      </a:schemeClr>
                    </a:solidFill>
                  </a:tcPr>
                </a:tc>
                <a:tc>
                  <a:txBody>
                    <a:bodyPr/>
                    <a:lstStyle/>
                    <a:p>
                      <a:pPr marL="52070" marR="0">
                        <a:spcBef>
                          <a:spcPts val="210"/>
                        </a:spcBef>
                        <a:spcAft>
                          <a:spcPts val="0"/>
                        </a:spcAft>
                      </a:pPr>
                      <a:r>
                        <a:rPr lang="en-US" sz="750" dirty="0">
                          <a:effectLst/>
                        </a:rPr>
                        <a:t>T</a:t>
                      </a:r>
                      <a:endParaRPr lang="en-US" sz="1100" dirty="0">
                        <a:effectLst/>
                        <a:latin typeface="Honeywell Sans Web" panose="02010503040101060203" pitchFamily="2" charset="0"/>
                        <a:ea typeface="Honeywell Sans Web" panose="02010503040101060203" pitchFamily="2" charset="0"/>
                        <a:cs typeface="Honeywell Sans Web" panose="02010503040101060203" pitchFamily="2" charset="0"/>
                      </a:endParaRPr>
                    </a:p>
                  </a:txBody>
                  <a:tcPr marL="45720" marR="45720">
                    <a:solidFill>
                      <a:schemeClr val="bg1">
                        <a:lumMod val="85000"/>
                      </a:schemeClr>
                    </a:solidFill>
                  </a:tcPr>
                </a:tc>
                <a:extLst>
                  <a:ext uri="{0D108BD9-81ED-4DB2-BD59-A6C34878D82A}">
                    <a16:rowId xmlns:a16="http://schemas.microsoft.com/office/drawing/2014/main" val="2856859879"/>
                  </a:ext>
                </a:extLst>
              </a:tr>
              <a:tr h="165735">
                <a:tc>
                  <a:txBody>
                    <a:bodyPr/>
                    <a:lstStyle/>
                    <a:p>
                      <a:pPr marL="52070" marR="0">
                        <a:spcBef>
                          <a:spcPts val="215"/>
                        </a:spcBef>
                        <a:spcAft>
                          <a:spcPts val="0"/>
                        </a:spcAft>
                      </a:pPr>
                      <a:r>
                        <a:rPr lang="en-US" sz="750" spc="-20" dirty="0">
                          <a:effectLst/>
                        </a:rPr>
                        <a:t>HON NA</a:t>
                      </a:r>
                      <a:endParaRPr lang="en-US" sz="1100" dirty="0">
                        <a:effectLst/>
                        <a:latin typeface="Honeywell Sans Web" panose="02010503040101060203" pitchFamily="2" charset="0"/>
                        <a:ea typeface="Honeywell Sans Web" panose="02010503040101060203" pitchFamily="2" charset="0"/>
                        <a:cs typeface="Honeywell Sans Web" panose="02010503040101060203" pitchFamily="2" charset="0"/>
                      </a:endParaRPr>
                    </a:p>
                  </a:txBody>
                  <a:tcPr marL="45720" marR="45720">
                    <a:solidFill>
                      <a:schemeClr val="accent5">
                        <a:lumMod val="20000"/>
                        <a:lumOff val="80000"/>
                      </a:schemeClr>
                    </a:solidFill>
                  </a:tcPr>
                </a:tc>
                <a:tc>
                  <a:txBody>
                    <a:bodyPr/>
                    <a:lstStyle/>
                    <a:p>
                      <a:pPr marL="52070" marR="0">
                        <a:spcBef>
                          <a:spcPts val="215"/>
                        </a:spcBef>
                        <a:spcAft>
                          <a:spcPts val="0"/>
                        </a:spcAft>
                      </a:pPr>
                      <a:r>
                        <a:rPr lang="en-US" sz="750" dirty="0">
                          <a:effectLst/>
                        </a:rPr>
                        <a:t>H</a:t>
                      </a:r>
                      <a:endParaRPr lang="en-US" sz="1100" dirty="0">
                        <a:effectLst/>
                        <a:latin typeface="Honeywell Sans Web" panose="02010503040101060203" pitchFamily="2" charset="0"/>
                        <a:ea typeface="Honeywell Sans Web" panose="02010503040101060203" pitchFamily="2" charset="0"/>
                        <a:cs typeface="Honeywell Sans Web" panose="02010503040101060203" pitchFamily="2" charset="0"/>
                      </a:endParaRPr>
                    </a:p>
                  </a:txBody>
                  <a:tcPr marL="45720" marR="45720">
                    <a:solidFill>
                      <a:schemeClr val="accent5">
                        <a:lumMod val="20000"/>
                        <a:lumOff val="80000"/>
                      </a:schemeClr>
                    </a:solidFill>
                  </a:tcPr>
                </a:tc>
                <a:extLst>
                  <a:ext uri="{0D108BD9-81ED-4DB2-BD59-A6C34878D82A}">
                    <a16:rowId xmlns:a16="http://schemas.microsoft.com/office/drawing/2014/main" val="1861600824"/>
                  </a:ext>
                </a:extLst>
              </a:tr>
            </a:tbl>
          </a:graphicData>
        </a:graphic>
      </p:graphicFrame>
      <p:sp>
        <p:nvSpPr>
          <p:cNvPr id="4" name="Rectangle 1">
            <a:extLst>
              <a:ext uri="{FF2B5EF4-FFF2-40B4-BE49-F238E27FC236}">
                <a16:creationId xmlns:a16="http://schemas.microsoft.com/office/drawing/2014/main" id="{37C4C57E-E601-411C-BB03-3B9F83884600}"/>
              </a:ext>
            </a:extLst>
          </p:cNvPr>
          <p:cNvSpPr>
            <a:spLocks noChangeArrowheads="1"/>
          </p:cNvSpPr>
          <p:nvPr/>
        </p:nvSpPr>
        <p:spPr bwMode="auto">
          <a:xfrm>
            <a:off x="9827163" y="2685348"/>
            <a:ext cx="18695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chemeClr val="tx1"/>
                </a:solidFill>
                <a:effectLst/>
                <a:latin typeface="Arial" panose="020B0604020202020204" pitchFamily="34" charset="0"/>
                <a:ea typeface="Honeywell Sans Web" panose="02010503040101060203" pitchFamily="2" charset="0"/>
                <a:cs typeface="Honeywell Sans Web" panose="02010503040101060203" pitchFamily="2" charset="0"/>
              </a:rPr>
              <a:t>Example: The part number for RBM1000 for HON NA is RBM1000H.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426573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085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7&quot;&gt;&lt;elem m_fUsage=&quot;2.03439690000000039660E+00&quot;&gt;&lt;m_msothmcolidx val=&quot;0&quot;/&gt;&lt;m_rgb r=&quot;92&quot; g=&quot;D0&quot; b=&quot;50&quot;/&gt;&lt;/elem&gt;&lt;elem m_fUsage=&quot;1.93193100000000028693E+00&quot;&gt;&lt;m_msothmcolidx val=&quot;0&quot;/&gt;&lt;m_rgb r=&quot;ED&quot; g=&quot;78&quot; b=&quot;81&quot;/&gt;&lt;/elem&gt;&lt;elem m_fUsage=&quot;1.72900000000000009237E+00&quot;&gt;&lt;m_msothmcolidx val=&quot;0&quot;/&gt;&lt;m_rgb r=&quot;ED&quot; g=&quot;E8&quot; b=&quot;23&quot;/&gt;&lt;/elem&gt;&lt;elem m_fUsage=&quot;4.30467210000000155556E-01&quot;&gt;&lt;m_msothmcolidx val=&quot;0&quot;/&gt;&lt;m_rgb r=&quot;E9&quot; g=&quot;58&quot; b=&quot;63&quot;/&gt;&lt;/elem&gt;&lt;elem m_fUsage=&quot;3.87420489000000145552E-01&quot;&gt;&lt;m_msothmcolidx val=&quot;0&quot;/&gt;&lt;m_rgb r=&quot;F2&quot; g=&quot;F2&quot; b=&quot;F2&quot;/&gt;&lt;/elem&gt;&lt;elem m_fUsage=&quot;3.48678440100000153201E-01&quot;&gt;&lt;m_msothmcolidx val=&quot;0&quot;/&gt;&lt;m_rgb r=&quot;AC&quot; g=&quot;AC&quot; b=&quot;AC&quot;/&gt;&lt;/elem&gt;&lt;elem m_fUsage=&quot;3.13810596090000171188E-01&quot;&gt;&lt;m_msothmcolidx val=&quot;0&quot;/&gt;&lt;m_rgb r=&quot;D9&quot; g=&quot;D9&quot; b=&quot;D9&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ompany Internal"/>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ompany Internal"/>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ompany Internal"/>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Na8Yhyl67Gw5SmHv0iBOP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bxdeUUHlSx2yJj3zAx06_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oneywell 2019">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Honeywell_v14" id="{4C955DBE-6A6B-4404-A7FC-985F50DCB814}" vid="{9FCABB78-B434-4B7B-86A1-129067C79F96}"/>
    </a:ext>
  </a:extLst>
</a:theme>
</file>

<file path=ppt/theme/theme2.xml><?xml version="1.0" encoding="utf-8"?>
<a:theme xmlns:a="http://schemas.openxmlformats.org/drawingml/2006/main" name="20_Honeywell Theme">
  <a:themeElements>
    <a:clrScheme name="HON">
      <a:dk1>
        <a:srgbClr val="707070"/>
      </a:dk1>
      <a:lt1>
        <a:srgbClr val="FFFFFF"/>
      </a:lt1>
      <a:dk2>
        <a:srgbClr val="E1261C"/>
      </a:dk2>
      <a:lt2>
        <a:srgbClr val="000000"/>
      </a:lt2>
      <a:accent1>
        <a:srgbClr val="FFC627"/>
      </a:accent1>
      <a:accent2>
        <a:srgbClr val="F37021"/>
      </a:accent2>
      <a:accent3>
        <a:srgbClr val="1792E5"/>
      </a:accent3>
      <a:accent4>
        <a:srgbClr val="FFFFFF"/>
      </a:accent4>
      <a:accent5>
        <a:srgbClr val="FFFFFF"/>
      </a:accent5>
      <a:accent6>
        <a:srgbClr val="FFFFFF"/>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601E980-315E-46B5-8227-F8FFE890F592}" vid="{64D707C7-EA0C-4951-B427-1C409152A739}"/>
    </a:ext>
  </a:extLst>
</a:theme>
</file>

<file path=ppt/theme/theme3.xml><?xml version="1.0" encoding="utf-8"?>
<a:theme xmlns:a="http://schemas.openxmlformats.org/drawingml/2006/main" name="1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_Honeywell PPT Template_16x9_V45_F" id="{692A935C-7FE9-46C3-B35B-E77B223100CA}" vid="{1216A162-9F64-4670-B304-3F1B908BEE2F}"/>
    </a:ext>
  </a:extLst>
</a:theme>
</file>

<file path=ppt/theme/theme4.xml><?xml version="1.0" encoding="utf-8"?>
<a:theme xmlns:a="http://schemas.openxmlformats.org/drawingml/2006/main" name="9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D7A919CC-B91B-40F5-B4CF-A58A05256EA0}" vid="{07BA1D3F-3338-411A-A707-A2BB3DCAD921}"/>
    </a:ext>
  </a:extLst>
</a:theme>
</file>

<file path=ppt/theme/theme5.xml><?xml version="1.0" encoding="utf-8"?>
<a:theme xmlns:a="http://schemas.openxmlformats.org/drawingml/2006/main" name="1_Honeywell 2019">
  <a:themeElements>
    <a:clrScheme name="Custom 1">
      <a:dk1>
        <a:srgbClr val="000000"/>
      </a:dk1>
      <a:lt1>
        <a:srgbClr val="FFFFFF"/>
      </a:lt1>
      <a:dk2>
        <a:srgbClr val="404040"/>
      </a:dk2>
      <a:lt2>
        <a:srgbClr val="E0E0E0"/>
      </a:lt2>
      <a:accent1>
        <a:srgbClr val="DC202E"/>
      </a:accent1>
      <a:accent2>
        <a:srgbClr val="FFD503"/>
      </a:accent2>
      <a:accent3>
        <a:srgbClr val="F7931D"/>
      </a:accent3>
      <a:accent4>
        <a:srgbClr val="3777BC"/>
      </a:accent4>
      <a:accent5>
        <a:srgbClr val="C0C0C0"/>
      </a:accent5>
      <a:accent6>
        <a:srgbClr val="70707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Honeywell PPT Template 16x9_2019 pptx (1)" id="{C13D7188-A151-414D-8989-4BEEEFF1DC5C}" vid="{71BD2F07-B865-488E-B5DA-A4FB8B5D2041}"/>
    </a:ext>
  </a:extLst>
</a:theme>
</file>

<file path=ppt/theme/theme6.xml><?xml version="1.0" encoding="utf-8"?>
<a:theme xmlns:a="http://schemas.openxmlformats.org/drawingml/2006/main" name="Honeywell Template 2022">
  <a:themeElements>
    <a:clrScheme name="Honeywell 2019">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Honeywell PPT Template 16x9_2019 pptx (1)" id="{C13D7188-A151-414D-8989-4BEEEFF1DC5C}" vid="{71BD2F07-B865-488E-B5DA-A4FB8B5D2041}"/>
    </a:ext>
  </a:extLst>
</a:theme>
</file>

<file path=ppt/theme/theme7.xml><?xml version="1.0" encoding="utf-8"?>
<a:theme xmlns:a="http://schemas.openxmlformats.org/drawingml/2006/main" name="4_Honeywell 2019">
  <a:themeElements>
    <a:clrScheme name="Honeywell 2019">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Honeywell PPT Template 16x9_2019 pptx (1)" id="{C13D7188-A151-414D-8989-4BEEEFF1DC5C}" vid="{71BD2F07-B865-488E-B5DA-A4FB8B5D2041}"/>
    </a:ext>
  </a:extLst>
</a:theme>
</file>

<file path=ppt/theme/theme8.xml><?xml version="1.0" encoding="utf-8"?>
<a:theme xmlns:a="http://schemas.openxmlformats.org/drawingml/2006/main" name="Office Theme">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13af126-92eb-4bb5-8bfd-1661103a2928" xsi:nil="true"/>
    <lcf76f155ced4ddcb4097134ff3c332f xmlns="1e8ba917-571b-4a4f-8199-f97de5ea1578">
      <Terms xmlns="http://schemas.microsoft.com/office/infopath/2007/PartnerControls"/>
    </lcf76f155ced4ddcb4097134ff3c332f>
    <SharedWithUsers xmlns="c3703167-2dbd-41b6-b366-d27fac8b8aab">
      <UserInfo>
        <DisplayName>Krishnan, Ravi Bharathi</DisplayName>
        <AccountId>13199</AccountId>
        <AccountType/>
      </UserInfo>
    </SharedWithUsers>
    <_ip_UnifiedCompliancePolicyUIAction xmlns="http://schemas.microsoft.com/sharepoint/v3" xsi:nil="true"/>
    <Brand xmlns="1e8ba917-571b-4a4f-8199-f97de5ea1578" xsi:nil="true"/>
    <_ip_UnifiedCompliancePolicyProperties xmlns="http://schemas.microsoft.com/sharepoint/v3" xsi:nil="true"/>
    <Comments xmlns="1e8ba917-571b-4a4f-8199-f97de5ea157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AE992F63004104BA2E9C0F97772BF37" ma:contentTypeVersion="24" ma:contentTypeDescription="Create a new document." ma:contentTypeScope="" ma:versionID="21e4581436640b625c9125e7aa9819ff">
  <xsd:schema xmlns:xsd="http://www.w3.org/2001/XMLSchema" xmlns:xs="http://www.w3.org/2001/XMLSchema" xmlns:p="http://schemas.microsoft.com/office/2006/metadata/properties" xmlns:ns1="http://schemas.microsoft.com/sharepoint/v3" xmlns:ns2="1e8ba917-571b-4a4f-8199-f97de5ea1578" xmlns:ns3="c3703167-2dbd-41b6-b366-d27fac8b8aab" xmlns:ns4="213af126-92eb-4bb5-8bfd-1661103a2928" targetNamespace="http://schemas.microsoft.com/office/2006/metadata/properties" ma:root="true" ma:fieldsID="51bc2422d8ed14a4d7dc341e83180968" ns1:_="" ns2:_="" ns3:_="" ns4:_="">
    <xsd:import namespace="http://schemas.microsoft.com/sharepoint/v3"/>
    <xsd:import namespace="1e8ba917-571b-4a4f-8199-f97de5ea1578"/>
    <xsd:import namespace="c3703167-2dbd-41b6-b366-d27fac8b8aab"/>
    <xsd:import namespace="213af126-92eb-4bb5-8bfd-1661103a292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Comments" minOccurs="0"/>
                <xsd:element ref="ns2:Brand" minOccurs="0"/>
                <xsd:element ref="ns2:MediaLengthInSeconds" minOccurs="0"/>
                <xsd:element ref="ns1:_ip_UnifiedCompliancePolicyProperties" minOccurs="0"/>
                <xsd:element ref="ns1:_ip_UnifiedCompliancePolicyUIAction"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8ba917-571b-4a4f-8199-f97de5ea15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Comments" ma:index="20" nillable="true" ma:displayName="Comments" ma:format="Dropdown" ma:internalName="Comments">
      <xsd:simpleType>
        <xsd:restriction base="dms:Note">
          <xsd:maxLength value="255"/>
        </xsd:restriction>
      </xsd:simpleType>
    </xsd:element>
    <xsd:element name="Brand" ma:index="21" nillable="true" ma:displayName="Brand" ma:format="Dropdown" ma:internalName="Brand">
      <xsd:simpleType>
        <xsd:restriction base="dms:Text">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8bc46713-8fa2-488a-ac8b-ad618560c9d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703167-2dbd-41b6-b366-d27fac8b8aa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3af126-92eb-4bb5-8bfd-1661103a2928"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4efa619c-b4e0-4911-a3e7-2a00378fcf62}" ma:internalName="TaxCatchAll" ma:showField="CatchAllData" ma:web="c3703167-2dbd-41b6-b366-d27fac8b8a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8308AD-929C-4AF1-934C-AD13F105D728}">
  <ds:schemaRefs>
    <ds:schemaRef ds:uri="http://purl.org/dc/dcmitype/"/>
    <ds:schemaRef ds:uri="42e95349-b78b-4e45-8858-f50d7deb70fd"/>
    <ds:schemaRef ds:uri="213af126-92eb-4bb5-8bfd-1661103a2928"/>
    <ds:schemaRef ds:uri="http://schemas.microsoft.com/office/2006/metadata/properties"/>
    <ds:schemaRef ds:uri="http://schemas.microsoft.com/office/2006/documentManagement/types"/>
    <ds:schemaRef ds:uri="http://purl.org/dc/terms/"/>
    <ds:schemaRef ds:uri="http://purl.org/dc/elements/1.1/"/>
    <ds:schemaRef ds:uri="bfcda362-52e7-4b3d-8d5e-8873f1206e72"/>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6F1A8216-04F9-4FD4-85A9-F55FE805B109}"/>
</file>

<file path=customXml/itemProps3.xml><?xml version="1.0" encoding="utf-8"?>
<ds:datastoreItem xmlns:ds="http://schemas.openxmlformats.org/officeDocument/2006/customXml" ds:itemID="{23A96D48-C214-4F88-BF4C-52E319A5EF21}">
  <ds:schemaRefs>
    <ds:schemaRef ds:uri="http://schemas.microsoft.com/sharepoint/v3/contenttype/forms"/>
  </ds:schemaRefs>
</ds:datastoreItem>
</file>

<file path=docMetadata/LabelInfo.xml><?xml version="1.0" encoding="utf-8"?>
<clbl:labelList xmlns:clbl="http://schemas.microsoft.com/office/2020/mipLabelMetadata">
  <clbl:label id="{d546e5e1-5d42-4630-bacd-c69bfdcbd5e8}" enabled="1" method="Standard" siteId="{96ece526-9c7d-48b0-8daf-8b93c90a5d18}" removed="0"/>
</clbl:labelList>
</file>

<file path=docProps/app.xml><?xml version="1.0" encoding="utf-8"?>
<Properties xmlns="http://schemas.openxmlformats.org/officeDocument/2006/extended-properties" xmlns:vt="http://schemas.openxmlformats.org/officeDocument/2006/docPropsVTypes">
  <Template>Honeywell PPT Template_16x9</Template>
  <TotalTime>734</TotalTime>
  <Words>995</Words>
  <Application>Microsoft Office PowerPoint</Application>
  <PresentationFormat>Widescreen</PresentationFormat>
  <Paragraphs>214</Paragraphs>
  <Slides>13</Slides>
  <Notes>7</Notes>
  <HiddenSlides>0</HiddenSlides>
  <MMClips>0</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1</vt:i4>
      </vt:variant>
      <vt:variant>
        <vt:lpstr>Slide Titles</vt:lpstr>
      </vt:variant>
      <vt:variant>
        <vt:i4>13</vt:i4>
      </vt:variant>
    </vt:vector>
  </HeadingPairs>
  <TitlesOfParts>
    <vt:vector size="30" baseType="lpstr">
      <vt:lpstr>Arial</vt:lpstr>
      <vt:lpstr>Arial Black</vt:lpstr>
      <vt:lpstr>Calibri</vt:lpstr>
      <vt:lpstr>Courier New</vt:lpstr>
      <vt:lpstr>Helvetica Neue</vt:lpstr>
      <vt:lpstr>Honeywell Sans</vt:lpstr>
      <vt:lpstr>Honeywell Sans Web</vt:lpstr>
      <vt:lpstr>Honeywell Sans Web Extrabold</vt:lpstr>
      <vt:lpstr>Wingdings</vt:lpstr>
      <vt:lpstr>Honeywell 2019</vt:lpstr>
      <vt:lpstr>20_Honeywell Theme</vt:lpstr>
      <vt:lpstr>1_Honeywell Theme</vt:lpstr>
      <vt:lpstr>9_Honeywell Theme</vt:lpstr>
      <vt:lpstr>1_Honeywell 2019</vt:lpstr>
      <vt:lpstr>Honeywell Template 2022</vt:lpstr>
      <vt:lpstr>4_Honeywell 2019</vt:lpstr>
      <vt:lpstr>think-cell Slide</vt:lpstr>
      <vt:lpstr>Honeywell  remote building manager –   UPDATE/NEWS = Version 1.2</vt:lpstr>
      <vt:lpstr>SUCCESS Across Europe !!! </vt:lpstr>
      <vt:lpstr>PowerPoint Presentation</vt:lpstr>
      <vt:lpstr>REMOTE BUILDING MANAGER  NEXT STEP iN DIGITALIZATION !!!</vt:lpstr>
      <vt:lpstr>MAIN UPDATE = RBM&amp;RBM Express = ver 1.2  </vt:lpstr>
      <vt:lpstr>PowerPoint Presentation</vt:lpstr>
      <vt:lpstr>PowerPoint Presentation</vt:lpstr>
      <vt:lpstr>PowerPoint Presentation</vt:lpstr>
      <vt:lpstr>Ordering information</vt:lpstr>
      <vt:lpstr>Honeywell CLOUD OFFERINGs OVERVIEW</vt:lpstr>
      <vt:lpstr>PowerPoint Presentation</vt:lpstr>
      <vt:lpstr>Go to market – RBM Launch Plan </vt:lpstr>
      <vt:lpstr>PowerPoint Presentation</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Honeywell  PowerPoint template 2019</dc:title>
  <dc:creator>Pezza, Christine (NYC-MRM)</dc:creator>
  <cp:lastModifiedBy>Matz, Vaclav</cp:lastModifiedBy>
  <cp:revision>69</cp:revision>
  <cp:lastPrinted>2019-06-10T17:29:41Z</cp:lastPrinted>
  <dcterms:created xsi:type="dcterms:W3CDTF">2019-05-06T16:38:41Z</dcterms:created>
  <dcterms:modified xsi:type="dcterms:W3CDTF">2023-08-11T13:32:21Z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0x0101006AE992F63004104BA2E9C0F97772BF37</vt:lpwstr>
  </property>
  <property fmtid="{D5CDD505-2E9C-101B-9397-08002B2CF9AE}" pid="3" name="MSIP_Label_d546e5e1-5d42-4630-bacd-c69bfdcbd5e8_Enabled">
    <vt:lpwstr>true</vt:lpwstr>
  </property>
  <property fmtid="{D5CDD505-2E9C-101B-9397-08002B2CF9AE}" pid="4" name="MSIP_Label_d546e5e1-5d42-4630-bacd-c69bfdcbd5e8_SetDate">
    <vt:lpwstr>2022-04-14T18:55:55Z</vt:lpwstr>
  </property>
  <property fmtid="{D5CDD505-2E9C-101B-9397-08002B2CF9AE}" pid="5" name="MSIP_Label_d546e5e1-5d42-4630-bacd-c69bfdcbd5e8_Method">
    <vt:lpwstr>Standard</vt:lpwstr>
  </property>
  <property fmtid="{D5CDD505-2E9C-101B-9397-08002B2CF9AE}" pid="6" name="MSIP_Label_d546e5e1-5d42-4630-bacd-c69bfdcbd5e8_Name">
    <vt:lpwstr>d546e5e1-5d42-4630-bacd-c69bfdcbd5e8</vt:lpwstr>
  </property>
  <property fmtid="{D5CDD505-2E9C-101B-9397-08002B2CF9AE}" pid="7" name="MSIP_Label_d546e5e1-5d42-4630-bacd-c69bfdcbd5e8_SiteId">
    <vt:lpwstr>96ece526-9c7d-48b0-8daf-8b93c90a5d18</vt:lpwstr>
  </property>
  <property fmtid="{D5CDD505-2E9C-101B-9397-08002B2CF9AE}" pid="8" name="MSIP_Label_d546e5e1-5d42-4630-bacd-c69bfdcbd5e8_ActionId">
    <vt:lpwstr>63d3981e-a83a-490d-8f84-69b4480f94e1</vt:lpwstr>
  </property>
  <property fmtid="{D5CDD505-2E9C-101B-9397-08002B2CF9AE}" pid="9" name="MSIP_Label_d546e5e1-5d42-4630-bacd-c69bfdcbd5e8_ContentBits">
    <vt:lpwstr>0</vt:lpwstr>
  </property>
  <property fmtid="{D5CDD505-2E9C-101B-9397-08002B2CF9AE}" pid="10" name="SmartTag">
    <vt:lpwstr>4</vt:lpwstr>
  </property>
  <property fmtid="{D5CDD505-2E9C-101B-9397-08002B2CF9AE}" pid="11" name="MediaServiceImageTags">
    <vt:lpwstr/>
  </property>
  <property fmtid="{D5CDD505-2E9C-101B-9397-08002B2CF9AE}" pid="12" name="Order">
    <vt:lpwstr>65900.0000000000</vt:lpwstr>
  </property>
  <property fmtid="{D5CDD505-2E9C-101B-9397-08002B2CF9AE}" pid="13" name="xd_ProgID">
    <vt:lpwstr/>
  </property>
  <property fmtid="{D5CDD505-2E9C-101B-9397-08002B2CF9AE}" pid="14" name="_SourceUrl">
    <vt:lpwstr/>
  </property>
  <property fmtid="{D5CDD505-2E9C-101B-9397-08002B2CF9AE}" pid="15" name="_SharedFileIndex">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TriggerFlowInfo">
    <vt:lpwstr/>
  </property>
  <property fmtid="{D5CDD505-2E9C-101B-9397-08002B2CF9AE}" pid="20" name="xd_Signature">
    <vt:lpwstr/>
  </property>
</Properties>
</file>