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3.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4.xml" ContentType="application/vnd.openxmlformats-officedocument.them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5.xml" ContentType="application/vnd.openxmlformats-officedocument.theme+xml"/>
  <Override PartName="/ppt/tags/tag37.xml" ContentType="application/vnd.openxmlformats-officedocument.presentationml.tags+xml"/>
  <Override PartName="/ppt/tags/tag38.xml" ContentType="application/vnd.openxmlformats-officedocument.presentationml.tags+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6.xml" ContentType="application/vnd.openxmlformats-officedocument.them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7.xml" ContentType="application/vnd.openxmlformats-officedocument.them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heme/theme8.xml" ContentType="application/vnd.openxmlformats-officedocument.theme+xml"/>
  <Override PartName="/ppt/tags/tag71.xml" ContentType="application/vnd.openxmlformats-officedocument.presentationml.tags+xml"/>
  <Override PartName="/ppt/tags/tag72.xml" ContentType="application/vnd.openxmlformats-officedocument.presentationml.tags+xml"/>
  <Override PartName="/ppt/comments/modernComment_7FFFFF71_9A1AB2FB.xml" ContentType="application/vnd.ms-powerpoint.comments+xml"/>
  <Override PartName="/ppt/tags/tag73.xml" ContentType="application/vnd.openxmlformats-officedocument.presentationml.tags+xml"/>
  <Override PartName="/ppt/tags/tag74.xml" ContentType="application/vnd.openxmlformats-officedocument.presentationml.tags+xml"/>
  <Override PartName="/ppt/comments/modernComment_7FFFFF70_A46BD7AA.xml" ContentType="application/vnd.ms-powerpoint.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75.xml" ContentType="application/vnd.openxmlformats-officedocument.presentationml.tags+xml"/>
  <Override PartName="/ppt/comments/modernComment_116_E4F3E820.xml" ContentType="application/vnd.ms-powerpoint.comments+xml"/>
  <Override PartName="/ppt/comments/modernComment_14A_B04DAE63.xml" ContentType="application/vnd.ms-powerpoint.comment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comments/modernComment_10D_85D769B1.xml" ContentType="application/vnd.ms-powerpoint.comments+xml"/>
  <Override PartName="/ppt/comments/modernComment_108_13BD659.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107_228836BB.xml" ContentType="application/vnd.ms-powerpoint.comments+xml"/>
  <Override PartName="/ppt/tags/tag82.xml" ContentType="application/vnd.openxmlformats-officedocument.presentationml.tags+xml"/>
  <Override PartName="/ppt/notesSlides/notesSlide15.xml" ContentType="application/vnd.openxmlformats-officedocument.presentationml.notesSlide+xml"/>
  <Override PartName="/ppt/comments/modernComment_106_A147451B.xml" ContentType="application/vnd.ms-powerpoint.comments+xml"/>
  <Override PartName="/ppt/tags/tag83.xml" ContentType="application/vnd.openxmlformats-officedocument.presentationml.tags+xml"/>
  <Override PartName="/ppt/notesSlides/notesSlide16.xml" ContentType="application/vnd.openxmlformats-officedocument.presentationml.notesSlide+xml"/>
  <Override PartName="/ppt/tags/tag84.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tags/tag85.xml" ContentType="application/vnd.openxmlformats-officedocument.presentationml.tags+xml"/>
  <Override PartName="/ppt/notesSlides/notesSlide20.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comments/modernComment_7FFFFF77_93265C4B.xml" ContentType="application/vnd.ms-powerpoint.comments+xml"/>
  <Override PartName="/ppt/tags/tag88.xml" ContentType="application/vnd.openxmlformats-officedocument.presentationml.tags+xml"/>
  <Override PartName="/ppt/tags/tag89.xml" ContentType="application/vnd.openxmlformats-officedocument.presentationml.tags+xml"/>
  <Override PartName="/ppt/comments/modernComment_119_43260980.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711" r:id="rId6"/>
    <p:sldMasterId id="2147483751" r:id="rId7"/>
    <p:sldMasterId id="2147483807" r:id="rId8"/>
    <p:sldMasterId id="2147483966" r:id="rId9"/>
    <p:sldMasterId id="2147484020" r:id="rId10"/>
  </p:sldMasterIdLst>
  <p:notesMasterIdLst>
    <p:notesMasterId r:id="rId67"/>
  </p:notesMasterIdLst>
  <p:sldIdLst>
    <p:sldId id="2147483505" r:id="rId11"/>
    <p:sldId id="4087" r:id="rId12"/>
    <p:sldId id="2147483504" r:id="rId13"/>
    <p:sldId id="2147483646" r:id="rId14"/>
    <p:sldId id="2147137463" r:id="rId15"/>
    <p:sldId id="279" r:id="rId16"/>
    <p:sldId id="278" r:id="rId17"/>
    <p:sldId id="326" r:id="rId18"/>
    <p:sldId id="327" r:id="rId19"/>
    <p:sldId id="329" r:id="rId20"/>
    <p:sldId id="330" r:id="rId21"/>
    <p:sldId id="370" r:id="rId22"/>
    <p:sldId id="280" r:id="rId23"/>
    <p:sldId id="256" r:id="rId24"/>
    <p:sldId id="2147483645" r:id="rId25"/>
    <p:sldId id="274" r:id="rId26"/>
    <p:sldId id="269" r:id="rId27"/>
    <p:sldId id="2147483506" r:id="rId28"/>
    <p:sldId id="264" r:id="rId29"/>
    <p:sldId id="266" r:id="rId30"/>
    <p:sldId id="2147483647" r:id="rId31"/>
    <p:sldId id="2147478975" r:id="rId32"/>
    <p:sldId id="271" r:id="rId33"/>
    <p:sldId id="268" r:id="rId34"/>
    <p:sldId id="265" r:id="rId35"/>
    <p:sldId id="276" r:id="rId36"/>
    <p:sldId id="267" r:id="rId37"/>
    <p:sldId id="272" r:id="rId38"/>
    <p:sldId id="277" r:id="rId39"/>
    <p:sldId id="2147483642" r:id="rId40"/>
    <p:sldId id="2147483507" r:id="rId41"/>
    <p:sldId id="2147483641" r:id="rId42"/>
    <p:sldId id="270" r:id="rId43"/>
    <p:sldId id="263" r:id="rId44"/>
    <p:sldId id="2147483635" r:id="rId45"/>
    <p:sldId id="259" r:id="rId46"/>
    <p:sldId id="262" r:id="rId47"/>
    <p:sldId id="273" r:id="rId48"/>
    <p:sldId id="275" r:id="rId49"/>
    <p:sldId id="258" r:id="rId50"/>
    <p:sldId id="260" r:id="rId51"/>
    <p:sldId id="261" r:id="rId52"/>
    <p:sldId id="2147483633" r:id="rId53"/>
    <p:sldId id="3383" r:id="rId54"/>
    <p:sldId id="2147483634" r:id="rId55"/>
    <p:sldId id="2147483637" r:id="rId56"/>
    <p:sldId id="2147483638" r:id="rId57"/>
    <p:sldId id="2147483639" r:id="rId58"/>
    <p:sldId id="2147483640" r:id="rId59"/>
    <p:sldId id="257" r:id="rId60"/>
    <p:sldId id="338" r:id="rId61"/>
    <p:sldId id="2147483514" r:id="rId62"/>
    <p:sldId id="426" r:id="rId63"/>
    <p:sldId id="2147483511" r:id="rId64"/>
    <p:sldId id="316" r:id="rId65"/>
    <p:sldId id="281"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32"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ED07B11-20F7-F6E0-56C0-C57933EB8C80}" name="Potter, Kevin" initials="" userId="S::Kevin.Potter@Honeywell.com::cf7bc6d3-9bd2-4081-b8ad-c1d451122965" providerId="AD"/>
  <p188:author id="{5A1BAA15-BFB0-EEFE-FA78-818112D89B2F}" name="Valder, Roshan (He/Him/His)" initials="" userId="S::Roshan.Valder@Honeywell.com::c10e7299-ca58-40f2-86de-57dc6ffc289e" providerId="AD"/>
  <p188:author id="{72307D2B-DE7F-3F90-D7E9-C3890B623A88}" name="Chen, Yu-Gene (Chen, Yu-Gene (BA - NY))" initials="" userId="S::Yu-Gene.Chen@Honeywell.com::48e858ce-f68b-496d-b32c-93f2d1191e91" providerId="AD"/>
  <p188:author id="{D91FBF35-288E-BBB4-308F-051CFA91CBE5}" name="Creisson, Alice" initials="AC" userId="S::Alice.Creisson@Honeywell.com::0bd3830f-4405-417a-8802-d6824a0f5097" providerId="AD"/>
  <p188:author id="{6EA4CC3C-46CB-26F7-EA82-E4E277208CB4}" name="Agarwal, Vaibhav" initials="VA" userId="S::Vaibhav.Agarwal@Honeywell.com::56ecf8df-a5fe-445d-ac53-1326fddde838" providerId="AD"/>
  <p188:author id="{BA17B93D-EAEE-D5A9-A27F-AE89C829AF6E}" name="Williamson, Darren" initials="DW" userId="S::Darren.Williamson@honeywell.com::d24bc3d5-4779-4ed7-a7f5-51b609f8d3b2" providerId="AD"/>
  <p188:author id="{794AC03F-B8CD-BA12-743C-F949FB377E43}" name="Chen, Yu-Gene (Chen, Yu-Gene (BA - NY))" initials="CN" userId="S::yu-gene.chen@honeywell.com::48e858ce-f68b-496d-b32c-93f2d1191e91" providerId="AD"/>
  <p188:author id="{9110CD4D-3FBF-A426-3F98-EB9F4C3DD980}" name="Nair, Aneesh" initials="NA" userId="S::aneesh.j@honeywell.com::264f0780-8107-45af-bb37-cd3125e931f7" providerId="AD"/>
  <p188:author id="{67A67D4E-502D-A1C7-375B-8C403B9A5A44}" name="Dumitru, Bogdan" initials="DB" userId="S::Bogdan.Dumitru2@Honeywell.com::913208ce-669a-427a-a39d-d1876b4244d2" providerId="AD"/>
  <p188:author id="{8193A262-5D21-1BB3-8469-9749E53FF2F9}" name="Agarwal, Vaibhav" initials="" userId="S::vaibhav.agarwal@honeywell.com::56ecf8df-a5fe-445d-ac53-1326fddde838" providerId="AD"/>
  <p188:author id="{67383B63-227D-2BDB-B271-FBA3FCF4D038}" name="Chinchole, Amol" initials="AC" userId="S::Amol.Chinchole@Honeywell.com::6d3e021d-96df-46e3-bae0-18aba2125376" providerId="AD"/>
  <p188:author id="{3FEA9568-5957-D9C8-1D3A-867E5F69ECFC}" name="Scherf, Ronny" initials="RS" userId="S::Ronny.Scherf@Honeywell.com::c2799865-d29a-40f5-ba31-6610384ffec7" providerId="AD"/>
  <p188:author id="{3DD98475-4A13-DF11-A669-537905C9FA92}" name="Sanchidrian, Sara" initials="SSR" userId="Sanchidrian, Sara" providerId="None"/>
  <p188:author id="{D9B5A575-ABB0-90CF-F211-0FCF13B06B40}" name="Keskin Orese, Basak" initials="BK" userId="S::Basak.Keskin@Honeywell.com::10fb9ff6-9cd4-41cf-bfbd-4c99b83ba40f" providerId="AD"/>
  <p188:author id="{010F1876-7582-9AFC-C41A-C76044BFA6BC}" name="Clements-Smith, Ashley" initials="CA" userId="S::ash.clements-smith@honeywell.com::000f81f0-74d4-425c-8a12-33941d40a146" providerId="AD"/>
  <p188:author id="{6343D977-7CBD-9768-BFFD-0531B9B5BCBD}" name="Kumar, Mayur" initials="" userId="S::Mayur.Kumar@Honeywell.com::9acd7509-f772-49c1-bcbe-3e8c432ffffe" providerId="AD"/>
  <p188:author id="{9FF3CFBE-CA25-7AE1-DFFA-81F249BAE28D}" name="Jha, Vishakha" initials="JV" userId="S::vishakha.jha@honeywell.com::2700cce3-4545-4baa-89fb-c3b4dab7fe9b" providerId="AD"/>
  <p188:author id="{7C9C9CCC-1260-FF84-64FC-CEE1E40F6F21}" name="Clements-Smith, Ashley" initials="AC" userId="S::Ash.Clements-Smith@Honeywell.com::000f81f0-74d4-425c-8a12-33941d40a146" providerId="AD"/>
  <p188:author id="{3B0017CF-6590-D382-9F35-FC374094F510}" name="M, Karthika" initials="KM" userId="S::Karthika.M@Honeywell.com::82bcc254-0286-4e52-9398-6c38b45bb668" providerId="AD"/>
  <p188:author id="{AD9416F3-10FE-9ECA-1233-3BEC8757702C}" name="Potter, Kevin" initials="PK" userId="S::kevin.potter@honeywell.com::cf7bc6d3-9bd2-4081-b8ad-c1d45112296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8001F"/>
    <a:srgbClr val="FFFFFF"/>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27116B-2285-49F4-A45D-62FA46BFA5B0}" v="3" dt="2025-03-25T07:35:54.618"/>
    <p1510:client id="{8EF511BA-AC33-4651-B943-5F44A85F9A07}" v="37" dt="2025-03-12T07:12:28.5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66" d="100"/>
          <a:sy n="66" d="100"/>
        </p:scale>
        <p:origin x="125" y="278"/>
      </p:cViewPr>
      <p:guideLst>
        <p:guide orient="horz" pos="223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5" Type="http://schemas.openxmlformats.org/officeDocument/2006/relationships/slideMaster" Target="slideMasters/slideMaster2.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1.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notesMaster" Target="notesMasters/notesMaster1.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 Type="http://schemas.openxmlformats.org/officeDocument/2006/relationships/slideMaster" Target="slideMasters/slideMaster4.xml"/><Relationship Id="rId71" Type="http://schemas.openxmlformats.org/officeDocument/2006/relationships/tableStyles" Target="tableStyles.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Microsoft_Excel_Worksheet.xlsx"/></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Sheet1!$A$2:$A$7</cx:f>
        <cx:lvl ptCount="6">
          <cx:pt idx="0">Traditional Service</cx:pt>
          <cx:pt idx="1">Forge License</cx:pt>
          <cx:pt idx="2">Additional Spot Rev</cx:pt>
          <cx:pt idx="3">Estimated Savings</cx:pt>
          <cx:pt idx="4">New Cost of Service</cx:pt>
          <cx:pt idx="5">Service Surplus</cx:pt>
        </cx:lvl>
      </cx:strDim>
      <cx:numDim type="val">
        <cx:f>Sheet1!$B$2:$B$7</cx:f>
        <cx:lvl ptCount="6" formatCode="#,##0">
          <cx:pt idx="0">43875</cx:pt>
          <cx:pt idx="1">5460</cx:pt>
          <cx:pt idx="2">-8775</cx:pt>
          <cx:pt idx="3">-10749</cx:pt>
          <cx:pt idx="4">38586</cx:pt>
          <cx:pt idx="5">14064</cx:pt>
        </cx:lvl>
      </cx:numDim>
    </cx:data>
  </cx:chartData>
  <cx:chart>
    <cx:title pos="t" align="ctr" overlay="0">
      <cx:tx>
        <cx:txData>
          <cx:v>Value Walk</cx:v>
        </cx:txData>
      </cx:tx>
      <cx:txPr>
        <a:bodyPr spcFirstLastPara="1" vertOverflow="ellipsis" horzOverflow="overflow" wrap="square" lIns="0" tIns="0" rIns="0" bIns="0" anchor="ctr" anchorCtr="1"/>
        <a:lstStyle/>
        <a:p>
          <a:pPr algn="ctr" rtl="0">
            <a:defRPr/>
          </a:pPr>
          <a:r>
            <a:rPr lang="en-US" sz="1862" b="0" i="0" u="none" strike="noStrike" baseline="0">
              <a:solidFill>
                <a:srgbClr val="000000">
                  <a:lumMod val="65000"/>
                  <a:lumOff val="35000"/>
                </a:srgbClr>
              </a:solidFill>
              <a:latin typeface="Arial" panose="020B0604020202020204"/>
            </a:rPr>
            <a:t>Value Walk</a:t>
          </a:r>
        </a:p>
      </cx:txPr>
    </cx:title>
    <cx:plotArea>
      <cx:plotAreaRegion>
        <cx:series layoutId="waterfall" uniqueId="{1D6248D0-6D43-4632-A3EC-960D8DB8CB11}">
          <cx:tx>
            <cx:txData>
              <cx:f>Sheet1!$B$1</cx:f>
              <cx:v/>
            </cx:txData>
          </cx:tx>
          <cx:dataPt idx="5">
            <cx:spPr>
              <a:solidFill>
                <a:srgbClr val="92D050"/>
              </a:solidFill>
            </cx:spPr>
          </cx:dataPt>
          <cx:dataLabels pos="outEnd">
            <cx:visibility seriesName="0" categoryName="0" value="1"/>
            <cx:dataLabel idx="4">
              <cx:spPr>
                <a:solidFill>
                  <a:schemeClr val="bg2">
                    <a:lumMod val="95000"/>
                  </a:schemeClr>
                </a:solidFill>
              </cx:spPr>
              <cx:txPr>
                <a:bodyPr spcFirstLastPara="1" vertOverflow="ellipsis" horzOverflow="overflow" wrap="square" lIns="0" tIns="0" rIns="0" bIns="0" anchor="ctr" anchorCtr="1"/>
                <a:lstStyle/>
                <a:p>
                  <a:pPr algn="ctr" rtl="0">
                    <a:defRPr sz="1200"/>
                  </a:pPr>
                  <a:r>
                    <a:rPr lang="en-US" sz="1200" b="0" i="0" u="none" strike="noStrike" baseline="0">
                      <a:solidFill>
                        <a:srgbClr val="000000">
                          <a:lumMod val="65000"/>
                          <a:lumOff val="35000"/>
                        </a:srgbClr>
                      </a:solidFill>
                      <a:latin typeface="Arial" panose="020B0604020202020204"/>
                    </a:rPr>
                    <a:t>38586,0</a:t>
                  </a:r>
                </a:p>
              </cx:txPr>
              <cx:visibility seriesName="0" categoryName="0" value="1"/>
              <cx:separator>, </cx:separator>
            </cx:dataLabel>
          </cx:dataLabels>
          <cx:dataId val="0"/>
          <cx:layoutPr>
            <cx:visibility connectorLines="1"/>
            <cx:subtotals>
              <cx:idx val="0"/>
            </cx:subtotals>
          </cx:layoutPr>
        </cx:series>
      </cx:plotAreaRegion>
      <cx:axis id="0">
        <cx:catScaling gapWidth="0.449999988"/>
        <cx:tickLabels/>
        <cx:txPr>
          <a:bodyPr spcFirstLastPara="1" vertOverflow="ellipsis" horzOverflow="overflow" wrap="square" lIns="0" tIns="0" rIns="0" bIns="0" anchor="ctr" anchorCtr="1"/>
          <a:lstStyle/>
          <a:p>
            <a:pPr algn="ctr" rtl="0">
              <a:defRPr sz="1050"/>
            </a:pPr>
            <a:endParaRPr lang="en-US" sz="1050" b="0" i="0" u="none" strike="noStrike" baseline="0">
              <a:solidFill>
                <a:srgbClr val="000000">
                  <a:lumMod val="65000"/>
                  <a:lumOff val="35000"/>
                </a:srgbClr>
              </a:solidFill>
              <a:latin typeface="Arial" panose="020B0604020202020204"/>
            </a:endParaRPr>
          </a:p>
        </cx:txPr>
      </cx:axis>
      <cx:axis id="1">
        <cx:valScaling/>
        <cx:majorGridlines/>
        <cx:tickLabels/>
      </cx:axis>
    </cx:plotArea>
    <cx:legend pos="t" align="ctr" overlay="0">
      <cx:txPr>
        <a:bodyPr spcFirstLastPara="1" vertOverflow="ellipsis" horzOverflow="overflow" wrap="square" lIns="0" tIns="0" rIns="0" bIns="0" anchor="ctr" anchorCtr="1"/>
        <a:lstStyle/>
        <a:p>
          <a:pPr algn="ctr" rtl="0">
            <a:defRPr/>
          </a:pPr>
          <a:endParaRPr lang="en-US" sz="1197" b="0" i="0" u="none" strike="noStrike" baseline="0">
            <a:ln>
              <a:noFill/>
            </a:ln>
            <a:solidFill>
              <a:srgbClr val="000000">
                <a:lumMod val="65000"/>
                <a:lumOff val="35000"/>
              </a:srgbClr>
            </a:solidFill>
            <a:latin typeface="Arial" panose="020B0604020202020204"/>
          </a:endParaRPr>
        </a:p>
      </cx:txPr>
    </cx:legend>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omments/modernComment_106_A147451B.xml><?xml version="1.0" encoding="utf-8"?>
<p188:cmLst xmlns:a="http://schemas.openxmlformats.org/drawingml/2006/main" xmlns:r="http://schemas.openxmlformats.org/officeDocument/2006/relationships" xmlns:p188="http://schemas.microsoft.com/office/powerpoint/2018/8/main">
  <p188:cm id="{EAE0FF64-EF9F-4545-BDE0-4877A10AD742}" authorId="{D9B5A575-ABB0-90CF-F211-0FCF13B06B40}" created="2025-02-25T20:23:04.379" startDate="2025-02-25T20:23:04.379" dueDate="2025-02-25T20:23:04.379" assignedTo="{72307D2B-DE7F-3F90-D7E9-C3890B623A88}" title="@Chen, Yu-Gene (Chen, Yu-Gene (BA - NY)) - Could you please look into other Offering slides and build 1 slide similar to others? ">
    <ac:deMkLst xmlns:ac="http://schemas.microsoft.com/office/drawing/2013/main/command">
      <pc:docMk xmlns:pc="http://schemas.microsoft.com/office/powerpoint/2013/main/command"/>
      <pc:sldMk xmlns:pc="http://schemas.microsoft.com/office/powerpoint/2013/main/command" cId="2705802523" sldId="262"/>
      <ac:spMk id="2" creationId="{B5AF0AC5-B21F-8F50-397C-3B44A9810E4B}"/>
    </ac:deMkLst>
    <p188:replyLst>
      <p188:reply id="{C53A405B-4991-4854-8377-6F6D6C7018DD}" authorId="{794AC03F-B8CD-BA12-743C-F949FB377E43}" created="2025-02-27T14:21:25.457">
        <p188:txBody>
          <a:bodyPr/>
          <a:lstStyle/>
          <a:p>
            <a:r>
              <a:rPr lang="en-US"/>
              <a:t>https://honeywellprod.sharepoint.com/:b:/r/teams/hbt-marketing/SiteAssets/SitePages/OUTCOME-BASED-PLAYBOOKS-%26-SALES-ENABLEMENT-RESOURCES/Success-Guide--Cyber-Insights.pdf?csf=1&amp;web=1&amp;e=RTa0PM</a:t>
            </a:r>
          </a:p>
        </p188:txBody>
      </p188:reply>
    </p188:replyLst>
    <p188:txBody>
      <a:bodyPr/>
      <a:lstStyle/>
      <a:p>
        <a:r>
          <a:rPr lang="en-US"/>
          <a:t>[@Chen, Yu-Gene (Chen, Yu-Gene (BA - NY))]  - Could you please look into other Offering slides and build 1 slide similar to others? </a:t>
        </a:r>
      </a:p>
    </p188:txBody>
    <p188:extLst>
      <p:ext xmlns:p="http://schemas.openxmlformats.org/presentationml/2006/main" uri="{5BB2D875-25FF-4072-B9AC-8F64D62656EB}">
        <p228:taskDetails xmlns:p228="http://schemas.microsoft.com/office/powerpoint/2022/08/main">
          <p228:history>
            <p228:event time="2025-02-25T20:23:04.379" id="{E7C24097-3684-47F5-9DA4-E78844B6B552}">
              <p228:atrbtn authorId="{D9B5A575-ABB0-90CF-F211-0FCF13B06B40}"/>
              <p228:anchr>
                <p228:comment id="{EAE0FF64-EF9F-4545-BDE0-4877A10AD742}"/>
              </p228:anchr>
              <p228:add/>
            </p228:event>
            <p228:event time="2025-02-25T20:23:04.379" id="{11242EAF-0C84-4B1D-B512-CB63D3594F82}">
              <p228:atrbtn authorId="{D9B5A575-ABB0-90CF-F211-0FCF13B06B40}"/>
              <p228:anchr>
                <p228:comment id="{EAE0FF64-EF9F-4545-BDE0-4877A10AD742}"/>
              </p228:anchr>
              <p228:asgn authorId="{72307D2B-DE7F-3F90-D7E9-C3890B623A88}"/>
            </p228:event>
            <p228:event time="2025-02-25T20:23:04.379" id="{22B180DD-4093-4F92-BA83-DDCAB4B4E7F2}">
              <p228:atrbtn authorId="{D9B5A575-ABB0-90CF-F211-0FCF13B06B40}"/>
              <p228:anchr>
                <p228:comment id="{EAE0FF64-EF9F-4545-BDE0-4877A10AD742}"/>
              </p228:anchr>
              <p228:title val="@Chen, Yu-Gene (Chen, Yu-Gene (BA - NY)) - Could you please look into other Offering slides and build 1 slide similar to others? "/>
            </p228:event>
            <p228:event time="2025-02-25T20:23:04.379" id="{8F7A0B8D-2A71-4E00-9FCD-DC52F2E8AE3E}">
              <p228:atrbtn authorId="{D9B5A575-ABB0-90CF-F211-0FCF13B06B40}"/>
              <p228:anchr>
                <p228:comment id="{EAE0FF64-EF9F-4545-BDE0-4877A10AD742}"/>
              </p228:anchr>
              <p228:date stDt="2025-02-25T20:23:04.379" endDt="2025-02-25T20:23:04.379"/>
            </p228:event>
          </p228:history>
        </p228:taskDetails>
      </p:ext>
    </p188:extLst>
  </p188:cm>
</p188:cmLst>
</file>

<file path=ppt/comments/modernComment_107_228836BB.xml><?xml version="1.0" encoding="utf-8"?>
<p188:cmLst xmlns:a="http://schemas.openxmlformats.org/drawingml/2006/main" xmlns:r="http://schemas.openxmlformats.org/officeDocument/2006/relationships" xmlns:p188="http://schemas.microsoft.com/office/powerpoint/2018/8/main">
  <p188:cm id="{B3DE8F28-6BC9-4198-93C3-C3F042618263}" authorId="{AD9416F3-10FE-9ECA-1233-3BEC8757702C}" created="2025-02-27T17:35:45.811" startDate="2025-02-27T17:35:45.811" dueDate="2025-02-27T17:35:45.811" assignedTo="{D9B5A575-ABB0-90CF-F211-0FCF13B06B40}" title="@Keskin Orese, Basak complete">
    <ac:txMkLst xmlns:ac="http://schemas.microsoft.com/office/drawing/2013/main/command">
      <pc:docMk xmlns:pc="http://schemas.microsoft.com/office/powerpoint/2013/main/command"/>
      <pc:sldMk xmlns:pc="http://schemas.microsoft.com/office/powerpoint/2013/main/command" cId="579352251" sldId="263"/>
      <ac:spMk id="10" creationId="{C5D86653-B6FF-030D-86EF-C88E0C8F2018}"/>
      <ac:txMk cp="0" len="4">
        <ac:context len="5" hash="101142076"/>
      </ac:txMk>
    </ac:txMkLst>
    <p188:pos x="1064380" y="217714"/>
    <p188:txBody>
      <a:bodyPr/>
      <a:lstStyle/>
      <a:p>
        <a:r>
          <a:rPr lang="en-US"/>
          <a:t>[@Keskin Orese, Basak] complete</a:t>
        </a:r>
      </a:p>
    </p188:txBody>
    <p188:extLst>
      <p:ext xmlns:p="http://schemas.openxmlformats.org/presentationml/2006/main" uri="{5BB2D875-25FF-4072-B9AC-8F64D62656EB}">
        <p228:taskDetails xmlns:p228="http://schemas.microsoft.com/office/powerpoint/2022/08/main">
          <p228:history>
            <p228:event time="2025-02-27T17:35:45.811" id="{0B604141-5E88-4859-AF34-0035E6754CEC}">
              <p228:atrbtn authorId="{AD9416F3-10FE-9ECA-1233-3BEC8757702C}"/>
              <p228:anchr>
                <p228:comment id="{B3DE8F28-6BC9-4198-93C3-C3F042618263}"/>
              </p228:anchr>
              <p228:add/>
            </p228:event>
            <p228:event time="2025-02-27T17:35:45.811" id="{FCCE7527-56BF-4C21-84E7-D7D0D1293BA7}">
              <p228:atrbtn authorId="{AD9416F3-10FE-9ECA-1233-3BEC8757702C}"/>
              <p228:anchr>
                <p228:comment id="{B3DE8F28-6BC9-4198-93C3-C3F042618263}"/>
              </p228:anchr>
              <p228:asgn authorId="{D9B5A575-ABB0-90CF-F211-0FCF13B06B40}"/>
            </p228:event>
            <p228:event time="2025-02-27T17:35:45.811" id="{D5F38C22-9723-4048-BA74-CD9CC4E3A617}">
              <p228:atrbtn authorId="{AD9416F3-10FE-9ECA-1233-3BEC8757702C}"/>
              <p228:anchr>
                <p228:comment id="{B3DE8F28-6BC9-4198-93C3-C3F042618263}"/>
              </p228:anchr>
              <p228:title val="@Keskin Orese, Basak complete"/>
            </p228:event>
            <p228:event time="2025-02-27T17:35:45.811" id="{69613D8B-5FA1-40EA-BAAC-3134378550D7}">
              <p228:atrbtn authorId="{AD9416F3-10FE-9ECA-1233-3BEC8757702C}"/>
              <p228:anchr>
                <p228:comment id="{B3DE8F28-6BC9-4198-93C3-C3F042618263}"/>
              </p228:anchr>
              <p228:date stDt="2025-02-27T17:35:45.811" endDt="2025-02-27T17:35:45.811"/>
            </p228:event>
          </p228:history>
        </p228:taskDetails>
      </p:ext>
    </p188:extLst>
  </p188:cm>
</p188:cmLst>
</file>

<file path=ppt/comments/modernComment_108_13BD659.xml><?xml version="1.0" encoding="utf-8"?>
<p188:cmLst xmlns:a="http://schemas.openxmlformats.org/drawingml/2006/main" xmlns:r="http://schemas.openxmlformats.org/officeDocument/2006/relationships" xmlns:p188="http://schemas.microsoft.com/office/powerpoint/2018/8/main">
  <p188:cm id="{6E4BE4B5-7E74-4988-A4A4-773123AE83D2}" authorId="{67383B63-227D-2BDB-B271-FBA3FCF4D038}" created="2025-02-26T07:07:52.555">
    <pc:sldMkLst xmlns:pc="http://schemas.microsoft.com/office/powerpoint/2013/main/command">
      <pc:docMk/>
      <pc:sldMk cId="2821984434" sldId="264"/>
    </pc:sldMkLst>
    <p188:replyLst>
      <p188:reply id="{C32ADEF7-8BCD-4711-A013-C81E3B6DFD6E}" authorId="{6EA4CC3C-46CB-26F7-EA82-E4E277208CB4}" created="2025-03-03T11:31:13.121">
        <p188:txBody>
          <a:bodyPr/>
          <a:lstStyle/>
          <a:p>
            <a:r>
              <a:rPr lang="en-US"/>
              <a:t>Hi Amol we need this to look like a slide that can be presented to sales and external partners. Lets reduce the text on the BACNET and Modbus devices tested. You can reference to that list in the datasheet and the commissioning manual </a:t>
            </a:r>
          </a:p>
        </p188:txBody>
      </p188:reply>
    </p188:replyLst>
    <p188:txBody>
      <a:bodyPr/>
      <a:lstStyle/>
      <a:p>
        <a:r>
          <a:rPr lang="en-US"/>
          <a:t>[@Agarwal, Vaibhav]  - Please review this</a:t>
        </a:r>
      </a:p>
    </p188:txBody>
  </p188:cm>
</p188:cmLst>
</file>

<file path=ppt/comments/modernComment_10D_85D769B1.xml><?xml version="1.0" encoding="utf-8"?>
<p188:cmLst xmlns:a="http://schemas.openxmlformats.org/drawingml/2006/main" xmlns:r="http://schemas.openxmlformats.org/officeDocument/2006/relationships" xmlns:p188="http://schemas.microsoft.com/office/powerpoint/2018/8/main">
  <p188:cm id="{8034A8DC-4C37-5644-AE7E-5E4F646002F1}" authorId="{6343D977-7CBD-9768-BFFD-0531B9B5BCBD}" created="2025-02-26T19:03:02">
    <pc:sldMkLst xmlns:pc="http://schemas.microsoft.com/office/powerpoint/2013/main/command">
      <pc:docMk/>
      <pc:sldMk cId="2245487025" sldId="269"/>
    </pc:sldMkLst>
    <p188:txBody>
      <a:bodyPr/>
      <a:lstStyle/>
      <a:p>
        <a:r>
          <a:rPr lang="en-US"/>
          <a:t>[@Agarwal, Vaibhav] Slide 13 is the proposal from Sustainability team on packaging.
Connected power needs to be discussed as it is currently not in scope of Sustainability.</a:t>
        </a:r>
      </a:p>
    </p188:txBody>
  </p188:cm>
</p188:cmLst>
</file>

<file path=ppt/comments/modernComment_116_E4F3E820.xml><?xml version="1.0" encoding="utf-8"?>
<p188:cmLst xmlns:a="http://schemas.openxmlformats.org/drawingml/2006/main" xmlns:r="http://schemas.openxmlformats.org/officeDocument/2006/relationships" xmlns:p188="http://schemas.microsoft.com/office/powerpoint/2018/8/main">
  <p188:cm id="{B79FF438-3EBE-4D21-BB26-65F40D1B834E}" authorId="{7C9C9CCC-1260-FF84-64FC-CEE1E40F6F21}" created="2025-02-28T10:20:20.212">
    <pc:sldMkLst xmlns:pc="http://schemas.microsoft.com/office/powerpoint/2013/main/command">
      <pc:docMk/>
      <pc:sldMk cId="2468764747" sldId="2147483511"/>
    </pc:sldMkLst>
    <p188:txBody>
      <a:bodyPr/>
      <a:lstStyle/>
      <a:p>
        <a:r>
          <a:rPr lang="en-GB"/>
          <a:t>Before and after slide, showing the current state, to improved processes offered by our system - graphically show transition  </a:t>
        </a:r>
      </a:p>
    </p188:txBody>
  </p188:cm>
</p188:cmLst>
</file>

<file path=ppt/comments/modernComment_119_43260980.xml><?xml version="1.0" encoding="utf-8"?>
<p188:cmLst xmlns:a="http://schemas.openxmlformats.org/drawingml/2006/main" xmlns:r="http://schemas.openxmlformats.org/officeDocument/2006/relationships" xmlns:p188="http://schemas.microsoft.com/office/powerpoint/2018/8/main">
  <p188:cm id="{F5E7C84D-9790-418E-976D-DEF990F4A78E}" authorId="{6343D977-7CBD-9768-BFFD-0531B9B5BCBD}" created="2025-02-26T19:03:02">
    <pc:sldMkLst xmlns:pc="http://schemas.microsoft.com/office/powerpoint/2013/main/command">
      <pc:docMk/>
      <pc:sldMk cId="2245487025" sldId="269"/>
    </pc:sldMkLst>
    <p188:txBody>
      <a:bodyPr/>
      <a:lstStyle/>
      <a:p>
        <a:r>
          <a:rPr lang="en-US"/>
          <a:t>[@Agarwal, Vaibhav] Slide 13 is the proposal from Sustainability team on packaging.
Connected power needs to be discussed as it is currently not in scope of Sustainability.</a:t>
        </a:r>
      </a:p>
    </p188:txBody>
  </p188:cm>
</p188:cmLst>
</file>

<file path=ppt/comments/modernComment_14A_B04DAE63.xml><?xml version="1.0" encoding="utf-8"?>
<p188:cmLst xmlns:a="http://schemas.openxmlformats.org/drawingml/2006/main" xmlns:r="http://schemas.openxmlformats.org/officeDocument/2006/relationships" xmlns:p188="http://schemas.microsoft.com/office/powerpoint/2018/8/main">
  <p188:cm id="{3158B825-3D66-3D4A-9523-6D66C27A1858}" authorId="{5A1BAA15-BFB0-EEFE-FA78-818112D89B2F}" created="2025-01-07T22:03:34.744" startDate="2025-02-28T10:26:33.743" dueDate="2025-02-28T10:26:33.743" assignedTo="{8193A262-5D21-1BB3-8469-9749E53FF2F9}" title="@Agarwal, Vaibhav clarifying CP and Cem together? And is EV and PM available globally? Or just NA?">
    <pc:sldMkLst xmlns:pc="http://schemas.microsoft.com/office/powerpoint/2013/main/command">
      <pc:docMk/>
      <pc:sldMk cId="2957880931" sldId="330"/>
    </pc:sldMkLst>
    <p188:replyLst>
      <p188:reply id="{5587C6A1-3997-4792-BE9C-E14079068D3A}" authorId="{7C9C9CCC-1260-FF84-64FC-CEE1E40F6F21}" created="2025-02-28T10:26:33.742">
        <p188:txBody>
          <a:bodyPr/>
          <a:lstStyle/>
          <a:p>
            <a:r>
              <a:rPr lang="en-GB"/>
              <a:t>[@Agarwal, Vaibhav] clarifying CP and Cem together? And is EV and PM available globally? Or just NA?</a:t>
            </a:r>
          </a:p>
        </p188:txBody>
      </p188:reply>
    </p188:replyLst>
    <p188:txBody>
      <a:bodyPr/>
      <a:lstStyle/>
      <a:p>
        <a:r>
          <a:rPr lang="en-US"/>
          <a:t>[@Agarwal, Vaibhav] need to fill in the benefits</a:t>
        </a:r>
      </a:p>
    </p188:txBody>
    <p188:extLst>
      <p:ext xmlns:p="http://schemas.openxmlformats.org/presentationml/2006/main" uri="{5BB2D875-25FF-4072-B9AC-8F64D62656EB}">
        <p228:taskDetails xmlns:p228="http://schemas.microsoft.com/office/powerpoint/2022/08/main">
          <p228:history>
            <p228:event time="2025-02-28T10:26:33.747" id="{904D409F-3AC5-4ABF-931B-534F817CC6AF}">
              <p228:atrbtn authorId="{7C9C9CCC-1260-FF84-64FC-CEE1E40F6F21}"/>
              <p228:anchr>
                <p228:comment id="{5587C6A1-3997-4792-BE9C-E14079068D3A}"/>
              </p228:anchr>
              <p228:add/>
            </p228:event>
            <p228:event time="2025-02-28T10:26:33.747" id="{1B0E64CB-D763-483C-8FA6-156AE1BDD3B3}">
              <p228:atrbtn authorId="{7C9C9CCC-1260-FF84-64FC-CEE1E40F6F21}"/>
              <p228:anchr>
                <p228:comment id="{5587C6A1-3997-4792-BE9C-E14079068D3A}"/>
              </p228:anchr>
              <p228:asgn authorId="{8193A262-5D21-1BB3-8469-9749E53FF2F9}"/>
            </p228:event>
            <p228:event time="2025-02-28T10:26:33.747" id="{F1E9CAFE-C2BC-4445-BFA6-F0F20B153C4E}">
              <p228:atrbtn authorId="{7C9C9CCC-1260-FF84-64FC-CEE1E40F6F21}"/>
              <p228:anchr>
                <p228:comment id="{5587C6A1-3997-4792-BE9C-E14079068D3A}"/>
              </p228:anchr>
              <p228:date stDt="2025-02-28T10:26:33.743" endDt="2025-02-28T10:26:33.743"/>
            </p228:event>
            <p228:event time="2025-02-28T10:26:33.747" id="{8D1B861F-29E9-4310-83AC-D66355874D6B}">
              <p228:atrbtn authorId="{7C9C9CCC-1260-FF84-64FC-CEE1E40F6F21}"/>
              <p228:anchr>
                <p228:comment id="{5587C6A1-3997-4792-BE9C-E14079068D3A}"/>
              </p228:anchr>
              <p228:title val="@Agarwal, Vaibhav clarifying CP and Cem together? And is EV and PM available globally? Or just NA?"/>
            </p228:event>
          </p228:history>
        </p228:taskDetails>
      </p:ext>
    </p188:extLst>
  </p188:cm>
</p188:cmLst>
</file>

<file path=ppt/comments/modernComment_7FFFFF70_A46BD7AA.xml><?xml version="1.0" encoding="utf-8"?>
<p188:cmLst xmlns:a="http://schemas.openxmlformats.org/drawingml/2006/main" xmlns:r="http://schemas.openxmlformats.org/officeDocument/2006/relationships" xmlns:p188="http://schemas.microsoft.com/office/powerpoint/2018/8/main">
  <p188:cm id="{23972A81-A27E-48B2-BA26-7035B26D6CC0}" authorId="{010F1876-7582-9AFC-C41A-C76044BFA6BC}" status="resolved" created="2025-01-24T09:06:29.669">
    <pc:sldMkLst xmlns:pc="http://schemas.microsoft.com/office/powerpoint/2013/main/command">
      <pc:docMk/>
      <pc:sldMk cId="2758530986" sldId="2147483504"/>
    </pc:sldMkLst>
    <p188:txBody>
      <a:bodyPr/>
      <a:lstStyle/>
      <a:p>
        <a:r>
          <a:rPr lang="en-GB"/>
          <a:t>Red Icons?
Also please stop using the hexagons, we are using buildings/verticals as backgrounds for this type of overlays.
Any of the icons here need to be consistent with the Brochure please</a:t>
        </a:r>
      </a:p>
    </p188:txBody>
  </p188:cm>
</p188:cmLst>
</file>

<file path=ppt/comments/modernComment_7FFFFF71_9A1AB2FB.xml><?xml version="1.0" encoding="utf-8"?>
<p188:cmLst xmlns:a="http://schemas.openxmlformats.org/drawingml/2006/main" xmlns:r="http://schemas.openxmlformats.org/officeDocument/2006/relationships" xmlns:p188="http://schemas.microsoft.com/office/powerpoint/2018/8/main">
  <p188:cm id="{5381D3C3-6D7A-41FA-8E07-14E94D033F0E}" authorId="{9110CD4D-3FBF-A426-3F98-EB9F4C3DD980}" created="2025-03-03T03:29:14.430">
    <ac:deMkLst xmlns:ac="http://schemas.microsoft.com/office/drawing/2013/main/command">
      <pc:docMk xmlns:pc="http://schemas.microsoft.com/office/powerpoint/2013/main/command"/>
      <pc:sldMk xmlns:pc="http://schemas.microsoft.com/office/powerpoint/2013/main/command" cId="2585441019" sldId="2147483505"/>
      <ac:spMk id="14" creationId="{A8807116-25D2-45CE-9470-C596E05CFE06}"/>
    </ac:deMkLst>
    <p188:replyLst>
      <p188:reply id="{A88289EA-9041-44E5-8DF5-CC57C9A31634}" authorId="{9110CD4D-3FBF-A426-3F98-EB9F4C3DD980}" created="2025-03-03T22:14:56.201">
        <p188:txBody>
          <a:bodyPr/>
          <a:lstStyle/>
          <a:p>
            <a:r>
              <a:rPr lang="en-GB"/>
              <a:t>i think the challenge is not labour market - its ability to use digitsed tools by newer generation, older gen is reluctant to change and will be.</a:t>
            </a:r>
          </a:p>
        </p188:txBody>
      </p188:reply>
    </p188:replyLst>
    <p188:txBody>
      <a:bodyPr/>
      <a:lstStyle/>
      <a:p>
        <a:r>
          <a:rPr lang="en-GB"/>
          <a:t>[@Scherf, Ronny] [@Agarwal, Vaibhav] . I added bit more text to the labour part. Check - </a:t>
        </a:r>
      </a:p>
    </p188:txBody>
  </p188:cm>
</p188:cmLst>
</file>

<file path=ppt/comments/modernComment_7FFFFF77_93265C4B.xml><?xml version="1.0" encoding="utf-8"?>
<p188:cmLst xmlns:a="http://schemas.openxmlformats.org/drawingml/2006/main" xmlns:r="http://schemas.openxmlformats.org/officeDocument/2006/relationships" xmlns:p188="http://schemas.microsoft.com/office/powerpoint/2018/8/main">
  <p188:cm id="{B7FC55AA-5CE8-479E-9D2B-1AC27FE97D09}" authorId="{7C9C9CCC-1260-FF84-64FC-CEE1E40F6F21}" created="2025-02-28T10:20:20.212">
    <pc:sldMkLst xmlns:pc="http://schemas.microsoft.com/office/powerpoint/2013/main/command">
      <pc:docMk/>
      <pc:sldMk cId="2468764747" sldId="2147483511"/>
    </pc:sldMkLst>
    <p188:txBody>
      <a:bodyPr/>
      <a:lstStyle/>
      <a:p>
        <a:r>
          <a:rPr lang="en-GB"/>
          <a:t>Before and after slide, showing the current state, to improved processes offered by our system - graphically show transition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4424C7-E5C8-4A79-A213-0AB1ECFAD4DC}" type="datetimeFigureOut">
              <a:rPr lang="en-US" smtClean="0"/>
              <a:t>3/25/2025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FC8E62-97CA-4B9F-85D3-ED11FBB31E1D}" type="slidenum">
              <a:rPr lang="en-US" smtClean="0"/>
              <a:t>‹#›</a:t>
            </a:fld>
            <a:endParaRPr lang="en-US"/>
          </a:p>
        </p:txBody>
      </p:sp>
    </p:spTree>
    <p:extLst>
      <p:ext uri="{BB962C8B-B14F-4D97-AF65-F5344CB8AC3E}">
        <p14:creationId xmlns:p14="http://schemas.microsoft.com/office/powerpoint/2010/main" val="40055125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5B84F-DFF0-41E2-472F-E89275C02F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C2551E-ACA2-12A8-DBC4-A2B0112F32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5E4311-AF56-D846-15BF-E30D8EBE1368}"/>
              </a:ext>
            </a:extLst>
          </p:cNvPr>
          <p:cNvSpPr>
            <a:spLocks noGrp="1"/>
          </p:cNvSpPr>
          <p:nvPr>
            <p:ph type="body" idx="1"/>
          </p:nvPr>
        </p:nvSpPr>
        <p:spPr/>
        <p:txBody>
          <a:bodyPr/>
          <a:lstStyle/>
          <a:p>
            <a:pPr defTabSz="916497">
              <a:defRPr/>
            </a:pPr>
            <a:endParaRPr lang="en-US" sz="2000"/>
          </a:p>
        </p:txBody>
      </p:sp>
      <p:sp>
        <p:nvSpPr>
          <p:cNvPr id="4" name="Slide Number Placeholder 3">
            <a:extLst>
              <a:ext uri="{FF2B5EF4-FFF2-40B4-BE49-F238E27FC236}">
                <a16:creationId xmlns:a16="http://schemas.microsoft.com/office/drawing/2014/main" id="{64921224-A3B8-6F95-8288-EFCC0F91D714}"/>
              </a:ext>
            </a:extLst>
          </p:cNvPr>
          <p:cNvSpPr>
            <a:spLocks noGrp="1"/>
          </p:cNvSpPr>
          <p:nvPr>
            <p:ph type="sldNum" sz="quarter" idx="5"/>
          </p:nvPr>
        </p:nvSpPr>
        <p:spPr/>
        <p:txBody>
          <a:bodyPr/>
          <a:lstStyle/>
          <a:p>
            <a:pPr marL="0" marR="0" lvl="0" indent="0" algn="r" defTabSz="916497" rtl="0" eaLnBrk="1" fontAlgn="auto" latinLnBrk="0" hangingPunct="1">
              <a:lnSpc>
                <a:spcPct val="100000"/>
              </a:lnSpc>
              <a:spcBef>
                <a:spcPts val="0"/>
              </a:spcBef>
              <a:spcAft>
                <a:spcPts val="0"/>
              </a:spcAft>
              <a:buClrTx/>
              <a:buSzTx/>
              <a:buFontTx/>
              <a:buNone/>
              <a:tabLst/>
              <a:defRPr/>
            </a:pPr>
            <a:fld id="{36E1BE30-486B-6847-AF23-E24ED9229BA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6497"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2206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FF9C9-B9B6-845B-8BB2-03A3A14FF0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68EEAC-894B-ECCF-FCC0-FB86C64BF0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E4BD04-BACF-EFDB-282F-7280DF0D115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9FF198C-698A-198F-8689-D15CFDD38CF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0FC00B-7934-4561-A603-E869147A336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157635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C70E5-DBE1-3061-F133-239B3AE12D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EB00C0-A5DE-691C-13DC-003FDFADC0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C7DF09-3BC1-7329-9F7F-DF0E68C98F2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17B87C4-FF02-3361-9C7E-A4D3C6EF5887}"/>
              </a:ext>
            </a:extLst>
          </p:cNvPr>
          <p:cNvSpPr>
            <a:spLocks noGrp="1"/>
          </p:cNvSpPr>
          <p:nvPr>
            <p:ph type="sldNum" sz="quarter" idx="5"/>
          </p:nvPr>
        </p:nvSpPr>
        <p:spPr/>
        <p:txBody>
          <a:bodyPr/>
          <a:lstStyle/>
          <a:p>
            <a:fld id="{AB0FC00B-7934-4561-A603-E869147A3366}" type="slidenum">
              <a:rPr lang="en-US" smtClean="0"/>
              <a:t>30</a:t>
            </a:fld>
            <a:endParaRPr lang="en-US"/>
          </a:p>
        </p:txBody>
      </p:sp>
    </p:spTree>
    <p:extLst>
      <p:ext uri="{BB962C8B-B14F-4D97-AF65-F5344CB8AC3E}">
        <p14:creationId xmlns:p14="http://schemas.microsoft.com/office/powerpoint/2010/main" val="12793363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EE5CD-98E5-E026-CCC8-6D8E289D2E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BB53C7-FD83-C776-5F76-5324319F4B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936FC8-F38C-8C0E-EEAA-97026785155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4DEF898-4059-3FDF-599C-2A350365D79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0FC00B-7934-4561-A603-E869147A336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472274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36E99-926F-A622-7EC1-5E12198852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365299-00BF-5C4B-85B2-DF621ED5DE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DDADCA-F9F8-EB52-A0E3-898E1AE8EB2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A5D6FA9-33D5-165F-DC51-E7CCB309A59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0FC00B-7934-4561-A603-E869147A336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012084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AD364-8AE1-2002-F2B2-227485C1F1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2FF158-609A-1ECD-3698-E5DBD7FC67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AAC205-7488-426E-5D42-4920E53146D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9A11E2A-2B6A-CDBD-DF30-BED563B056D2}"/>
              </a:ext>
            </a:extLst>
          </p:cNvPr>
          <p:cNvSpPr>
            <a:spLocks noGrp="1"/>
          </p:cNvSpPr>
          <p:nvPr>
            <p:ph type="sldNum" sz="quarter" idx="5"/>
          </p:nvPr>
        </p:nvSpPr>
        <p:spPr/>
        <p:txBody>
          <a:bodyPr/>
          <a:lstStyle/>
          <a:p>
            <a:fld id="{AB0FC00B-7934-4561-A603-E869147A3366}" type="slidenum">
              <a:rPr lang="en-US" smtClean="0"/>
              <a:t>34</a:t>
            </a:fld>
            <a:endParaRPr lang="en-US"/>
          </a:p>
        </p:txBody>
      </p:sp>
    </p:spTree>
    <p:extLst>
      <p:ext uri="{BB962C8B-B14F-4D97-AF65-F5344CB8AC3E}">
        <p14:creationId xmlns:p14="http://schemas.microsoft.com/office/powerpoint/2010/main" val="34079714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FD5A9-8F2D-228E-A585-349AB501E3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F5C8A9-524D-B2F9-5C6A-AD947B13FA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6B1243-57DD-62BD-1494-0994587A69F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3A35A9C-9A65-E013-6FE8-64C1DC6AFB3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1D5A06-1BCF-4EA9-AD40-EFAC54EAE03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98827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Spot Work Margin – not accounted now</a:t>
            </a:r>
          </a:p>
          <a:p>
            <a:r>
              <a:rPr lang="en-AU"/>
              <a:t>Incremental spot work of 20% of contract value.</a:t>
            </a:r>
          </a:p>
          <a:p>
            <a:r>
              <a:rPr lang="en-AU"/>
              <a:t>= 16*100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70284F-7E88-4545-9BB2-221688BE3F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326818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47A74-4DF6-67A5-8F6E-638BB5249F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710B95-47EF-245D-E464-1A656F726F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A75D3F-490F-0F85-8459-A20DB86BA176}"/>
              </a:ext>
            </a:extLst>
          </p:cNvPr>
          <p:cNvSpPr>
            <a:spLocks noGrp="1"/>
          </p:cNvSpPr>
          <p:nvPr>
            <p:ph type="body" idx="1"/>
          </p:nvPr>
        </p:nvSpPr>
        <p:spPr/>
        <p:txBody>
          <a:bodyPr/>
          <a:lstStyle/>
          <a:p>
            <a:r>
              <a:rPr lang="en-AU"/>
              <a:t>Spot Work Margin – not accounted now</a:t>
            </a:r>
          </a:p>
          <a:p>
            <a:r>
              <a:rPr lang="en-AU"/>
              <a:t>Incremental spot work of 20% of contract value.</a:t>
            </a:r>
          </a:p>
          <a:p>
            <a:r>
              <a:rPr lang="en-AU"/>
              <a:t>= 16*100</a:t>
            </a:r>
          </a:p>
        </p:txBody>
      </p:sp>
      <p:sp>
        <p:nvSpPr>
          <p:cNvPr id="4" name="Slide Number Placeholder 3">
            <a:extLst>
              <a:ext uri="{FF2B5EF4-FFF2-40B4-BE49-F238E27FC236}">
                <a16:creationId xmlns:a16="http://schemas.microsoft.com/office/drawing/2014/main" id="{2A6A96CC-C69D-28A7-CF1E-F6A1D9DB338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70284F-7E88-4545-9BB2-221688BE3F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942992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443E1-7AA9-4CF1-B414-7BE6DFACD2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FCF70B-31B3-47D3-C558-A19FB0B476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6A25AB-83A4-43FF-3FAC-0CA598403AEC}"/>
              </a:ext>
            </a:extLst>
          </p:cNvPr>
          <p:cNvSpPr>
            <a:spLocks noGrp="1"/>
          </p:cNvSpPr>
          <p:nvPr>
            <p:ph type="body" idx="1"/>
          </p:nvPr>
        </p:nvSpPr>
        <p:spPr/>
        <p:txBody>
          <a:bodyPr/>
          <a:lstStyle/>
          <a:p>
            <a:r>
              <a:rPr lang="en-AU"/>
              <a:t>Reduce cost to serve is calculated Maintenance service savings enabled by automated functional check = $114K, BMS point count around 35k =3.3$/ BMS point</a:t>
            </a:r>
          </a:p>
        </p:txBody>
      </p:sp>
      <p:sp>
        <p:nvSpPr>
          <p:cNvPr id="4" name="Slide Number Placeholder 3">
            <a:extLst>
              <a:ext uri="{FF2B5EF4-FFF2-40B4-BE49-F238E27FC236}">
                <a16:creationId xmlns:a16="http://schemas.microsoft.com/office/drawing/2014/main" id="{B49DBE51-3E03-76D3-D444-B18DA7F046F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44D4DD-1778-44D3-96D0-5D526078024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912297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70284F-7E88-4545-9BB2-221688BE3F3A}" type="slidenum">
              <a:rPr lang="en-US" smtClean="0"/>
              <a:pPr/>
              <a:t>46</a:t>
            </a:fld>
            <a:endParaRPr lang="en-US"/>
          </a:p>
        </p:txBody>
      </p:sp>
    </p:spTree>
    <p:extLst>
      <p:ext uri="{BB962C8B-B14F-4D97-AF65-F5344CB8AC3E}">
        <p14:creationId xmlns:p14="http://schemas.microsoft.com/office/powerpoint/2010/main" val="1261206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What you see on the screen is an illustration on how easy it is for customers to transact and onboard remote building manager. </a:t>
            </a:r>
          </a:p>
          <a:p>
            <a:endParaRPr lang="en-GB"/>
          </a:p>
          <a:p>
            <a:r>
              <a:rPr lang="en-GB"/>
              <a:t>All starts with customer placing order for the subscription of remote building manager. While customers can place orders the traditional way, they can also use the HBT ecommerce platform to select the part codes  and place the order. Once the order is processed customers get an email confirmation.</a:t>
            </a:r>
          </a:p>
          <a:p>
            <a:r>
              <a:rPr lang="en-GB"/>
              <a:t>As mentioned before the self service admin portal allows our channel partners to create sites and manage subscriptions and users. Once they log in to the admin portal they can see the remote building manager subscription they have purchased which is available to be attached to new sites. They can then go ahead and create the site and attach the relevant subscription to it. </a:t>
            </a:r>
          </a:p>
          <a:p>
            <a:endParaRPr lang="en-GB"/>
          </a:p>
          <a:p>
            <a:r>
              <a:rPr lang="en-GB"/>
              <a:t>I now want to show you a how the gateway is commissioned using the onboarding wizard. </a:t>
            </a:r>
          </a:p>
          <a:p>
            <a:endParaRPr lang="en-GB"/>
          </a:p>
          <a:p>
            <a:r>
              <a:rPr lang="en-GB"/>
              <a:t>What you get at the end is the access to the remote building manager application. </a:t>
            </a:r>
          </a:p>
          <a:p>
            <a:endParaRPr lang="en-GB"/>
          </a:p>
          <a:p>
            <a:r>
              <a:rPr lang="en-GB"/>
              <a:t>I will now give you quick demonstration of the remote building manager application.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70284F-7E88-4545-9BB2-221688BE3F3A}"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776705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6D815D-02E7-4DF7-9801-056FC5FA1D9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6416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FC8E62-97CA-4B9F-85D3-ED11FBB31E1D}" type="slidenum">
              <a:rPr lang="en-US" smtClean="0"/>
              <a:t>21</a:t>
            </a:fld>
            <a:endParaRPr lang="en-US"/>
          </a:p>
        </p:txBody>
      </p:sp>
    </p:spTree>
    <p:extLst>
      <p:ext uri="{BB962C8B-B14F-4D97-AF65-F5344CB8AC3E}">
        <p14:creationId xmlns:p14="http://schemas.microsoft.com/office/powerpoint/2010/main" val="611728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14122-174C-265B-873D-73278CB9AD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FDCAF9-308A-482D-3C3A-2EE33D2BDC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230A05-2269-A3AF-7EEF-37B4ADD58CD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0D17303-E78C-FA49-7A09-F45E6228EB7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0FC00B-7934-4561-A603-E869147A336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89353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F14CE-F143-780B-5368-F4BD9D74C1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F61A35-9019-7FD2-A3B6-E3DAA7FE77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6F470B-C9E3-CF1C-C759-3B01FF5D3E1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4451B5A-747B-D8FA-989B-B27A4EAC76B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0FC00B-7934-4561-A603-E869147A336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71151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B7BFF-24FA-C633-4131-C094E59E8C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31E886-73E6-EA08-DFAF-44A7AC2D4A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860CE3-B7D4-D9D3-D2D1-4F6FC6CF597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22D87AC-0F33-FF2C-CFC1-983CA0035F8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0FC00B-7934-4561-A603-E869147A336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6088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E4D68-A04D-2A7C-0B21-78B4FDD52F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49D814-C795-5AD3-976F-7AA0DF5119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460DC0-EB7C-65F3-C97C-00DF231D78A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9968843-8A77-3F79-2AE6-DAD41FD5A66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0FC00B-7934-4561-A603-E869147A336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24039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684DB6-0EE2-7141-E112-1BEB87F016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F4FD0C-A37F-13C1-276B-959B259799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758BBB-9DFB-9F3C-2B01-F7F4E678C01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21C541B-8139-6B52-C66F-E8654503FD1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0FC00B-7934-4561-A603-E869147A336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1292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477A7-2741-28CA-7107-601FC59305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3FF97E-A888-7010-B11B-299AAEA991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1D6495-C7EF-9FE8-97DF-22DCFDBC9F2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3406E56-B113-532C-422F-5AA33965EE8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0FC00B-7934-4561-A603-E869147A336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27501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2.sv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5.sv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5.svg"/></Relationships>
</file>

<file path=ppt/slideLayouts/_rels/slideLayout107.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6.sv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108.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14.sv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13.png"/><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14.sv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13.png"/><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15.sv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13.png"/><Relationship Id="rId5" Type="http://schemas.openxmlformats.org/officeDocument/2006/relationships/image" Target="../media/image1.emf"/><Relationship Id="rId4" Type="http://schemas.openxmlformats.org/officeDocument/2006/relationships/oleObject" Target="../embeddings/oleObject13.bin"/></Relationships>
</file>

<file path=ppt/slideLayouts/_rels/slideLayout11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30.xml"/><Relationship Id="rId1" Type="http://schemas.openxmlformats.org/officeDocument/2006/relationships/tags" Target="../tags/tag29.xml"/><Relationship Id="rId5" Type="http://schemas.openxmlformats.org/officeDocument/2006/relationships/image" Target="../media/image1.emf"/><Relationship Id="rId4" Type="http://schemas.openxmlformats.org/officeDocument/2006/relationships/oleObject" Target="../embeddings/oleObject14.bin"/></Relationships>
</file>

<file path=ppt/slideLayouts/_rels/slideLayout11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image" Target="../media/image1.emf"/><Relationship Id="rId4" Type="http://schemas.openxmlformats.org/officeDocument/2006/relationships/oleObject" Target="../embeddings/oleObject15.bin"/></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4.xml"/><Relationship Id="rId1" Type="http://schemas.openxmlformats.org/officeDocument/2006/relationships/tags" Target="../tags/tag33.xml"/><Relationship Id="rId4" Type="http://schemas.openxmlformats.org/officeDocument/2006/relationships/image" Target="../media/image16.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4.xml"/><Relationship Id="rId1" Type="http://schemas.openxmlformats.org/officeDocument/2006/relationships/tags" Target="../tags/tag34.xml"/><Relationship Id="rId4" Type="http://schemas.openxmlformats.org/officeDocument/2006/relationships/image" Target="../media/image17.emf"/></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6.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20.sv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6.sv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6.sv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12.svg"/></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5.svg"/></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5.svg"/></Relationships>
</file>

<file path=ppt/slideLayouts/_rels/slideLayout206.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5.svg"/><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207.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1.svg"/><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13.pn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1.svg"/><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image" Target="../media/image13.png"/><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1.svg"/><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13.png"/><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213.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214.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52.xml"/><Relationship Id="rId1" Type="http://schemas.openxmlformats.org/officeDocument/2006/relationships/tags" Target="../tags/tag51.x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7.xml"/><Relationship Id="rId4" Type="http://schemas.openxmlformats.org/officeDocument/2006/relationships/image" Target="../media/image12.svg"/></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7.xml"/><Relationship Id="rId4" Type="http://schemas.openxmlformats.org/officeDocument/2006/relationships/image" Target="../media/image5.svg"/></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7.xml"/><Relationship Id="rId4" Type="http://schemas.openxmlformats.org/officeDocument/2006/relationships/image" Target="../media/image5.svg"/></Relationships>
</file>

<file path=ppt/slideLayouts/_rels/slideLayout257.xml.rels><?xml version="1.0" encoding="UTF-8" standalone="yes"?>
<Relationships xmlns="http://schemas.openxmlformats.org/package/2006/relationships"><Relationship Id="rId3" Type="http://schemas.openxmlformats.org/officeDocument/2006/relationships/slideMaster" Target="../slideMasters/slideMaster7.xml"/><Relationship Id="rId7" Type="http://schemas.openxmlformats.org/officeDocument/2006/relationships/image" Target="../media/image6.svg"/><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258.xml.rels><?xml version="1.0" encoding="UTF-8" standalone="yes"?>
<Relationships xmlns="http://schemas.openxmlformats.org/package/2006/relationships"><Relationship Id="rId3" Type="http://schemas.openxmlformats.org/officeDocument/2006/relationships/slideMaster" Target="../slideMasters/slideMaster7.xml"/><Relationship Id="rId7" Type="http://schemas.openxmlformats.org/officeDocument/2006/relationships/image" Target="../media/image14.svg"/><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image" Target="../media/image13.png"/><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3" Type="http://schemas.openxmlformats.org/officeDocument/2006/relationships/slideMaster" Target="../slideMasters/slideMaster7.xml"/><Relationship Id="rId7" Type="http://schemas.openxmlformats.org/officeDocument/2006/relationships/image" Target="../media/image14.sv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image" Target="../media/image13.png"/><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263.xml.rels><?xml version="1.0" encoding="UTF-8" standalone="yes"?>
<Relationships xmlns="http://schemas.openxmlformats.org/package/2006/relationships"><Relationship Id="rId3" Type="http://schemas.openxmlformats.org/officeDocument/2006/relationships/slideMaster" Target="../slideMasters/slideMaster7.xml"/><Relationship Id="rId7" Type="http://schemas.openxmlformats.org/officeDocument/2006/relationships/image" Target="../media/image15.svg"/><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image" Target="../media/image13.png"/><Relationship Id="rId5" Type="http://schemas.openxmlformats.org/officeDocument/2006/relationships/image" Target="../media/image1.emf"/><Relationship Id="rId4" Type="http://schemas.openxmlformats.org/officeDocument/2006/relationships/oleObject" Target="../embeddings/oleObject13.bin"/></Relationships>
</file>

<file path=ppt/slideLayouts/_rels/slideLayout264.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4.xml"/><Relationship Id="rId1" Type="http://schemas.openxmlformats.org/officeDocument/2006/relationships/tags" Target="../tags/tag63.xml"/><Relationship Id="rId5" Type="http://schemas.openxmlformats.org/officeDocument/2006/relationships/image" Target="../media/image1.emf"/><Relationship Id="rId4" Type="http://schemas.openxmlformats.org/officeDocument/2006/relationships/oleObject" Target="../embeddings/oleObject14.bin"/></Relationships>
</file>

<file path=ppt/slideLayouts/_rels/slideLayout265.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6.xml"/><Relationship Id="rId1" Type="http://schemas.openxmlformats.org/officeDocument/2006/relationships/tags" Target="../tags/tag65.xml"/><Relationship Id="rId5" Type="http://schemas.openxmlformats.org/officeDocument/2006/relationships/image" Target="../media/image1.emf"/><Relationship Id="rId4" Type="http://schemas.openxmlformats.org/officeDocument/2006/relationships/oleObject" Target="../embeddings/oleObject15.bin"/></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9.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7.xml"/><Relationship Id="rId1" Type="http://schemas.openxmlformats.org/officeDocument/2006/relationships/tags" Target="../tags/tag67.xml"/><Relationship Id="rId4" Type="http://schemas.openxmlformats.org/officeDocument/2006/relationships/image" Target="../media/image16.emf"/></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1.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7.xml"/><Relationship Id="rId1" Type="http://schemas.openxmlformats.org/officeDocument/2006/relationships/tags" Target="../tags/tag68.xml"/><Relationship Id="rId4" Type="http://schemas.openxmlformats.org/officeDocument/2006/relationships/image" Target="../media/image17.emf"/></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301.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6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4.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70.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2.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BA56D-C020-9951-F061-D62867B509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0D8E0A-A68F-C4A4-7115-77A118D33F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0FCA03-5222-A067-E74E-B78FB4AF4821}"/>
              </a:ext>
            </a:extLst>
          </p:cNvPr>
          <p:cNvSpPr>
            <a:spLocks noGrp="1"/>
          </p:cNvSpPr>
          <p:nvPr>
            <p:ph type="dt" sz="half" idx="10"/>
          </p:nvPr>
        </p:nvSpPr>
        <p:spPr/>
        <p:txBody>
          <a:bodyPr/>
          <a:lstStyle/>
          <a:p>
            <a:fld id="{F378D64B-859A-4736-8BEC-DB4EDE9688D9}" type="datetimeFigureOut">
              <a:rPr lang="en-US" smtClean="0"/>
              <a:t>3/25/2025</a:t>
            </a:fld>
            <a:endParaRPr lang="en-US"/>
          </a:p>
        </p:txBody>
      </p:sp>
      <p:sp>
        <p:nvSpPr>
          <p:cNvPr id="5" name="Footer Placeholder 4">
            <a:extLst>
              <a:ext uri="{FF2B5EF4-FFF2-40B4-BE49-F238E27FC236}">
                <a16:creationId xmlns:a16="http://schemas.microsoft.com/office/drawing/2014/main" id="{A87F0379-F1F5-8F4D-6ED1-76F803AF30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7A7E12-7753-CE92-FD29-2D89712780F0}"/>
              </a:ext>
            </a:extLst>
          </p:cNvPr>
          <p:cNvSpPr>
            <a:spLocks noGrp="1"/>
          </p:cNvSpPr>
          <p:nvPr>
            <p:ph type="sldNum" sz="quarter" idx="12"/>
          </p:nvPr>
        </p:nvSpPr>
        <p:spPr/>
        <p:txBody>
          <a:bodyPr/>
          <a:lstStyle/>
          <a:p>
            <a:fld id="{00EBDF4E-29D0-49D0-899C-7CD6C3CE62A6}" type="slidenum">
              <a:rPr lang="en-US" smtClean="0"/>
              <a:t>‹#›</a:t>
            </a:fld>
            <a:endParaRPr lang="en-US"/>
          </a:p>
        </p:txBody>
      </p:sp>
    </p:spTree>
    <p:extLst>
      <p:ext uri="{BB962C8B-B14F-4D97-AF65-F5344CB8AC3E}">
        <p14:creationId xmlns:p14="http://schemas.microsoft.com/office/powerpoint/2010/main" val="259725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2232F-7A16-FCEE-CB54-E59972B420C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A34085-56A1-3572-F75F-66D982E478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CB276E-D18C-B2DF-A4CC-43F062059227}"/>
              </a:ext>
            </a:extLst>
          </p:cNvPr>
          <p:cNvSpPr>
            <a:spLocks noGrp="1"/>
          </p:cNvSpPr>
          <p:nvPr>
            <p:ph type="dt" sz="half" idx="10"/>
          </p:nvPr>
        </p:nvSpPr>
        <p:spPr/>
        <p:txBody>
          <a:bodyPr/>
          <a:lstStyle/>
          <a:p>
            <a:fld id="{F378D64B-859A-4736-8BEC-DB4EDE9688D9}" type="datetimeFigureOut">
              <a:rPr lang="en-US" smtClean="0"/>
              <a:t>3/25/2025</a:t>
            </a:fld>
            <a:endParaRPr lang="en-US"/>
          </a:p>
        </p:txBody>
      </p:sp>
      <p:sp>
        <p:nvSpPr>
          <p:cNvPr id="5" name="Footer Placeholder 4">
            <a:extLst>
              <a:ext uri="{FF2B5EF4-FFF2-40B4-BE49-F238E27FC236}">
                <a16:creationId xmlns:a16="http://schemas.microsoft.com/office/drawing/2014/main" id="{3E2617EF-CD1B-F038-9395-5EFECF0A60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EA7AE7-F97E-B164-0FB3-69E0A4EFD0A9}"/>
              </a:ext>
            </a:extLst>
          </p:cNvPr>
          <p:cNvSpPr>
            <a:spLocks noGrp="1"/>
          </p:cNvSpPr>
          <p:nvPr>
            <p:ph type="sldNum" sz="quarter" idx="12"/>
          </p:nvPr>
        </p:nvSpPr>
        <p:spPr/>
        <p:txBody>
          <a:bodyPr/>
          <a:lstStyle/>
          <a:p>
            <a:fld id="{00EBDF4E-29D0-49D0-899C-7CD6C3CE62A6}" type="slidenum">
              <a:rPr lang="en-US" smtClean="0"/>
              <a:t>‹#›</a:t>
            </a:fld>
            <a:endParaRPr lang="en-US"/>
          </a:p>
        </p:txBody>
      </p:sp>
    </p:spTree>
    <p:extLst>
      <p:ext uri="{BB962C8B-B14F-4D97-AF65-F5344CB8AC3E}">
        <p14:creationId xmlns:p14="http://schemas.microsoft.com/office/powerpoint/2010/main" val="424647723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blank" preserve="1">
  <p:cSld name="END OF THE TEMPLATE">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703B52-DBF5-48FD-AB36-B36970177F1B}"/>
              </a:ext>
            </a:extLst>
          </p:cNvPr>
          <p:cNvSpPr txBox="1"/>
          <p:nvPr userDrawn="1"/>
        </p:nvSpPr>
        <p:spPr>
          <a:xfrm>
            <a:off x="4516171" y="2978965"/>
            <a:ext cx="3159659" cy="914400"/>
          </a:xfrm>
          <a:prstGeom prst="rect">
            <a:avLst/>
          </a:prstGeom>
          <a:noFill/>
        </p:spPr>
        <p:txBody>
          <a:bodyPr wrap="none" lIns="0" tIns="0" rIns="0" bIns="0" rtlCol="0" anchor="ctr">
            <a:noAutofit/>
          </a:bodyPr>
          <a:lstStyle/>
          <a:p>
            <a:pPr algn="ctr"/>
            <a:r>
              <a:rPr lang="en-US" sz="4950" b="1">
                <a:solidFill>
                  <a:schemeClr val="bg1"/>
                </a:solidFill>
                <a:latin typeface="+mj-lt"/>
              </a:rPr>
              <a:t>END OF THE TEMPLATE</a:t>
            </a:r>
          </a:p>
        </p:txBody>
      </p:sp>
    </p:spTree>
    <p:extLst>
      <p:ext uri="{BB962C8B-B14F-4D97-AF65-F5344CB8AC3E}">
        <p14:creationId xmlns:p14="http://schemas.microsoft.com/office/powerpoint/2010/main" val="208287116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C40C-9C06-159E-24E2-EB8C3AD576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82E5F8-E9AF-1288-842E-2E7E0D927F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F84146-8ED2-F094-1427-90E29CF56417}"/>
              </a:ext>
            </a:extLst>
          </p:cNvPr>
          <p:cNvSpPr>
            <a:spLocks noGrp="1"/>
          </p:cNvSpPr>
          <p:nvPr>
            <p:ph type="dt" sz="half" idx="10"/>
          </p:nvPr>
        </p:nvSpPr>
        <p:spPr/>
        <p:txBody>
          <a:bodyPr/>
          <a:lstStyle/>
          <a:p>
            <a:fld id="{90336C89-1ABC-469D-B029-8DC4C2119B78}" type="datetimeFigureOut">
              <a:rPr lang="en-US" smtClean="0"/>
              <a:t>3/25/2025</a:t>
            </a:fld>
            <a:endParaRPr lang="en-US"/>
          </a:p>
        </p:txBody>
      </p:sp>
      <p:sp>
        <p:nvSpPr>
          <p:cNvPr id="5" name="Footer Placeholder 4">
            <a:extLst>
              <a:ext uri="{FF2B5EF4-FFF2-40B4-BE49-F238E27FC236}">
                <a16:creationId xmlns:a16="http://schemas.microsoft.com/office/drawing/2014/main" id="{E6124703-7495-4EA7-B488-63894F62FB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BFDC21-F7FA-C473-AA5F-EE9BEFE2A834}"/>
              </a:ext>
            </a:extLst>
          </p:cNvPr>
          <p:cNvSpPr>
            <a:spLocks noGrp="1"/>
          </p:cNvSpPr>
          <p:nvPr>
            <p:ph type="sldNum" sz="quarter" idx="12"/>
          </p:nvPr>
        </p:nvSpPr>
        <p:spPr/>
        <p:txBody>
          <a:bodyPr/>
          <a:lstStyle/>
          <a:p>
            <a:fld id="{311AE37F-44C6-432F-9C01-5D18E88F47FA}" type="slidenum">
              <a:rPr lang="en-US" smtClean="0"/>
              <a:t>‹#›</a:t>
            </a:fld>
            <a:endParaRPr lang="en-US"/>
          </a:p>
        </p:txBody>
      </p:sp>
    </p:spTree>
    <p:extLst>
      <p:ext uri="{BB962C8B-B14F-4D97-AF65-F5344CB8AC3E}">
        <p14:creationId xmlns:p14="http://schemas.microsoft.com/office/powerpoint/2010/main" val="391252308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Simple Text">
    <p:spTree>
      <p:nvGrpSpPr>
        <p:cNvPr id="1" name=""/>
        <p:cNvGrpSpPr/>
        <p:nvPr/>
      </p:nvGrpSpPr>
      <p:grpSpPr>
        <a:xfrm>
          <a:off x="0" y="0"/>
          <a:ext cx="0" cy="0"/>
          <a:chOff x="0" y="0"/>
          <a:chExt cx="0" cy="0"/>
        </a:xfrm>
      </p:grpSpPr>
      <p:sp>
        <p:nvSpPr>
          <p:cNvPr id="6" name="Title 1"/>
          <p:cNvSpPr>
            <a:spLocks noGrp="1"/>
          </p:cNvSpPr>
          <p:nvPr>
            <p:ph type="title"/>
          </p:nvPr>
        </p:nvSpPr>
        <p:spPr>
          <a:xfrm>
            <a:off x="714568" y="357810"/>
            <a:ext cx="10507948" cy="498610"/>
          </a:xfrm>
        </p:spPr>
        <p:txBody>
          <a:bodyPr/>
          <a:lstStyle>
            <a:lvl1pPr>
              <a:defRPr baseline="0">
                <a:solidFill>
                  <a:schemeClr val="tx1"/>
                </a:solidFill>
              </a:defRPr>
            </a:lvl1pPr>
          </a:lstStyle>
          <a:p>
            <a:r>
              <a:rPr lang="en-US"/>
              <a:t>Click to edit Master title style</a:t>
            </a:r>
          </a:p>
        </p:txBody>
      </p:sp>
      <p:sp>
        <p:nvSpPr>
          <p:cNvPr id="5" name="Content Placeholder 4"/>
          <p:cNvSpPr>
            <a:spLocks noGrp="1"/>
          </p:cNvSpPr>
          <p:nvPr>
            <p:ph sz="quarter" idx="12"/>
          </p:nvPr>
        </p:nvSpPr>
        <p:spPr>
          <a:xfrm>
            <a:off x="714568" y="1005840"/>
            <a:ext cx="10507947" cy="5308600"/>
          </a:xfrm>
          <a:prstGeom prst="rect">
            <a:avLst/>
          </a:prstGeom>
        </p:spPr>
        <p:txBody>
          <a:bodyPr/>
          <a:lstStyle>
            <a:lvl1pPr>
              <a:buClr>
                <a:schemeClr val="accent1"/>
              </a:buClr>
              <a:defRPr/>
            </a:lvl1pPr>
            <a:lvl2pPr>
              <a:buClr>
                <a:schemeClr val="accent3"/>
              </a:buClr>
              <a:defRPr/>
            </a:lvl2pPr>
            <a:lvl3pPr>
              <a:buClr>
                <a:schemeClr val="accent3"/>
              </a:buClr>
              <a:defRPr/>
            </a:lvl3pPr>
            <a:lvl4pPr marL="1600200" indent="-228600">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a:buClr>
                <a:schemeClr val="accent3"/>
              </a:buCl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3"/>
          </p:nvPr>
        </p:nvSpPr>
        <p:spPr/>
        <p:txBody>
          <a:bodyPr/>
          <a:lstStyle>
            <a:lvl1pPr>
              <a:defRPr/>
            </a:lvl1pPr>
          </a:lstStyle>
          <a:p>
            <a:pPr>
              <a:defRPr/>
            </a:pPr>
            <a:fld id="{A9C779A7-4B9D-4903-B2B4-29772DADB77D}" type="slidenum">
              <a:rPr lang="en-US" altLang="en-US"/>
              <a:pPr>
                <a:defRPr/>
              </a:pPr>
              <a:t>‹#›</a:t>
            </a:fld>
            <a:endParaRPr lang="en-US" altLang="en-US"/>
          </a:p>
        </p:txBody>
      </p:sp>
    </p:spTree>
    <p:extLst>
      <p:ext uri="{BB962C8B-B14F-4D97-AF65-F5344CB8AC3E}">
        <p14:creationId xmlns:p14="http://schemas.microsoft.com/office/powerpoint/2010/main" val="621616291"/>
      </p:ext>
    </p:extLst>
  </p:cSld>
  <p:clrMapOvr>
    <a:masterClrMapping/>
  </p:clrMapOvr>
  <p:transition spd="med">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lvl1pPr>
              <a:lnSpc>
                <a:spcPct val="100000"/>
              </a:lnSpc>
              <a:defRPr/>
            </a:lvl1p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299" y="1409700"/>
            <a:ext cx="11201401" cy="42976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Text Placeholder 6">
            <a:extLst>
              <a:ext uri="{FF2B5EF4-FFF2-40B4-BE49-F238E27FC236}">
                <a16:creationId xmlns:a16="http://schemas.microsoft.com/office/drawing/2014/main" id="{50F7696B-AED7-4649-B1BE-83104AF7ADDD}"/>
              </a:ext>
            </a:extLst>
          </p:cNvPr>
          <p:cNvSpPr>
            <a:spLocks noGrp="1" noChangeAspect="1"/>
          </p:cNvSpPr>
          <p:nvPr>
            <p:ph type="body" sz="quarter" idx="16" hasCustomPrompt="1"/>
          </p:nvPr>
        </p:nvSpPr>
        <p:spPr>
          <a:xfrm>
            <a:off x="-1" y="5867400"/>
            <a:ext cx="12192000" cy="495299"/>
          </a:xfrm>
          <a:solidFill>
            <a:srgbClr val="DC202E"/>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241016669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1_Title Slide + Pic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358820" y="3848100"/>
            <a:ext cx="5600700" cy="529919"/>
          </a:xfrm>
        </p:spPr>
        <p:txBody>
          <a:bodyPr tIns="0" bIns="182880" anchor="t" anchorCtr="0"/>
          <a:lstStyle>
            <a:lvl1pPr marL="0" indent="0" algn="l">
              <a:lnSpc>
                <a:spcPct val="90000"/>
              </a:lnSpc>
              <a:spcAft>
                <a:spcPts val="0"/>
              </a:spcAft>
              <a:buNone/>
              <a:defRPr sz="1800" b="0" cap="all" baseline="0">
                <a:latin typeface="+mj-lt"/>
              </a:defRPr>
            </a:lvl1pPr>
            <a:lvl2pPr marL="0" indent="0" algn="l">
              <a:lnSpc>
                <a:spcPct val="90000"/>
              </a:lnSpc>
              <a:spcAft>
                <a:spcPts val="0"/>
              </a:spcAft>
              <a:buNone/>
              <a:defRPr sz="1800" b="1" cap="all" baseline="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sp>
        <p:nvSpPr>
          <p:cNvPr id="9" name="Date Placeholder 3">
            <a:extLst>
              <a:ext uri="{FF2B5EF4-FFF2-40B4-BE49-F238E27FC236}">
                <a16:creationId xmlns:a16="http://schemas.microsoft.com/office/drawing/2014/main" id="{3BBBFD44-5F5E-4C21-80A4-A59103C07346}"/>
              </a:ext>
            </a:extLst>
          </p:cNvPr>
          <p:cNvSpPr>
            <a:spLocks noGrp="1"/>
          </p:cNvSpPr>
          <p:nvPr>
            <p:ph type="dt" sz="half" idx="10"/>
          </p:nvPr>
        </p:nvSpPr>
        <p:spPr>
          <a:xfrm>
            <a:off x="358820" y="4727872"/>
            <a:ext cx="2743200" cy="365125"/>
          </a:xfrm>
          <a:prstGeom prst="rect">
            <a:avLst/>
          </a:prstGeom>
        </p:spPr>
        <p:txBody>
          <a:bodyPr lIns="0" tIns="0" rIns="0" bIns="0" anchor="t"/>
          <a:lstStyle>
            <a:lvl1pPr>
              <a:lnSpc>
                <a:spcPct val="90000"/>
              </a:lnSpc>
              <a:defRPr sz="1600" b="0">
                <a:solidFill>
                  <a:schemeClr val="tx1"/>
                </a:solidFill>
                <a:latin typeface="+mn-lt"/>
              </a:defRPr>
            </a:lvl1pPr>
          </a:lstStyle>
          <a:p>
            <a:fld id="{31546B36-5F7F-47D8-974B-D517C0909C20}" type="datetime4">
              <a:rPr lang="en-US" smtClean="0"/>
              <a:t>March 25, 2025</a:t>
            </a:fld>
            <a:endParaRPr lang="en-US"/>
          </a:p>
        </p:txBody>
      </p:sp>
      <p:pic>
        <p:nvPicPr>
          <p:cNvPr id="7" name="Graphic 6">
            <a:extLst>
              <a:ext uri="{FF2B5EF4-FFF2-40B4-BE49-F238E27FC236}">
                <a16:creationId xmlns:a16="http://schemas.microsoft.com/office/drawing/2014/main" id="{A6CA9089-D488-4025-B808-A0F364A7E505}"/>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1732" y="6178496"/>
            <a:ext cx="1753669" cy="327979"/>
          </a:xfrm>
          <a:prstGeom prst="rect">
            <a:avLst/>
          </a:prstGeom>
        </p:spPr>
      </p:pic>
      <p:sp>
        <p:nvSpPr>
          <p:cNvPr id="8" name="Title 1">
            <a:extLst>
              <a:ext uri="{FF2B5EF4-FFF2-40B4-BE49-F238E27FC236}">
                <a16:creationId xmlns:a16="http://schemas.microsoft.com/office/drawing/2014/main" id="{D9D7E3A5-96E7-4F6F-94B6-4E220A39BC92}"/>
              </a:ext>
            </a:extLst>
          </p:cNvPr>
          <p:cNvSpPr>
            <a:spLocks noGrp="1"/>
          </p:cNvSpPr>
          <p:nvPr>
            <p:ph type="ctrTitle"/>
          </p:nvPr>
        </p:nvSpPr>
        <p:spPr>
          <a:xfrm>
            <a:off x="358820" y="1409700"/>
            <a:ext cx="7939020" cy="2019300"/>
          </a:xfrm>
        </p:spPr>
        <p:txBody>
          <a:bodyPr tIns="0" anchor="t"/>
          <a:lstStyle>
            <a:lvl1pPr algn="l">
              <a:lnSpc>
                <a:spcPct val="70000"/>
              </a:lnSpc>
              <a:defRPr sz="4400" b="0">
                <a:solidFill>
                  <a:schemeClr val="tx1"/>
                </a:solidFill>
              </a:defRPr>
            </a:lvl1pPr>
          </a:lstStyle>
          <a:p>
            <a:r>
              <a:rPr lang="en-US"/>
              <a:t>Click to edit Master title style</a:t>
            </a:r>
          </a:p>
        </p:txBody>
      </p:sp>
    </p:spTree>
    <p:extLst>
      <p:ext uri="{BB962C8B-B14F-4D97-AF65-F5344CB8AC3E}">
        <p14:creationId xmlns:p14="http://schemas.microsoft.com/office/powerpoint/2010/main" val="484309707"/>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2_Title Slide + Pic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358820" y="3848100"/>
            <a:ext cx="5600700" cy="529919"/>
          </a:xfrm>
        </p:spPr>
        <p:txBody>
          <a:bodyPr tIns="0" bIns="182880" anchor="t" anchorCtr="0"/>
          <a:lstStyle>
            <a:lvl1pPr marL="0" indent="0" algn="l">
              <a:lnSpc>
                <a:spcPct val="90000"/>
              </a:lnSpc>
              <a:spcAft>
                <a:spcPts val="0"/>
              </a:spcAft>
              <a:buNone/>
              <a:defRPr sz="1800" b="0" cap="all" baseline="0">
                <a:latin typeface="+mj-lt"/>
              </a:defRPr>
            </a:lvl1pPr>
            <a:lvl2pPr marL="0" indent="0" algn="l">
              <a:lnSpc>
                <a:spcPct val="90000"/>
              </a:lnSpc>
              <a:spcAft>
                <a:spcPts val="0"/>
              </a:spcAft>
              <a:buNone/>
              <a:defRPr sz="1800" b="1" cap="all" baseline="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sp>
        <p:nvSpPr>
          <p:cNvPr id="9" name="Date Placeholder 3">
            <a:extLst>
              <a:ext uri="{FF2B5EF4-FFF2-40B4-BE49-F238E27FC236}">
                <a16:creationId xmlns:a16="http://schemas.microsoft.com/office/drawing/2014/main" id="{3BBBFD44-5F5E-4C21-80A4-A59103C07346}"/>
              </a:ext>
            </a:extLst>
          </p:cNvPr>
          <p:cNvSpPr>
            <a:spLocks noGrp="1"/>
          </p:cNvSpPr>
          <p:nvPr>
            <p:ph type="dt" sz="half" idx="10"/>
          </p:nvPr>
        </p:nvSpPr>
        <p:spPr>
          <a:xfrm>
            <a:off x="358820" y="4727872"/>
            <a:ext cx="2743200" cy="365125"/>
          </a:xfrm>
          <a:prstGeom prst="rect">
            <a:avLst/>
          </a:prstGeom>
        </p:spPr>
        <p:txBody>
          <a:bodyPr lIns="0" tIns="0" rIns="0" bIns="0" anchor="t"/>
          <a:lstStyle>
            <a:lvl1pPr>
              <a:lnSpc>
                <a:spcPct val="90000"/>
              </a:lnSpc>
              <a:defRPr sz="1600" b="0">
                <a:solidFill>
                  <a:schemeClr val="tx1"/>
                </a:solidFill>
                <a:latin typeface="+mn-lt"/>
              </a:defRPr>
            </a:lvl1pPr>
          </a:lstStyle>
          <a:p>
            <a:fld id="{31546B36-5F7F-47D8-974B-D517C0909C20}" type="datetime4">
              <a:rPr lang="en-US" smtClean="0"/>
              <a:t>March 25, 2025</a:t>
            </a:fld>
            <a:endParaRPr lang="en-US"/>
          </a:p>
        </p:txBody>
      </p:sp>
      <p:sp>
        <p:nvSpPr>
          <p:cNvPr id="8" name="Title 1">
            <a:extLst>
              <a:ext uri="{FF2B5EF4-FFF2-40B4-BE49-F238E27FC236}">
                <a16:creationId xmlns:a16="http://schemas.microsoft.com/office/drawing/2014/main" id="{D9D7E3A5-96E7-4F6F-94B6-4E220A39BC92}"/>
              </a:ext>
            </a:extLst>
          </p:cNvPr>
          <p:cNvSpPr>
            <a:spLocks noGrp="1"/>
          </p:cNvSpPr>
          <p:nvPr>
            <p:ph type="ctrTitle"/>
          </p:nvPr>
        </p:nvSpPr>
        <p:spPr>
          <a:xfrm>
            <a:off x="358820" y="1409700"/>
            <a:ext cx="7939020" cy="2019300"/>
          </a:xfrm>
        </p:spPr>
        <p:txBody>
          <a:bodyPr tIns="0" anchor="t"/>
          <a:lstStyle>
            <a:lvl1pPr algn="l">
              <a:lnSpc>
                <a:spcPct val="70000"/>
              </a:lnSpc>
              <a:defRPr sz="4400" b="0">
                <a:solidFill>
                  <a:schemeClr val="tx1"/>
                </a:solidFill>
              </a:defRPr>
            </a:lvl1pPr>
          </a:lstStyle>
          <a:p>
            <a:r>
              <a:rPr lang="en-US"/>
              <a:t>Click to edit Master title style</a:t>
            </a:r>
          </a:p>
        </p:txBody>
      </p:sp>
      <p:pic>
        <p:nvPicPr>
          <p:cNvPr id="6" name="Graphic 5">
            <a:extLst>
              <a:ext uri="{FF2B5EF4-FFF2-40B4-BE49-F238E27FC236}">
                <a16:creationId xmlns:a16="http://schemas.microsoft.com/office/drawing/2014/main" id="{41E13F6C-E033-417B-82A7-B383D77AE3E4}"/>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1732" y="6178496"/>
            <a:ext cx="1753669" cy="327979"/>
          </a:xfrm>
          <a:prstGeom prst="rect">
            <a:avLst/>
          </a:prstGeom>
        </p:spPr>
      </p:pic>
    </p:spTree>
    <p:extLst>
      <p:ext uri="{BB962C8B-B14F-4D97-AF65-F5344CB8AC3E}">
        <p14:creationId xmlns:p14="http://schemas.microsoft.com/office/powerpoint/2010/main" val="350629966"/>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1_Title Slide + Pic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6E8ECFF-060D-49DB-A05A-F9FC0C72E5D9}"/>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1732" y="6178496"/>
            <a:ext cx="1753669" cy="327979"/>
          </a:xfrm>
          <a:prstGeom prst="rect">
            <a:avLst/>
          </a:prstGeom>
        </p:spPr>
      </p:pic>
      <p:sp>
        <p:nvSpPr>
          <p:cNvPr id="6" name="Title 1">
            <a:extLst>
              <a:ext uri="{FF2B5EF4-FFF2-40B4-BE49-F238E27FC236}">
                <a16:creationId xmlns:a16="http://schemas.microsoft.com/office/drawing/2014/main" id="{EAD014D1-D926-4D7C-9E76-64F4C6EECDC4}"/>
              </a:ext>
            </a:extLst>
          </p:cNvPr>
          <p:cNvSpPr>
            <a:spLocks noGrp="1"/>
          </p:cNvSpPr>
          <p:nvPr>
            <p:ph type="ctrTitle"/>
          </p:nvPr>
        </p:nvSpPr>
        <p:spPr>
          <a:xfrm>
            <a:off x="358820" y="1409700"/>
            <a:ext cx="7939020" cy="2019300"/>
          </a:xfrm>
        </p:spPr>
        <p:txBody>
          <a:bodyPr tIns="0" anchor="t"/>
          <a:lstStyle>
            <a:lvl1pPr algn="l">
              <a:lnSpc>
                <a:spcPct val="70000"/>
              </a:lnSpc>
              <a:defRPr sz="4400" b="0">
                <a:solidFill>
                  <a:schemeClr val="bg1"/>
                </a:solidFill>
              </a:defRPr>
            </a:lvl1pPr>
          </a:lstStyle>
          <a:p>
            <a:r>
              <a:rPr lang="en-US"/>
              <a:t>Click to edit Master title style</a:t>
            </a:r>
          </a:p>
        </p:txBody>
      </p:sp>
      <p:sp>
        <p:nvSpPr>
          <p:cNvPr id="8" name="Subtitle 2">
            <a:extLst>
              <a:ext uri="{FF2B5EF4-FFF2-40B4-BE49-F238E27FC236}">
                <a16:creationId xmlns:a16="http://schemas.microsoft.com/office/drawing/2014/main" id="{D4AC279C-0578-4DF4-B6DE-E66A13B0697F}"/>
              </a:ext>
            </a:extLst>
          </p:cNvPr>
          <p:cNvSpPr>
            <a:spLocks noGrp="1"/>
          </p:cNvSpPr>
          <p:nvPr>
            <p:ph type="subTitle" idx="1" hasCustomPrompt="1"/>
          </p:nvPr>
        </p:nvSpPr>
        <p:spPr>
          <a:xfrm>
            <a:off x="358820" y="3848100"/>
            <a:ext cx="5600700" cy="529919"/>
          </a:xfrm>
        </p:spPr>
        <p:txBody>
          <a:bodyPr tIns="0" bIns="182880" anchor="t" anchorCtr="0"/>
          <a:lstStyle>
            <a:lvl1pPr marL="0" indent="0" algn="l">
              <a:lnSpc>
                <a:spcPct val="90000"/>
              </a:lnSpc>
              <a:spcAft>
                <a:spcPts val="0"/>
              </a:spcAft>
              <a:buNone/>
              <a:defRPr sz="1800" b="0" cap="all" baseline="0">
                <a:solidFill>
                  <a:schemeClr val="bg1"/>
                </a:solidFill>
                <a:latin typeface="+mj-lt"/>
              </a:defRPr>
            </a:lvl1pPr>
            <a:lvl2pPr marL="0" indent="0" algn="l">
              <a:lnSpc>
                <a:spcPct val="90000"/>
              </a:lnSpc>
              <a:spcAft>
                <a:spcPts val="0"/>
              </a:spcAft>
              <a:buNone/>
              <a:defRPr sz="1800" b="1" cap="all"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sp>
        <p:nvSpPr>
          <p:cNvPr id="9" name="Date Placeholder 3">
            <a:extLst>
              <a:ext uri="{FF2B5EF4-FFF2-40B4-BE49-F238E27FC236}">
                <a16:creationId xmlns:a16="http://schemas.microsoft.com/office/drawing/2014/main" id="{7970BA94-456D-414C-813C-ADBBF957DAC3}"/>
              </a:ext>
            </a:extLst>
          </p:cNvPr>
          <p:cNvSpPr>
            <a:spLocks noGrp="1"/>
          </p:cNvSpPr>
          <p:nvPr>
            <p:ph type="dt" sz="half" idx="10"/>
          </p:nvPr>
        </p:nvSpPr>
        <p:spPr>
          <a:xfrm>
            <a:off x="358820" y="4727872"/>
            <a:ext cx="2743200" cy="365125"/>
          </a:xfrm>
          <a:prstGeom prst="rect">
            <a:avLst/>
          </a:prstGeom>
        </p:spPr>
        <p:txBody>
          <a:bodyPr lIns="0" tIns="0" rIns="0" bIns="0" anchor="t"/>
          <a:lstStyle>
            <a:lvl1pPr>
              <a:lnSpc>
                <a:spcPct val="90000"/>
              </a:lnSpc>
              <a:defRPr sz="1600" b="0">
                <a:solidFill>
                  <a:schemeClr val="bg1"/>
                </a:solidFill>
                <a:latin typeface="+mn-lt"/>
              </a:defRPr>
            </a:lvl1pPr>
          </a:lstStyle>
          <a:p>
            <a:fld id="{F1547BC6-0705-4C6B-9EA0-E341024BE5D8}" type="datetime4">
              <a:rPr lang="en-US" smtClean="0"/>
              <a:t>March 25, 2025</a:t>
            </a:fld>
            <a:endParaRPr lang="en-US"/>
          </a:p>
        </p:txBody>
      </p:sp>
    </p:spTree>
    <p:extLst>
      <p:ext uri="{BB962C8B-B14F-4D97-AF65-F5344CB8AC3E}">
        <p14:creationId xmlns:p14="http://schemas.microsoft.com/office/powerpoint/2010/main" val="480619508"/>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Title Slide Color">
    <p:bg>
      <p:bgPr>
        <a:solidFill>
          <a:schemeClr val="accent2"/>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2F1AD5E1-596F-44FE-BB24-7F1520D02E32}"/>
              </a:ext>
            </a:extLst>
          </p:cNvPr>
          <p:cNvGraphicFramePr>
            <a:graphicFrameLocks noChangeAspect="1"/>
          </p:cNvGraphicFramePr>
          <p:nvPr userDrawn="1">
            <p:custDataLst>
              <p:tags r:id="rId1"/>
            </p:custDataLst>
            <p:extLst>
              <p:ext uri="{D42A27DB-BD31-4B8C-83A1-F6EECF244321}">
                <p14:modId xmlns:p14="http://schemas.microsoft.com/office/powerpoint/2010/main" val="40751251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6" name="Object 5" hidden="1">
                        <a:extLst>
                          <a:ext uri="{FF2B5EF4-FFF2-40B4-BE49-F238E27FC236}">
                            <a16:creationId xmlns:a16="http://schemas.microsoft.com/office/drawing/2014/main" id="{2F1AD5E1-596F-44FE-BB24-7F1520D02E3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1591A3BB-35C0-46F1-913B-1F85EECFAB4E}"/>
              </a:ext>
            </a:extLst>
          </p:cNvPr>
          <p:cNvSpPr/>
          <p:nvPr userDrawn="1">
            <p:custDataLst>
              <p:tags r:id="rId2"/>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err="1">
              <a:solidFill>
                <a:schemeClr val="tx1"/>
              </a:solidFill>
              <a:latin typeface="Arial Black" panose="020B0A04020102020204" pitchFamily="34" charset="0"/>
              <a:ea typeface="+mj-ea"/>
              <a:cs typeface="+mj-cs"/>
              <a:sym typeface="Arial Black" panose="020B0A04020102020204" pitchFamily="34" charset="0"/>
            </a:endParaRPr>
          </a:p>
        </p:txBody>
      </p:sp>
      <p:pic>
        <p:nvPicPr>
          <p:cNvPr id="8" name="Graphic 7">
            <a:extLst>
              <a:ext uri="{FF2B5EF4-FFF2-40B4-BE49-F238E27FC236}">
                <a16:creationId xmlns:a16="http://schemas.microsoft.com/office/drawing/2014/main" id="{07D801B6-A973-4D6D-8431-BA0D1481B3CF}"/>
              </a:ext>
            </a:extLst>
          </p:cNvPr>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61732" y="6178496"/>
            <a:ext cx="1753669" cy="327979"/>
          </a:xfrm>
          <a:prstGeom prst="rect">
            <a:avLst/>
          </a:prstGeom>
        </p:spPr>
      </p:pic>
      <p:sp>
        <p:nvSpPr>
          <p:cNvPr id="11" name="Title 1">
            <a:extLst>
              <a:ext uri="{FF2B5EF4-FFF2-40B4-BE49-F238E27FC236}">
                <a16:creationId xmlns:a16="http://schemas.microsoft.com/office/drawing/2014/main" id="{2DC058CE-8CAB-4596-B39C-B90A39448A67}"/>
              </a:ext>
            </a:extLst>
          </p:cNvPr>
          <p:cNvSpPr>
            <a:spLocks noGrp="1"/>
          </p:cNvSpPr>
          <p:nvPr>
            <p:ph type="ctrTitle"/>
          </p:nvPr>
        </p:nvSpPr>
        <p:spPr>
          <a:xfrm>
            <a:off x="358820" y="1409700"/>
            <a:ext cx="7939020" cy="2019300"/>
          </a:xfrm>
        </p:spPr>
        <p:txBody>
          <a:bodyPr tIns="0" anchor="t"/>
          <a:lstStyle>
            <a:lvl1pPr algn="l">
              <a:lnSpc>
                <a:spcPct val="70000"/>
              </a:lnSpc>
              <a:defRPr sz="4400" b="0">
                <a:solidFill>
                  <a:schemeClr val="bg1"/>
                </a:solidFill>
              </a:defRPr>
            </a:lvl1pPr>
          </a:lstStyle>
          <a:p>
            <a:r>
              <a:rPr lang="en-US"/>
              <a:t>Click to edit Master title style</a:t>
            </a:r>
          </a:p>
        </p:txBody>
      </p:sp>
      <p:sp>
        <p:nvSpPr>
          <p:cNvPr id="12" name="Subtitle 2">
            <a:extLst>
              <a:ext uri="{FF2B5EF4-FFF2-40B4-BE49-F238E27FC236}">
                <a16:creationId xmlns:a16="http://schemas.microsoft.com/office/drawing/2014/main" id="{A5DA0A5D-D6CB-4EB3-B69B-705766631346}"/>
              </a:ext>
            </a:extLst>
          </p:cNvPr>
          <p:cNvSpPr>
            <a:spLocks noGrp="1"/>
          </p:cNvSpPr>
          <p:nvPr>
            <p:ph type="subTitle" idx="1" hasCustomPrompt="1"/>
          </p:nvPr>
        </p:nvSpPr>
        <p:spPr>
          <a:xfrm>
            <a:off x="358820" y="3848100"/>
            <a:ext cx="5600700" cy="529919"/>
          </a:xfrm>
        </p:spPr>
        <p:txBody>
          <a:bodyPr tIns="0" bIns="182880" anchor="t" anchorCtr="0"/>
          <a:lstStyle>
            <a:lvl1pPr marL="0" indent="0" algn="l">
              <a:lnSpc>
                <a:spcPct val="90000"/>
              </a:lnSpc>
              <a:spcAft>
                <a:spcPts val="0"/>
              </a:spcAft>
              <a:buNone/>
              <a:defRPr sz="1800" b="0" cap="all" baseline="0">
                <a:solidFill>
                  <a:schemeClr val="bg1"/>
                </a:solidFill>
                <a:latin typeface="+mj-lt"/>
              </a:defRPr>
            </a:lvl1pPr>
            <a:lvl2pPr marL="0" indent="0" algn="l">
              <a:lnSpc>
                <a:spcPct val="90000"/>
              </a:lnSpc>
              <a:spcAft>
                <a:spcPts val="0"/>
              </a:spcAft>
              <a:buNone/>
              <a:defRPr sz="1800" b="1" cap="all"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sp>
        <p:nvSpPr>
          <p:cNvPr id="13" name="Date Placeholder 3">
            <a:extLst>
              <a:ext uri="{FF2B5EF4-FFF2-40B4-BE49-F238E27FC236}">
                <a16:creationId xmlns:a16="http://schemas.microsoft.com/office/drawing/2014/main" id="{A84B63F6-0234-442C-BE03-DD8F428DB59A}"/>
              </a:ext>
            </a:extLst>
          </p:cNvPr>
          <p:cNvSpPr>
            <a:spLocks noGrp="1"/>
          </p:cNvSpPr>
          <p:nvPr>
            <p:ph type="dt" sz="half" idx="10"/>
          </p:nvPr>
        </p:nvSpPr>
        <p:spPr>
          <a:xfrm>
            <a:off x="358820" y="4727872"/>
            <a:ext cx="2743200" cy="365125"/>
          </a:xfrm>
          <a:prstGeom prst="rect">
            <a:avLst/>
          </a:prstGeom>
        </p:spPr>
        <p:txBody>
          <a:bodyPr lIns="0" tIns="0" rIns="0" bIns="0" anchor="t"/>
          <a:lstStyle>
            <a:lvl1pPr>
              <a:lnSpc>
                <a:spcPct val="90000"/>
              </a:lnSpc>
              <a:defRPr sz="1600" b="0">
                <a:solidFill>
                  <a:schemeClr val="bg1"/>
                </a:solidFill>
                <a:latin typeface="+mn-lt"/>
              </a:defRPr>
            </a:lvl1pPr>
          </a:lstStyle>
          <a:p>
            <a:fld id="{DA021706-F1F1-44E2-86FB-5EA6B80654F9}" type="datetime4">
              <a:rPr lang="en-US" smtClean="0"/>
              <a:t>March 25, 2025</a:t>
            </a:fld>
            <a:endParaRPr lang="en-US"/>
          </a:p>
        </p:txBody>
      </p:sp>
    </p:spTree>
    <p:extLst>
      <p:ext uri="{BB962C8B-B14F-4D97-AF65-F5344CB8AC3E}">
        <p14:creationId xmlns:p14="http://schemas.microsoft.com/office/powerpoint/2010/main" val="292123253"/>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Title Slide + 5 Pics">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65922E2-F175-43A5-BEF3-3E987A9397D2}"/>
              </a:ext>
            </a:extLst>
          </p:cNvPr>
          <p:cNvGraphicFramePr>
            <a:graphicFrameLocks noChangeAspect="1"/>
          </p:cNvGraphicFramePr>
          <p:nvPr userDrawn="1">
            <p:custDataLst>
              <p:tags r:id="rId1"/>
            </p:custDataLst>
            <p:extLst>
              <p:ext uri="{D42A27DB-BD31-4B8C-83A1-F6EECF244321}">
                <p14:modId xmlns:p14="http://schemas.microsoft.com/office/powerpoint/2010/main" val="35764574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8" name="Object 7" hidden="1">
                        <a:extLst>
                          <a:ext uri="{FF2B5EF4-FFF2-40B4-BE49-F238E27FC236}">
                            <a16:creationId xmlns:a16="http://schemas.microsoft.com/office/drawing/2014/main" id="{465922E2-F175-43A5-BEF3-3E987A9397D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4EF15769-D396-4F8C-B263-C2330A1F8F6D}"/>
              </a:ext>
            </a:extLst>
          </p:cNvPr>
          <p:cNvSpPr/>
          <p:nvPr userDrawn="1">
            <p:custDataLst>
              <p:tags r:id="rId2"/>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7" name="Picture Placeholder 10">
            <a:extLst>
              <a:ext uri="{FF2B5EF4-FFF2-40B4-BE49-F238E27FC236}">
                <a16:creationId xmlns:a16="http://schemas.microsoft.com/office/drawing/2014/main" id="{7FEED254-594A-4DEF-B14F-BB320B35EAD8}"/>
              </a:ext>
            </a:extLst>
          </p:cNvPr>
          <p:cNvSpPr>
            <a:spLocks noGrp="1"/>
          </p:cNvSpPr>
          <p:nvPr>
            <p:ph type="pic" sz="quarter" idx="13"/>
          </p:nvPr>
        </p:nvSpPr>
        <p:spPr>
          <a:xfrm>
            <a:off x="0" y="-2"/>
            <a:ext cx="2395728" cy="3009902"/>
          </a:xfrm>
          <a:pattFill prst="wdUpDiag">
            <a:fgClr>
              <a:schemeClr val="bg2"/>
            </a:fgClr>
            <a:bgClr>
              <a:schemeClr val="bg1"/>
            </a:bgClr>
          </a:pattFill>
        </p:spPr>
        <p:txBody>
          <a:bodyPr/>
          <a:lstStyle/>
          <a:p>
            <a:r>
              <a:rPr lang="en-US"/>
              <a:t>Click icon to add picture</a:t>
            </a:r>
          </a:p>
        </p:txBody>
      </p:sp>
      <p:sp>
        <p:nvSpPr>
          <p:cNvPr id="9" name="Picture Placeholder 10">
            <a:extLst>
              <a:ext uri="{FF2B5EF4-FFF2-40B4-BE49-F238E27FC236}">
                <a16:creationId xmlns:a16="http://schemas.microsoft.com/office/drawing/2014/main" id="{D14B37AE-D376-4803-909C-43B768E77C4C}"/>
              </a:ext>
            </a:extLst>
          </p:cNvPr>
          <p:cNvSpPr>
            <a:spLocks noGrp="1"/>
          </p:cNvSpPr>
          <p:nvPr>
            <p:ph type="pic" sz="quarter" idx="14"/>
          </p:nvPr>
        </p:nvSpPr>
        <p:spPr>
          <a:xfrm>
            <a:off x="2450164" y="-2"/>
            <a:ext cx="2395728" cy="3009902"/>
          </a:xfrm>
          <a:pattFill prst="wdUpDiag">
            <a:fgClr>
              <a:schemeClr val="bg2"/>
            </a:fgClr>
            <a:bgClr>
              <a:schemeClr val="bg1"/>
            </a:bgClr>
          </a:pattFill>
        </p:spPr>
        <p:txBody>
          <a:bodyPr/>
          <a:lstStyle/>
          <a:p>
            <a:r>
              <a:rPr lang="en-US"/>
              <a:t>Click icon to add picture</a:t>
            </a:r>
          </a:p>
        </p:txBody>
      </p:sp>
      <p:sp>
        <p:nvSpPr>
          <p:cNvPr id="10" name="Picture Placeholder 10">
            <a:extLst>
              <a:ext uri="{FF2B5EF4-FFF2-40B4-BE49-F238E27FC236}">
                <a16:creationId xmlns:a16="http://schemas.microsoft.com/office/drawing/2014/main" id="{CC3E13D1-E94F-4B4D-83D6-B5F06339C4E8}"/>
              </a:ext>
            </a:extLst>
          </p:cNvPr>
          <p:cNvSpPr>
            <a:spLocks noGrp="1"/>
          </p:cNvSpPr>
          <p:nvPr>
            <p:ph type="pic" sz="quarter" idx="15"/>
          </p:nvPr>
        </p:nvSpPr>
        <p:spPr>
          <a:xfrm>
            <a:off x="4900328" y="-2"/>
            <a:ext cx="2395728" cy="3009902"/>
          </a:xfrm>
          <a:pattFill prst="wdUpDiag">
            <a:fgClr>
              <a:schemeClr val="bg2"/>
            </a:fgClr>
            <a:bgClr>
              <a:schemeClr val="bg1"/>
            </a:bgClr>
          </a:pattFill>
        </p:spPr>
        <p:txBody>
          <a:bodyPr/>
          <a:lstStyle/>
          <a:p>
            <a:r>
              <a:rPr lang="en-US"/>
              <a:t>Click icon to add picture</a:t>
            </a:r>
          </a:p>
        </p:txBody>
      </p:sp>
      <p:sp>
        <p:nvSpPr>
          <p:cNvPr id="11" name="Picture Placeholder 10">
            <a:extLst>
              <a:ext uri="{FF2B5EF4-FFF2-40B4-BE49-F238E27FC236}">
                <a16:creationId xmlns:a16="http://schemas.microsoft.com/office/drawing/2014/main" id="{80A7BAA9-D280-435E-831E-F80E2AAA1076}"/>
              </a:ext>
            </a:extLst>
          </p:cNvPr>
          <p:cNvSpPr>
            <a:spLocks noGrp="1"/>
          </p:cNvSpPr>
          <p:nvPr>
            <p:ph type="pic" sz="quarter" idx="16"/>
          </p:nvPr>
        </p:nvSpPr>
        <p:spPr>
          <a:xfrm>
            <a:off x="9800656" y="-2"/>
            <a:ext cx="2395728" cy="3009902"/>
          </a:xfrm>
          <a:pattFill prst="wdUpDiag">
            <a:fgClr>
              <a:schemeClr val="bg2"/>
            </a:fgClr>
            <a:bgClr>
              <a:schemeClr val="bg1"/>
            </a:bgClr>
          </a:pattFill>
        </p:spPr>
        <p:txBody>
          <a:bodyPr/>
          <a:lstStyle/>
          <a:p>
            <a:r>
              <a:rPr lang="en-US"/>
              <a:t>Click icon to add picture</a:t>
            </a:r>
          </a:p>
        </p:txBody>
      </p:sp>
      <p:sp>
        <p:nvSpPr>
          <p:cNvPr id="12" name="Picture Placeholder 10">
            <a:extLst>
              <a:ext uri="{FF2B5EF4-FFF2-40B4-BE49-F238E27FC236}">
                <a16:creationId xmlns:a16="http://schemas.microsoft.com/office/drawing/2014/main" id="{F8319823-0FB9-4E89-AEE4-CE31D964944D}"/>
              </a:ext>
            </a:extLst>
          </p:cNvPr>
          <p:cNvSpPr>
            <a:spLocks noGrp="1"/>
          </p:cNvSpPr>
          <p:nvPr>
            <p:ph type="pic" sz="quarter" idx="17"/>
          </p:nvPr>
        </p:nvSpPr>
        <p:spPr>
          <a:xfrm>
            <a:off x="7350492" y="-2"/>
            <a:ext cx="2395728" cy="3009902"/>
          </a:xfrm>
          <a:pattFill prst="wdUpDiag">
            <a:fgClr>
              <a:schemeClr val="bg2"/>
            </a:fgClr>
            <a:bgClr>
              <a:schemeClr val="bg1"/>
            </a:bgClr>
          </a:pattFill>
        </p:spPr>
        <p:txBody>
          <a:bodyPr/>
          <a:lstStyle/>
          <a:p>
            <a:r>
              <a:rPr lang="en-US"/>
              <a:t>Click icon to add picture</a:t>
            </a:r>
          </a:p>
        </p:txBody>
      </p:sp>
      <p:sp>
        <p:nvSpPr>
          <p:cNvPr id="2" name="Title 1">
            <a:extLst>
              <a:ext uri="{FF2B5EF4-FFF2-40B4-BE49-F238E27FC236}">
                <a16:creationId xmlns:a16="http://schemas.microsoft.com/office/drawing/2014/main" id="{51C9632D-2F70-4D0E-B737-ACF4A2DDEB26}"/>
              </a:ext>
            </a:extLst>
          </p:cNvPr>
          <p:cNvSpPr>
            <a:spLocks noGrp="1"/>
          </p:cNvSpPr>
          <p:nvPr>
            <p:ph type="ctrTitle"/>
          </p:nvPr>
        </p:nvSpPr>
        <p:spPr>
          <a:xfrm>
            <a:off x="358820" y="3429001"/>
            <a:ext cx="11337880" cy="504112"/>
          </a:xfrm>
        </p:spPr>
        <p:txBody>
          <a:bodyPr wrap="square" tIns="0" anchor="t">
            <a:spAutoFit/>
          </a:bodyPr>
          <a:lstStyle>
            <a:lvl1pPr algn="l">
              <a:lnSpc>
                <a:spcPct val="70000"/>
              </a:lnSpc>
              <a:defRPr sz="4400" b="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358819" y="4681904"/>
            <a:ext cx="3367019" cy="683264"/>
          </a:xfrm>
        </p:spPr>
        <p:txBody>
          <a:bodyPr wrap="square" tIns="0" bIns="182880" anchor="t" anchorCtr="0">
            <a:spAutoFit/>
          </a:bodyPr>
          <a:lstStyle>
            <a:lvl1pPr marL="0" indent="0" algn="l">
              <a:lnSpc>
                <a:spcPct val="90000"/>
              </a:lnSpc>
              <a:spcAft>
                <a:spcPts val="0"/>
              </a:spcAft>
              <a:buNone/>
              <a:defRPr sz="1800" b="0" cap="all" baseline="0">
                <a:solidFill>
                  <a:schemeClr val="tx1"/>
                </a:solidFill>
                <a:latin typeface="+mj-lt"/>
              </a:defRPr>
            </a:lvl1pPr>
            <a:lvl2pPr marL="0" indent="0" algn="l">
              <a:lnSpc>
                <a:spcPct val="90000"/>
              </a:lnSpc>
              <a:spcAft>
                <a:spcPts val="0"/>
              </a:spcAft>
              <a:buNone/>
              <a:defRPr sz="1800" b="1" cap="all" baseline="0">
                <a:solidFill>
                  <a:schemeClr val="tx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sp>
        <p:nvSpPr>
          <p:cNvPr id="4" name="Date Placeholder 3">
            <a:extLst>
              <a:ext uri="{FF2B5EF4-FFF2-40B4-BE49-F238E27FC236}">
                <a16:creationId xmlns:a16="http://schemas.microsoft.com/office/drawing/2014/main" id="{F3C79F04-7833-4562-B8D1-AC0341D757FA}"/>
              </a:ext>
            </a:extLst>
          </p:cNvPr>
          <p:cNvSpPr>
            <a:spLocks noGrp="1"/>
          </p:cNvSpPr>
          <p:nvPr>
            <p:ph type="dt" sz="half" idx="10"/>
          </p:nvPr>
        </p:nvSpPr>
        <p:spPr>
          <a:xfrm>
            <a:off x="361731" y="5454432"/>
            <a:ext cx="3367019" cy="221599"/>
          </a:xfrm>
          <a:prstGeom prst="rect">
            <a:avLst/>
          </a:prstGeom>
        </p:spPr>
        <p:txBody>
          <a:bodyPr wrap="square" lIns="0" tIns="0" rIns="0" bIns="0" anchor="t">
            <a:spAutoFit/>
          </a:bodyPr>
          <a:lstStyle>
            <a:lvl1pPr algn="l">
              <a:lnSpc>
                <a:spcPct val="90000"/>
              </a:lnSpc>
              <a:defRPr sz="1600" b="0">
                <a:solidFill>
                  <a:schemeClr val="tx1"/>
                </a:solidFill>
                <a:latin typeface="+mn-lt"/>
              </a:defRPr>
            </a:lvl1pPr>
          </a:lstStyle>
          <a:p>
            <a:fld id="{C090737D-1C55-4B2F-8C92-80940351C36B}" type="datetime4">
              <a:rPr lang="en-US" smtClean="0"/>
              <a:t>March 25, 2025</a:t>
            </a:fld>
            <a:endParaRPr lang="en-US"/>
          </a:p>
        </p:txBody>
      </p:sp>
      <p:pic>
        <p:nvPicPr>
          <p:cNvPr id="6" name="Graphic 5">
            <a:extLst>
              <a:ext uri="{FF2B5EF4-FFF2-40B4-BE49-F238E27FC236}">
                <a16:creationId xmlns:a16="http://schemas.microsoft.com/office/drawing/2014/main" id="{0A43BEBD-56B2-42F2-A52E-ADB299D805A6}"/>
              </a:ext>
            </a:extLst>
          </p:cNvPr>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61732" y="6178496"/>
            <a:ext cx="1753669" cy="327979"/>
          </a:xfrm>
          <a:prstGeom prst="rect">
            <a:avLst/>
          </a:prstGeom>
        </p:spPr>
      </p:pic>
    </p:spTree>
    <p:extLst>
      <p:ext uri="{BB962C8B-B14F-4D97-AF65-F5344CB8AC3E}">
        <p14:creationId xmlns:p14="http://schemas.microsoft.com/office/powerpoint/2010/main" val="145161572"/>
      </p:ext>
    </p:extLst>
  </p:cSld>
  <p:clrMapOvr>
    <a:masterClrMapping/>
  </p:clrMapOvr>
  <p:extLst>
    <p:ext uri="{DCECCB84-F9BA-43D5-87BE-67443E8EF086}">
      <p15:sldGuideLst xmlns:p15="http://schemas.microsoft.com/office/powerpoint/2012/main">
        <p15:guide id="1" pos="5592">
          <p15:clr>
            <a:srgbClr val="FBAE40"/>
          </p15:clr>
        </p15:guide>
        <p15:guide id="2" orient="horz" pos="3024">
          <p15:clr>
            <a:srgbClr val="FBAE40"/>
          </p15:clr>
        </p15:guide>
        <p15:guide id="3" orient="horz" pos="1896">
          <p15:clr>
            <a:srgbClr val="FBAE40"/>
          </p15:clr>
        </p15:guide>
        <p15:guide id="4" orient="horz" pos="276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Section Header Gray">
    <p:bg>
      <p:bgPr>
        <a:solidFill>
          <a:schemeClr val="accent3"/>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pic>
        <p:nvPicPr>
          <p:cNvPr id="7" name="Graphic 6">
            <a:extLst>
              <a:ext uri="{FF2B5EF4-FFF2-40B4-BE49-F238E27FC236}">
                <a16:creationId xmlns:a16="http://schemas.microsoft.com/office/drawing/2014/main" id="{554CFFDD-05DC-402C-8089-120C9C2FE86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59757" y="6369208"/>
            <a:ext cx="1143000" cy="213769"/>
          </a:xfrm>
          <a:prstGeom prst="rect">
            <a:avLst/>
          </a:prstGeom>
        </p:spPr>
      </p:pic>
      <p:sp>
        <p:nvSpPr>
          <p:cNvPr id="8" name="Text Placeholder 2">
            <a:extLst>
              <a:ext uri="{FF2B5EF4-FFF2-40B4-BE49-F238E27FC236}">
                <a16:creationId xmlns:a16="http://schemas.microsoft.com/office/drawing/2014/main" id="{83F69A8E-D34D-41E5-A75A-1D77817E017D}"/>
              </a:ext>
            </a:extLst>
          </p:cNvPr>
          <p:cNvSpPr>
            <a:spLocks noGrp="1"/>
          </p:cNvSpPr>
          <p:nvPr>
            <p:ph type="body" idx="1" hasCustomPrompt="1"/>
          </p:nvPr>
        </p:nvSpPr>
        <p:spPr>
          <a:xfrm>
            <a:off x="358820" y="3848101"/>
            <a:ext cx="5600700" cy="276999"/>
          </a:xfrm>
        </p:spPr>
        <p:txBody>
          <a:bodyPr tIns="0" anchor="t">
            <a:sp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9" name="Title 1">
            <a:extLst>
              <a:ext uri="{FF2B5EF4-FFF2-40B4-BE49-F238E27FC236}">
                <a16:creationId xmlns:a16="http://schemas.microsoft.com/office/drawing/2014/main" id="{39A33503-2C63-4C7D-B5CD-6B48A1059AAD}"/>
              </a:ext>
            </a:extLst>
          </p:cNvPr>
          <p:cNvSpPr>
            <a:spLocks noGrp="1"/>
          </p:cNvSpPr>
          <p:nvPr>
            <p:ph type="title"/>
          </p:nvPr>
        </p:nvSpPr>
        <p:spPr>
          <a:xfrm>
            <a:off x="358820" y="1409699"/>
            <a:ext cx="8348452" cy="978088"/>
          </a:xfrm>
        </p:spPr>
        <p:txBody>
          <a:bodyPr wrap="square" tIns="0" anchor="t">
            <a:spAutoFit/>
          </a:bodyPr>
          <a:lstStyle>
            <a:lvl1pPr>
              <a:lnSpc>
                <a:spcPct val="70000"/>
              </a:lnSpc>
              <a:defRPr sz="4400" b="0">
                <a:solidFill>
                  <a:schemeClr val="bg1"/>
                </a:solidFill>
              </a:defRPr>
            </a:lvl1pPr>
          </a:lstStyle>
          <a:p>
            <a:r>
              <a:rPr lang="en-US"/>
              <a:t>Click to edit Master title style</a:t>
            </a:r>
          </a:p>
        </p:txBody>
      </p:sp>
    </p:spTree>
    <p:extLst>
      <p:ext uri="{BB962C8B-B14F-4D97-AF65-F5344CB8AC3E}">
        <p14:creationId xmlns:p14="http://schemas.microsoft.com/office/powerpoint/2010/main" val="659021889"/>
      </p:ext>
    </p:extLst>
  </p:cSld>
  <p:clrMapOvr>
    <a:masterClrMapping/>
  </p:clrMapOvr>
  <p:extLst>
    <p:ext uri="{DCECCB84-F9BA-43D5-87BE-67443E8EF086}">
      <p15:sldGuideLst xmlns:p15="http://schemas.microsoft.com/office/powerpoint/2012/main">
        <p15:guide id="1" pos="559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77B7DC-8797-42F6-C28B-78E2FD5B74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540B01-8480-7CA3-F6AF-44A9F00403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922E31-C2A9-F9F4-8900-08A5854EADB2}"/>
              </a:ext>
            </a:extLst>
          </p:cNvPr>
          <p:cNvSpPr>
            <a:spLocks noGrp="1"/>
          </p:cNvSpPr>
          <p:nvPr>
            <p:ph type="dt" sz="half" idx="10"/>
          </p:nvPr>
        </p:nvSpPr>
        <p:spPr/>
        <p:txBody>
          <a:bodyPr/>
          <a:lstStyle/>
          <a:p>
            <a:fld id="{F378D64B-859A-4736-8BEC-DB4EDE9688D9}" type="datetimeFigureOut">
              <a:rPr lang="en-US" smtClean="0"/>
              <a:t>3/25/2025</a:t>
            </a:fld>
            <a:endParaRPr lang="en-US"/>
          </a:p>
        </p:txBody>
      </p:sp>
      <p:sp>
        <p:nvSpPr>
          <p:cNvPr id="5" name="Footer Placeholder 4">
            <a:extLst>
              <a:ext uri="{FF2B5EF4-FFF2-40B4-BE49-F238E27FC236}">
                <a16:creationId xmlns:a16="http://schemas.microsoft.com/office/drawing/2014/main" id="{503D4E22-0B03-2475-3903-153314291E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6D5E4-AE5A-1F9B-8143-5DCCFEEB98F3}"/>
              </a:ext>
            </a:extLst>
          </p:cNvPr>
          <p:cNvSpPr>
            <a:spLocks noGrp="1"/>
          </p:cNvSpPr>
          <p:nvPr>
            <p:ph type="sldNum" sz="quarter" idx="12"/>
          </p:nvPr>
        </p:nvSpPr>
        <p:spPr/>
        <p:txBody>
          <a:bodyPr/>
          <a:lstStyle/>
          <a:p>
            <a:fld id="{00EBDF4E-29D0-49D0-899C-7CD6C3CE62A6}" type="slidenum">
              <a:rPr lang="en-US" smtClean="0"/>
              <a:t>‹#›</a:t>
            </a:fld>
            <a:endParaRPr lang="en-US"/>
          </a:p>
        </p:txBody>
      </p:sp>
    </p:spTree>
    <p:extLst>
      <p:ext uri="{BB962C8B-B14F-4D97-AF65-F5344CB8AC3E}">
        <p14:creationId xmlns:p14="http://schemas.microsoft.com/office/powerpoint/2010/main" val="226367907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Section Header + Pic">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1C84CC1-84B5-4D26-AEDB-357857ECF43B}"/>
              </a:ext>
            </a:extLst>
          </p:cNvPr>
          <p:cNvGraphicFramePr>
            <a:graphicFrameLocks noChangeAspect="1"/>
          </p:cNvGraphicFramePr>
          <p:nvPr userDrawn="1">
            <p:custDataLst>
              <p:tags r:id="rId1"/>
            </p:custDataLst>
            <p:extLst>
              <p:ext uri="{D42A27DB-BD31-4B8C-83A1-F6EECF244321}">
                <p14:modId xmlns:p14="http://schemas.microsoft.com/office/powerpoint/2010/main" val="37421040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5" name="Object 4" hidden="1">
                        <a:extLst>
                          <a:ext uri="{FF2B5EF4-FFF2-40B4-BE49-F238E27FC236}">
                            <a16:creationId xmlns:a16="http://schemas.microsoft.com/office/drawing/2014/main" id="{61C84CC1-84B5-4D26-AEDB-357857ECF43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C1BFB45-C43D-4713-A656-53090907DA31}"/>
              </a:ext>
            </a:extLst>
          </p:cNvPr>
          <p:cNvSpPr/>
          <p:nvPr userDrawn="1">
            <p:custDataLst>
              <p:tags r:id="rId2"/>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329908" y="3848099"/>
            <a:ext cx="11700254" cy="504112"/>
          </a:xfrm>
        </p:spPr>
        <p:txBody>
          <a:bodyPr wrap="square" tIns="0" anchor="t">
            <a:spAutoFit/>
          </a:bodyPr>
          <a:lstStyle>
            <a:lvl1pPr>
              <a:lnSpc>
                <a:spcPct val="70000"/>
              </a:lnSpc>
              <a:defRPr sz="4400" b="0"/>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hasCustomPrompt="1"/>
          </p:nvPr>
        </p:nvSpPr>
        <p:spPr>
          <a:xfrm>
            <a:off x="320076" y="5105400"/>
            <a:ext cx="5523366" cy="404663"/>
          </a:xfrm>
        </p:spPr>
        <p:txBody>
          <a:bodyPr wrap="square" tIns="182880" anchor="t">
            <a:sp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accent3"/>
                </a:solidFill>
              </a:defRPr>
            </a:lvl1pPr>
          </a:lstStyle>
          <a:p>
            <a:fld id="{7B94EC18-1D2B-4535-B738-0E53AFE26620}" type="slidenum">
              <a:rPr lang="en-US" smtClean="0"/>
              <a:pPr/>
              <a:t>‹#›</a:t>
            </a:fld>
            <a:endParaRPr lang="en-US"/>
          </a:p>
        </p:txBody>
      </p:sp>
      <p:pic>
        <p:nvPicPr>
          <p:cNvPr id="7" name="Graphic 6">
            <a:extLst>
              <a:ext uri="{FF2B5EF4-FFF2-40B4-BE49-F238E27FC236}">
                <a16:creationId xmlns:a16="http://schemas.microsoft.com/office/drawing/2014/main" id="{7546317B-3751-4D87-BA2D-3B5F59761950}"/>
              </a:ext>
            </a:extLst>
          </p:cNvPr>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60341" y="6369208"/>
            <a:ext cx="1143000" cy="213769"/>
          </a:xfrm>
          <a:prstGeom prst="rect">
            <a:avLst/>
          </a:prstGeom>
        </p:spPr>
      </p:pic>
      <p:sp>
        <p:nvSpPr>
          <p:cNvPr id="11" name="Picture Placeholder 10">
            <a:extLst>
              <a:ext uri="{FF2B5EF4-FFF2-40B4-BE49-F238E27FC236}">
                <a16:creationId xmlns:a16="http://schemas.microsoft.com/office/drawing/2014/main" id="{9AAC5B92-BD5C-40B8-8837-AA1A4971E6F0}"/>
              </a:ext>
            </a:extLst>
          </p:cNvPr>
          <p:cNvSpPr>
            <a:spLocks noGrp="1"/>
          </p:cNvSpPr>
          <p:nvPr>
            <p:ph type="pic" sz="quarter" idx="13"/>
          </p:nvPr>
        </p:nvSpPr>
        <p:spPr>
          <a:xfrm>
            <a:off x="0" y="0"/>
            <a:ext cx="12192000" cy="3429000"/>
          </a:xfrm>
          <a:pattFill prst="wdUpDiag">
            <a:fgClr>
              <a:schemeClr val="bg2"/>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2270761834"/>
      </p:ext>
    </p:extLst>
  </p:cSld>
  <p:clrMapOvr>
    <a:masterClrMapping/>
  </p:clrMapOvr>
  <p:extLst>
    <p:ext uri="{DCECCB84-F9BA-43D5-87BE-67443E8EF086}">
      <p15:sldGuideLst xmlns:p15="http://schemas.microsoft.com/office/powerpoint/2012/main">
        <p15:guide id="1" orient="horz" pos="3216">
          <p15:clr>
            <a:srgbClr val="FBAE40"/>
          </p15:clr>
        </p15:guide>
        <p15:guide id="2" pos="5592">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Section Header + 5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320075" y="3848100"/>
            <a:ext cx="11310017" cy="440044"/>
          </a:xfrm>
        </p:spPr>
        <p:txBody>
          <a:bodyPr tIns="0" anchor="t"/>
          <a:lstStyle>
            <a:lvl1pPr>
              <a:lnSpc>
                <a:spcPct val="70000"/>
              </a:lnSpc>
              <a:defRPr sz="4400" b="0"/>
            </a:lvl1pPr>
          </a:lstStyle>
          <a:p>
            <a:r>
              <a:rPr lang="en-US"/>
              <a:t>Click to edit Master title style</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accent3"/>
                </a:solidFill>
              </a:defRPr>
            </a:lvl1pPr>
          </a:lstStyle>
          <a:p>
            <a:fld id="{7B94EC18-1D2B-4535-B738-0E53AFE26620}" type="slidenum">
              <a:rPr lang="en-US" smtClean="0"/>
              <a:pPr/>
              <a:t>‹#›</a:t>
            </a:fld>
            <a:endParaRPr lang="en-US"/>
          </a:p>
        </p:txBody>
      </p:sp>
      <p:sp>
        <p:nvSpPr>
          <p:cNvPr id="11" name="Picture Placeholder 10">
            <a:extLst>
              <a:ext uri="{FF2B5EF4-FFF2-40B4-BE49-F238E27FC236}">
                <a16:creationId xmlns:a16="http://schemas.microsoft.com/office/drawing/2014/main" id="{9AAC5B92-BD5C-40B8-8837-AA1A4971E6F0}"/>
              </a:ext>
            </a:extLst>
          </p:cNvPr>
          <p:cNvSpPr>
            <a:spLocks noGrp="1"/>
          </p:cNvSpPr>
          <p:nvPr>
            <p:ph type="pic" sz="quarter" idx="13"/>
          </p:nvPr>
        </p:nvSpPr>
        <p:spPr>
          <a:xfrm>
            <a:off x="0" y="-2"/>
            <a:ext cx="2395728" cy="3429000"/>
          </a:xfrm>
          <a:pattFill prst="wdUpDiag">
            <a:fgClr>
              <a:schemeClr val="bg2"/>
            </a:fgClr>
            <a:bgClr>
              <a:schemeClr val="bg1"/>
            </a:bgClr>
          </a:pattFill>
        </p:spPr>
        <p:txBody>
          <a:bodyPr/>
          <a:lstStyle/>
          <a:p>
            <a:r>
              <a:rPr lang="en-US"/>
              <a:t>Click icon to add picture</a:t>
            </a:r>
          </a:p>
        </p:txBody>
      </p:sp>
      <p:sp>
        <p:nvSpPr>
          <p:cNvPr id="8" name="Picture Placeholder 10">
            <a:extLst>
              <a:ext uri="{FF2B5EF4-FFF2-40B4-BE49-F238E27FC236}">
                <a16:creationId xmlns:a16="http://schemas.microsoft.com/office/drawing/2014/main" id="{80D7819A-630E-44DC-929F-933490774837}"/>
              </a:ext>
            </a:extLst>
          </p:cNvPr>
          <p:cNvSpPr>
            <a:spLocks noGrp="1"/>
          </p:cNvSpPr>
          <p:nvPr>
            <p:ph type="pic" sz="quarter" idx="14"/>
          </p:nvPr>
        </p:nvSpPr>
        <p:spPr>
          <a:xfrm>
            <a:off x="2448189" y="-2"/>
            <a:ext cx="2395728" cy="3429000"/>
          </a:xfrm>
          <a:pattFill prst="wdUpDiag">
            <a:fgClr>
              <a:schemeClr val="bg2"/>
            </a:fgClr>
            <a:bgClr>
              <a:schemeClr val="bg1"/>
            </a:bgClr>
          </a:pattFill>
        </p:spPr>
        <p:txBody>
          <a:bodyPr/>
          <a:lstStyle/>
          <a:p>
            <a:r>
              <a:rPr lang="en-US"/>
              <a:t>Click icon to add picture</a:t>
            </a:r>
          </a:p>
        </p:txBody>
      </p:sp>
      <p:sp>
        <p:nvSpPr>
          <p:cNvPr id="9" name="Picture Placeholder 10">
            <a:extLst>
              <a:ext uri="{FF2B5EF4-FFF2-40B4-BE49-F238E27FC236}">
                <a16:creationId xmlns:a16="http://schemas.microsoft.com/office/drawing/2014/main" id="{86C7584E-D951-44B3-B6A7-50BBD18EEA03}"/>
              </a:ext>
            </a:extLst>
          </p:cNvPr>
          <p:cNvSpPr>
            <a:spLocks noGrp="1"/>
          </p:cNvSpPr>
          <p:nvPr>
            <p:ph type="pic" sz="quarter" idx="15"/>
          </p:nvPr>
        </p:nvSpPr>
        <p:spPr>
          <a:xfrm>
            <a:off x="4896378" y="-2"/>
            <a:ext cx="2395728" cy="3429000"/>
          </a:xfrm>
          <a:pattFill prst="wdUpDiag">
            <a:fgClr>
              <a:schemeClr val="bg2"/>
            </a:fgClr>
            <a:bgClr>
              <a:schemeClr val="bg1"/>
            </a:bgClr>
          </a:pattFill>
        </p:spPr>
        <p:txBody>
          <a:bodyPr/>
          <a:lstStyle/>
          <a:p>
            <a:r>
              <a:rPr lang="en-US"/>
              <a:t>Click icon to add picture</a:t>
            </a:r>
          </a:p>
        </p:txBody>
      </p:sp>
      <p:sp>
        <p:nvSpPr>
          <p:cNvPr id="10" name="Picture Placeholder 10">
            <a:extLst>
              <a:ext uri="{FF2B5EF4-FFF2-40B4-BE49-F238E27FC236}">
                <a16:creationId xmlns:a16="http://schemas.microsoft.com/office/drawing/2014/main" id="{2B80078C-A569-4E2A-801C-5381A518F109}"/>
              </a:ext>
            </a:extLst>
          </p:cNvPr>
          <p:cNvSpPr>
            <a:spLocks noGrp="1"/>
          </p:cNvSpPr>
          <p:nvPr>
            <p:ph type="pic" sz="quarter" idx="16"/>
          </p:nvPr>
        </p:nvSpPr>
        <p:spPr>
          <a:xfrm>
            <a:off x="9792756" y="-2"/>
            <a:ext cx="2395728" cy="3429000"/>
          </a:xfrm>
          <a:pattFill prst="wdUpDiag">
            <a:fgClr>
              <a:schemeClr val="bg2"/>
            </a:fgClr>
            <a:bgClr>
              <a:schemeClr val="bg1"/>
            </a:bgClr>
          </a:pattFill>
        </p:spPr>
        <p:txBody>
          <a:bodyPr/>
          <a:lstStyle/>
          <a:p>
            <a:r>
              <a:rPr lang="en-US"/>
              <a:t>Click icon to add picture</a:t>
            </a:r>
          </a:p>
        </p:txBody>
      </p:sp>
      <p:sp>
        <p:nvSpPr>
          <p:cNvPr id="12" name="Picture Placeholder 10">
            <a:extLst>
              <a:ext uri="{FF2B5EF4-FFF2-40B4-BE49-F238E27FC236}">
                <a16:creationId xmlns:a16="http://schemas.microsoft.com/office/drawing/2014/main" id="{83DF5146-688C-4FB5-8042-A8DDBF6B6224}"/>
              </a:ext>
            </a:extLst>
          </p:cNvPr>
          <p:cNvSpPr>
            <a:spLocks noGrp="1"/>
          </p:cNvSpPr>
          <p:nvPr>
            <p:ph type="pic" sz="quarter" idx="17"/>
          </p:nvPr>
        </p:nvSpPr>
        <p:spPr>
          <a:xfrm>
            <a:off x="7344567" y="-2"/>
            <a:ext cx="2395728" cy="3429000"/>
          </a:xfrm>
          <a:pattFill prst="wdUpDiag">
            <a:fgClr>
              <a:schemeClr val="bg2"/>
            </a:fgClr>
            <a:bgClr>
              <a:schemeClr val="bg1"/>
            </a:bgClr>
          </a:pattFill>
        </p:spPr>
        <p:txBody>
          <a:bodyPr/>
          <a:lstStyle/>
          <a:p>
            <a:r>
              <a:rPr lang="en-US"/>
              <a:t>Click icon to add picture</a:t>
            </a:r>
          </a:p>
        </p:txBody>
      </p:sp>
      <p:sp>
        <p:nvSpPr>
          <p:cNvPr id="13" name="Text Placeholder 2">
            <a:extLst>
              <a:ext uri="{FF2B5EF4-FFF2-40B4-BE49-F238E27FC236}">
                <a16:creationId xmlns:a16="http://schemas.microsoft.com/office/drawing/2014/main" id="{DC7E4161-FFC3-4CB6-9A62-6A3DE1538095}"/>
              </a:ext>
            </a:extLst>
          </p:cNvPr>
          <p:cNvSpPr>
            <a:spLocks noGrp="1"/>
          </p:cNvSpPr>
          <p:nvPr>
            <p:ph type="body" idx="1" hasCustomPrompt="1"/>
          </p:nvPr>
        </p:nvSpPr>
        <p:spPr>
          <a:xfrm>
            <a:off x="329908" y="5105400"/>
            <a:ext cx="5523366" cy="404663"/>
          </a:xfrm>
        </p:spPr>
        <p:txBody>
          <a:bodyPr wrap="square" tIns="182880" anchor="t">
            <a:sp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3" name="Graphic 2">
            <a:extLst>
              <a:ext uri="{FF2B5EF4-FFF2-40B4-BE49-F238E27FC236}">
                <a16:creationId xmlns:a16="http://schemas.microsoft.com/office/drawing/2014/main" id="{9E35C771-5FE4-59B7-D0B2-48A16C68EEB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60341" y="6369208"/>
            <a:ext cx="1143000" cy="213769"/>
          </a:xfrm>
          <a:prstGeom prst="rect">
            <a:avLst/>
          </a:prstGeom>
        </p:spPr>
      </p:pic>
    </p:spTree>
    <p:extLst>
      <p:ext uri="{BB962C8B-B14F-4D97-AF65-F5344CB8AC3E}">
        <p14:creationId xmlns:p14="http://schemas.microsoft.com/office/powerpoint/2010/main" val="3662591046"/>
      </p:ext>
    </p:extLst>
  </p:cSld>
  <p:clrMapOvr>
    <a:masterClrMapping/>
  </p:clrMapOvr>
  <p:extLst>
    <p:ext uri="{DCECCB84-F9BA-43D5-87BE-67443E8EF086}">
      <p15:sldGuideLst xmlns:p15="http://schemas.microsoft.com/office/powerpoint/2012/main">
        <p15:guide id="1" orient="horz" pos="3216">
          <p15:clr>
            <a:srgbClr val="FBAE40"/>
          </p15:clr>
        </p15:guide>
        <p15:guide id="2" pos="5592">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Section Header + Icons">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358820" y="3429001"/>
            <a:ext cx="8382000" cy="1447799"/>
          </a:xfrm>
        </p:spPr>
        <p:txBody>
          <a:bodyPr tIns="0" anchor="t"/>
          <a:lstStyle>
            <a:lvl1pPr>
              <a:lnSpc>
                <a:spcPct val="70000"/>
              </a:lnSpc>
              <a:defRPr sz="4400" b="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hasCustomPrompt="1"/>
          </p:nvPr>
        </p:nvSpPr>
        <p:spPr>
          <a:xfrm>
            <a:off x="358820" y="4876800"/>
            <a:ext cx="8382000" cy="404663"/>
          </a:xfrm>
        </p:spPr>
        <p:txBody>
          <a:bodyPr tIns="182880" anchor="t">
            <a:sp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pic>
        <p:nvPicPr>
          <p:cNvPr id="8" name="Graphic 7">
            <a:extLst>
              <a:ext uri="{FF2B5EF4-FFF2-40B4-BE49-F238E27FC236}">
                <a16:creationId xmlns:a16="http://schemas.microsoft.com/office/drawing/2014/main" id="{F6C95CF8-14AD-4DDA-8DE9-531DB3551A9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59757" y="6369208"/>
            <a:ext cx="1143000" cy="213769"/>
          </a:xfrm>
          <a:prstGeom prst="rect">
            <a:avLst/>
          </a:prstGeom>
        </p:spPr>
      </p:pic>
    </p:spTree>
    <p:extLst>
      <p:ext uri="{BB962C8B-B14F-4D97-AF65-F5344CB8AC3E}">
        <p14:creationId xmlns:p14="http://schemas.microsoft.com/office/powerpoint/2010/main" val="3801387566"/>
      </p:ext>
    </p:extLst>
  </p:cSld>
  <p:clrMapOvr>
    <a:masterClrMapping/>
  </p:clrMapOvr>
  <p:extLst>
    <p:ext uri="{DCECCB84-F9BA-43D5-87BE-67443E8EF086}">
      <p15:sldGuideLst xmlns:p15="http://schemas.microsoft.com/office/powerpoint/2012/main">
        <p15:guide id="1" orient="horz" pos="3072">
          <p15:clr>
            <a:srgbClr val="FBAE40"/>
          </p15:clr>
        </p15:guide>
        <p15:guide id="2" pos="5592">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Section Header + large Icon">
    <p:bg>
      <p:bgPr>
        <a:solidFill>
          <a:schemeClr val="accent6"/>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A779350-F79E-4670-8766-69328892C40D}"/>
              </a:ext>
            </a:extLst>
          </p:cNvPr>
          <p:cNvGraphicFramePr>
            <a:graphicFrameLocks noChangeAspect="1"/>
          </p:cNvGraphicFramePr>
          <p:nvPr userDrawn="1">
            <p:custDataLst>
              <p:tags r:id="rId1"/>
            </p:custDataLst>
            <p:extLst>
              <p:ext uri="{D42A27DB-BD31-4B8C-83A1-F6EECF244321}">
                <p14:modId xmlns:p14="http://schemas.microsoft.com/office/powerpoint/2010/main" val="14660442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5" name="Object 4" hidden="1">
                        <a:extLst>
                          <a:ext uri="{FF2B5EF4-FFF2-40B4-BE49-F238E27FC236}">
                            <a16:creationId xmlns:a16="http://schemas.microsoft.com/office/drawing/2014/main" id="{EA779350-F79E-4670-8766-69328892C40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C30627E3-1DA9-4C85-BDEE-E3FA68038BF6}"/>
              </a:ext>
            </a:extLst>
          </p:cNvPr>
          <p:cNvSpPr/>
          <p:nvPr userDrawn="1">
            <p:custDataLst>
              <p:tags r:id="rId2"/>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358820" y="1409699"/>
            <a:ext cx="8348452" cy="978088"/>
          </a:xfrm>
        </p:spPr>
        <p:txBody>
          <a:bodyPr wrap="square" tIns="0" anchor="t">
            <a:spAutoFit/>
          </a:bodyPr>
          <a:lstStyle>
            <a:lvl1pPr>
              <a:lnSpc>
                <a:spcPct val="70000"/>
              </a:lnSpc>
              <a:defRPr sz="4400" b="0"/>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hasCustomPrompt="1"/>
          </p:nvPr>
        </p:nvSpPr>
        <p:spPr>
          <a:xfrm>
            <a:off x="358820" y="3848101"/>
            <a:ext cx="5600700" cy="219997"/>
          </a:xfrm>
        </p:spPr>
        <p:txBody>
          <a:bodyPr tIns="0" anchor="t">
            <a:sp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tx1"/>
                </a:solidFill>
              </a:defRPr>
            </a:lvl1pPr>
          </a:lstStyle>
          <a:p>
            <a:fld id="{7B94EC18-1D2B-4535-B738-0E53AFE26620}" type="slidenum">
              <a:rPr lang="en-US" smtClean="0"/>
              <a:pPr/>
              <a:t>‹#›</a:t>
            </a:fld>
            <a:endParaRPr lang="en-US"/>
          </a:p>
        </p:txBody>
      </p:sp>
      <p:pic>
        <p:nvPicPr>
          <p:cNvPr id="9" name="Graphic 8"/>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59757" y="6369208"/>
            <a:ext cx="1143000" cy="213769"/>
          </a:xfrm>
          <a:prstGeom prst="rect">
            <a:avLst/>
          </a:prstGeom>
        </p:spPr>
      </p:pic>
    </p:spTree>
    <p:extLst>
      <p:ext uri="{BB962C8B-B14F-4D97-AF65-F5344CB8AC3E}">
        <p14:creationId xmlns:p14="http://schemas.microsoft.com/office/powerpoint/2010/main" val="453780191"/>
      </p:ext>
    </p:extLst>
  </p:cSld>
  <p:clrMapOvr>
    <a:masterClrMapping/>
  </p:clrMapOvr>
  <p:extLst>
    <p:ext uri="{DCECCB84-F9BA-43D5-87BE-67443E8EF086}">
      <p15:sldGuideLst xmlns:p15="http://schemas.microsoft.com/office/powerpoint/2012/main">
        <p15:guide id="1" orient="horz" pos="3072">
          <p15:clr>
            <a:srgbClr val="FBAE40"/>
          </p15:clr>
        </p15:guide>
        <p15:guide id="2" pos="5592">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D926425-8E0A-4F19-95F9-2CCCC40F8397}"/>
              </a:ext>
            </a:extLst>
          </p:cNvPr>
          <p:cNvGraphicFramePr>
            <a:graphicFrameLocks noChangeAspect="1"/>
          </p:cNvGraphicFramePr>
          <p:nvPr userDrawn="1">
            <p:custDataLst>
              <p:tags r:id="rId1"/>
            </p:custDataLst>
            <p:extLst>
              <p:ext uri="{D42A27DB-BD31-4B8C-83A1-F6EECF244321}">
                <p14:modId xmlns:p14="http://schemas.microsoft.com/office/powerpoint/2010/main" val="26696586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5" name="Object 4" hidden="1">
                        <a:extLst>
                          <a:ext uri="{FF2B5EF4-FFF2-40B4-BE49-F238E27FC236}">
                            <a16:creationId xmlns:a16="http://schemas.microsoft.com/office/drawing/2014/main" id="{7D926425-8E0A-4F19-95F9-2CCCC40F839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94E27FC-0EBE-49F1-BF4C-F70FB47B782E}"/>
              </a:ext>
            </a:extLst>
          </p:cNvPr>
          <p:cNvSpPr/>
          <p:nvPr userDrawn="1">
            <p:custDataLst>
              <p:tags r:id="rId2"/>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0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accent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2" name="Content Placeholder 2">
            <a:extLst>
              <a:ext uri="{FF2B5EF4-FFF2-40B4-BE49-F238E27FC236}">
                <a16:creationId xmlns:a16="http://schemas.microsoft.com/office/drawing/2014/main" id="{EA7BEA89-1F2D-4361-A0A6-ED0DF3A4E070}"/>
              </a:ext>
            </a:extLst>
          </p:cNvPr>
          <p:cNvSpPr>
            <a:spLocks noGrp="1"/>
          </p:cNvSpPr>
          <p:nvPr>
            <p:ph idx="17" hasCustomPrompt="1"/>
          </p:nvPr>
        </p:nvSpPr>
        <p:spPr>
          <a:xfrm>
            <a:off x="358819" y="1273219"/>
            <a:ext cx="5489645" cy="4800035"/>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p:txBody>
      </p:sp>
      <p:sp>
        <p:nvSpPr>
          <p:cNvPr id="8" name="Content Placeholder 2">
            <a:extLst>
              <a:ext uri="{FF2B5EF4-FFF2-40B4-BE49-F238E27FC236}">
                <a16:creationId xmlns:a16="http://schemas.microsoft.com/office/drawing/2014/main" id="{746EE8B6-D5D3-45A6-99A5-46B248DBEE46}"/>
              </a:ext>
            </a:extLst>
          </p:cNvPr>
          <p:cNvSpPr>
            <a:spLocks noGrp="1"/>
          </p:cNvSpPr>
          <p:nvPr>
            <p:ph idx="18" hasCustomPrompt="1"/>
          </p:nvPr>
        </p:nvSpPr>
        <p:spPr>
          <a:xfrm>
            <a:off x="6315668" y="1273219"/>
            <a:ext cx="5489645" cy="4800035"/>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p:txBody>
      </p:sp>
    </p:spTree>
    <p:extLst>
      <p:ext uri="{BB962C8B-B14F-4D97-AF65-F5344CB8AC3E}">
        <p14:creationId xmlns:p14="http://schemas.microsoft.com/office/powerpoint/2010/main" val="3620730839"/>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D926425-8E0A-4F19-95F9-2CCCC40F8397}"/>
              </a:ext>
            </a:extLst>
          </p:cNvPr>
          <p:cNvGraphicFramePr>
            <a:graphicFrameLocks noChangeAspect="1"/>
          </p:cNvGraphicFramePr>
          <p:nvPr userDrawn="1">
            <p:custDataLst>
              <p:tags r:id="rId1"/>
            </p:custDataLst>
            <p:extLst>
              <p:ext uri="{D42A27DB-BD31-4B8C-83A1-F6EECF244321}">
                <p14:modId xmlns:p14="http://schemas.microsoft.com/office/powerpoint/2010/main" val="12143581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5" name="Object 4" hidden="1">
                        <a:extLst>
                          <a:ext uri="{FF2B5EF4-FFF2-40B4-BE49-F238E27FC236}">
                            <a16:creationId xmlns:a16="http://schemas.microsoft.com/office/drawing/2014/main" id="{7D926425-8E0A-4F19-95F9-2CCCC40F839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94E27FC-0EBE-49F1-BF4C-F70FB47B782E}"/>
              </a:ext>
            </a:extLst>
          </p:cNvPr>
          <p:cNvSpPr/>
          <p:nvPr userDrawn="1">
            <p:custDataLst>
              <p:tags r:id="rId2"/>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0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accent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2" name="Content Placeholder 2">
            <a:extLst>
              <a:ext uri="{FF2B5EF4-FFF2-40B4-BE49-F238E27FC236}">
                <a16:creationId xmlns:a16="http://schemas.microsoft.com/office/drawing/2014/main" id="{EA7BEA89-1F2D-4361-A0A6-ED0DF3A4E070}"/>
              </a:ext>
            </a:extLst>
          </p:cNvPr>
          <p:cNvSpPr>
            <a:spLocks noGrp="1"/>
          </p:cNvSpPr>
          <p:nvPr>
            <p:ph idx="17" hasCustomPrompt="1"/>
          </p:nvPr>
        </p:nvSpPr>
        <p:spPr>
          <a:xfrm>
            <a:off x="358819" y="1273219"/>
            <a:ext cx="5489645" cy="4800035"/>
          </a:xfrm>
        </p:spPr>
        <p:txBody>
          <a:bodyPr wrap="square"/>
          <a:lstStyle>
            <a:lvl1pPr marL="457200" indent="-457200">
              <a:lnSpc>
                <a:spcPct val="100000"/>
              </a:lnSpc>
              <a:spcBef>
                <a:spcPts val="400"/>
              </a:spcBef>
              <a:buClr>
                <a:schemeClr val="accent1"/>
              </a:buClr>
              <a:buFont typeface="+mj-lt"/>
              <a:buAutoNum type="arabicPeriod"/>
              <a:defRPr sz="2400" b="1"/>
            </a:lvl1pPr>
            <a:lvl2pPr marL="0" indent="0">
              <a:lnSpc>
                <a:spcPct val="100000"/>
              </a:lnSpc>
              <a:spcBef>
                <a:spcPts val="400"/>
              </a:spcBef>
              <a:buClr>
                <a:schemeClr val="tx1"/>
              </a:buClr>
              <a:buFont typeface="Arial" panose="020B0604020202020204" pitchFamily="34" charset="0"/>
              <a:buNone/>
              <a:defRPr sz="2200"/>
            </a:lvl2pPr>
            <a:lvl3pPr marL="720000" indent="-342900">
              <a:lnSpc>
                <a:spcPct val="80000"/>
              </a:lnSpc>
              <a:buFont typeface="Arial" panose="020B0604020202020204" pitchFamily="34" charset="0"/>
              <a:buChar char="‒"/>
              <a:defRPr sz="2000"/>
            </a:lvl3pPr>
            <a:lvl4pPr marL="1044000" indent="-342000">
              <a:lnSpc>
                <a:spcPct val="80000"/>
              </a:lnSpc>
              <a:buFont typeface="Wingdings" panose="05000000000000000000" pitchFamily="2" charset="2"/>
              <a:buChar char="§"/>
              <a:defRPr sz="1800"/>
            </a:lvl4pPr>
            <a:lvl5pPr marL="1368000" indent="-342000">
              <a:lnSpc>
                <a:spcPct val="80000"/>
              </a:lnSpc>
              <a:buFont typeface="Courier New" panose="02070309020205020404" pitchFamily="49" charset="0"/>
              <a:buChar char="o"/>
              <a:defRPr sz="1600"/>
            </a:lvl5pPr>
          </a:lstStyle>
          <a:p>
            <a:pPr lvl="0"/>
            <a:r>
              <a:rPr lang="en-US"/>
              <a:t>Edit Master text styles, 24pt</a:t>
            </a:r>
          </a:p>
          <a:p>
            <a:pPr lvl="1"/>
            <a:r>
              <a:rPr lang="en-US"/>
              <a:t>      Second level, 22pt</a:t>
            </a:r>
          </a:p>
          <a:p>
            <a:pPr lvl="1"/>
            <a:endParaRPr lang="en-US"/>
          </a:p>
          <a:p>
            <a:pPr lvl="0"/>
            <a:r>
              <a:rPr lang="en-US"/>
              <a:t>Edit Master text styles, 24pt</a:t>
            </a:r>
          </a:p>
          <a:p>
            <a:pPr lvl="1"/>
            <a:r>
              <a:rPr lang="en-US"/>
              <a:t>      Second level, 22pt</a:t>
            </a:r>
          </a:p>
          <a:p>
            <a:pPr lvl="1"/>
            <a:endParaRPr lang="en-US"/>
          </a:p>
          <a:p>
            <a:pPr lvl="0"/>
            <a:r>
              <a:rPr lang="en-US"/>
              <a:t>Edit Master text styles, 24pt</a:t>
            </a:r>
          </a:p>
          <a:p>
            <a:pPr lvl="1"/>
            <a:r>
              <a:rPr lang="en-US"/>
              <a:t>      Second level, 22pt</a:t>
            </a:r>
          </a:p>
        </p:txBody>
      </p:sp>
      <p:sp>
        <p:nvSpPr>
          <p:cNvPr id="8" name="Content Placeholder 2">
            <a:extLst>
              <a:ext uri="{FF2B5EF4-FFF2-40B4-BE49-F238E27FC236}">
                <a16:creationId xmlns:a16="http://schemas.microsoft.com/office/drawing/2014/main" id="{746EE8B6-D5D3-45A6-99A5-46B248DBEE46}"/>
              </a:ext>
            </a:extLst>
          </p:cNvPr>
          <p:cNvSpPr>
            <a:spLocks noGrp="1"/>
          </p:cNvSpPr>
          <p:nvPr>
            <p:ph idx="18" hasCustomPrompt="1"/>
          </p:nvPr>
        </p:nvSpPr>
        <p:spPr>
          <a:xfrm>
            <a:off x="6315668" y="1273219"/>
            <a:ext cx="5489645" cy="4800035"/>
          </a:xfrm>
        </p:spPr>
        <p:txBody>
          <a:bodyPr wrap="square"/>
          <a:lstStyle>
            <a:lvl1pPr marL="457200" indent="-457200">
              <a:lnSpc>
                <a:spcPct val="100000"/>
              </a:lnSpc>
              <a:spcBef>
                <a:spcPts val="400"/>
              </a:spcBef>
              <a:buClr>
                <a:schemeClr val="accent1"/>
              </a:buClr>
              <a:buFont typeface="+mj-lt"/>
              <a:buAutoNum type="arabicPeriod" startAt="4"/>
              <a:defRPr sz="2400"/>
            </a:lvl1pPr>
            <a:lvl2pPr marL="0" indent="0">
              <a:lnSpc>
                <a:spcPct val="100000"/>
              </a:lnSpc>
              <a:spcBef>
                <a:spcPts val="400"/>
              </a:spcBef>
              <a:buClr>
                <a:schemeClr val="tx1"/>
              </a:buClr>
              <a:buFont typeface="Arial" panose="020B0604020202020204" pitchFamily="34" charset="0"/>
              <a:buNone/>
              <a:defRPr sz="2200"/>
            </a:lvl2pPr>
            <a:lvl3pPr marL="720000" indent="-342900">
              <a:lnSpc>
                <a:spcPct val="80000"/>
              </a:lnSpc>
              <a:buFont typeface="Arial" panose="020B0604020202020204" pitchFamily="34" charset="0"/>
              <a:buChar char="‒"/>
              <a:defRPr sz="2000"/>
            </a:lvl3pPr>
            <a:lvl4pPr marL="1044000" indent="-342000">
              <a:lnSpc>
                <a:spcPct val="80000"/>
              </a:lnSpc>
              <a:buFont typeface="Wingdings" panose="05000000000000000000" pitchFamily="2" charset="2"/>
              <a:buChar char="§"/>
              <a:defRPr sz="1800"/>
            </a:lvl4pPr>
            <a:lvl5pPr marL="1368000" indent="-342000">
              <a:lnSpc>
                <a:spcPct val="80000"/>
              </a:lnSpc>
              <a:buFont typeface="Courier New" panose="02070309020205020404" pitchFamily="49" charset="0"/>
              <a:buChar char="o"/>
              <a:defRPr sz="1600"/>
            </a:lvl5pPr>
          </a:lstStyle>
          <a:p>
            <a:pPr lvl="0"/>
            <a:r>
              <a:rPr lang="en-US"/>
              <a:t>Edit Master text styles, 24pt</a:t>
            </a:r>
          </a:p>
          <a:p>
            <a:pPr lvl="1"/>
            <a:r>
              <a:rPr lang="en-US"/>
              <a:t>      Second level, 22pt</a:t>
            </a:r>
          </a:p>
          <a:p>
            <a:pPr lvl="1"/>
            <a:endParaRPr lang="en-US"/>
          </a:p>
          <a:p>
            <a:pPr lvl="0"/>
            <a:r>
              <a:rPr lang="en-US"/>
              <a:t>Edit Master text styles, 24pt</a:t>
            </a:r>
          </a:p>
          <a:p>
            <a:pPr lvl="1"/>
            <a:r>
              <a:rPr lang="en-US"/>
              <a:t>      Second level, 22pt</a:t>
            </a:r>
          </a:p>
          <a:p>
            <a:pPr lvl="1"/>
            <a:endParaRPr lang="en-US"/>
          </a:p>
          <a:p>
            <a:pPr lvl="0"/>
            <a:r>
              <a:rPr lang="en-US"/>
              <a:t>Edit Master text styles, 24pt</a:t>
            </a:r>
          </a:p>
          <a:p>
            <a:pPr lvl="1"/>
            <a:r>
              <a:rPr lang="en-US"/>
              <a:t>      Second level, 22pt</a:t>
            </a:r>
          </a:p>
        </p:txBody>
      </p:sp>
    </p:spTree>
    <p:extLst>
      <p:ext uri="{BB962C8B-B14F-4D97-AF65-F5344CB8AC3E}">
        <p14:creationId xmlns:p14="http://schemas.microsoft.com/office/powerpoint/2010/main" val="1390104188"/>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XL Content Gray">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495299" y="1569492"/>
            <a:ext cx="11159889" cy="2988859"/>
          </a:xfrm>
        </p:spPr>
        <p:txBody>
          <a:bodyPr tIns="0" anchor="t"/>
          <a:lstStyle>
            <a:lvl1pPr>
              <a:lnSpc>
                <a:spcPct val="70000"/>
              </a:lnSpc>
              <a:defRPr sz="8800" b="0" spc="-300">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sp>
        <p:nvSpPr>
          <p:cNvPr id="3" name="Rectangle 23">
            <a:extLst>
              <a:ext uri="{FF2B5EF4-FFF2-40B4-BE49-F238E27FC236}">
                <a16:creationId xmlns:a16="http://schemas.microsoft.com/office/drawing/2014/main" id="{F681587E-4DF3-EDA9-D475-3F125132E17E}"/>
              </a:ext>
            </a:extLst>
          </p:cNvPr>
          <p:cNvSpPr>
            <a:spLocks noChangeArrowheads="1"/>
          </p:cNvSpPr>
          <p:nvPr userDrawn="1"/>
        </p:nvSpPr>
        <p:spPr bwMode="auto">
          <a:xfrm>
            <a:off x="6922389" y="6464368"/>
            <a:ext cx="4118435" cy="215444"/>
          </a:xfrm>
          <a:prstGeom prst="rect">
            <a:avLst/>
          </a:prstGeom>
          <a:noFill/>
          <a:ln>
            <a:noFill/>
          </a:ln>
        </p:spPr>
        <p:txBody>
          <a:bodyPr wrap="none" lIns="0" tIns="0" rIns="0" bIns="0" anchor="b">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r" eaLnBrk="1" hangingPunct="1">
              <a:defRPr/>
            </a:pPr>
            <a:r>
              <a:rPr lang="en-US" altLang="en-US" sz="700">
                <a:solidFill>
                  <a:schemeClr val="bg1"/>
                </a:solidFill>
                <a:latin typeface="+mn-lt"/>
                <a:cs typeface="Arial" panose="020B0604020202020204" pitchFamily="34" charset="0"/>
              </a:rPr>
              <a:t>© 2024 Honeywell International Inc. Neither this document nor the information contained herein may be reproduced, used, distributed or disclosed to others without the written consent of Honeywell</a:t>
            </a:r>
          </a:p>
        </p:txBody>
      </p:sp>
    </p:spTree>
    <p:extLst>
      <p:ext uri="{BB962C8B-B14F-4D97-AF65-F5344CB8AC3E}">
        <p14:creationId xmlns:p14="http://schemas.microsoft.com/office/powerpoint/2010/main" val="1239667736"/>
      </p:ext>
    </p:extLst>
  </p:cSld>
  <p:clrMapOvr>
    <a:masterClrMapping/>
  </p:clrMapOvr>
  <p:extLst>
    <p:ext uri="{DCECCB84-F9BA-43D5-87BE-67443E8EF086}">
      <p15:sldGuideLst xmlns:p15="http://schemas.microsoft.com/office/powerpoint/2012/main">
        <p15:guide id="2" pos="5592">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Large Content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342901" y="495299"/>
            <a:ext cx="5524500" cy="5850909"/>
          </a:xfrm>
        </p:spPr>
        <p:txBody>
          <a:bodyPr anchor="ctr"/>
          <a:lstStyle>
            <a:lvl1pPr>
              <a:lnSpc>
                <a:spcPct val="100000"/>
              </a:lnSpc>
              <a:spcBef>
                <a:spcPts val="400"/>
              </a:spcBef>
              <a:defRPr sz="3600"/>
            </a:lvl1pPr>
          </a:lstStyle>
          <a:p>
            <a:r>
              <a:rPr lang="en-US"/>
              <a:t>Click to edit Master title style</a:t>
            </a:r>
          </a:p>
        </p:txBody>
      </p:sp>
      <p:sp>
        <p:nvSpPr>
          <p:cNvPr id="7" name="Picture Placeholder 6">
            <a:extLst>
              <a:ext uri="{FF2B5EF4-FFF2-40B4-BE49-F238E27FC236}">
                <a16:creationId xmlns:a16="http://schemas.microsoft.com/office/drawing/2014/main" id="{1C99F7BE-26E0-43EC-B648-2436C3A3F962}"/>
              </a:ext>
            </a:extLst>
          </p:cNvPr>
          <p:cNvSpPr>
            <a:spLocks noGrp="1"/>
          </p:cNvSpPr>
          <p:nvPr>
            <p:ph type="pic" sz="quarter" idx="13"/>
          </p:nvPr>
        </p:nvSpPr>
        <p:spPr>
          <a:xfrm>
            <a:off x="6324600" y="0"/>
            <a:ext cx="5867400" cy="6858000"/>
          </a:xfrm>
          <a:pattFill prst="wdUpDiag">
            <a:fgClr>
              <a:schemeClr val="bg2"/>
            </a:fgClr>
            <a:bgClr>
              <a:schemeClr val="bg1"/>
            </a:bgClr>
          </a:pattFill>
        </p:spPr>
        <p:txBody>
          <a:bodyPr/>
          <a:lstStyle/>
          <a:p>
            <a:r>
              <a:rPr lang="en-US"/>
              <a:t>Click icon to add picture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tx1"/>
                </a:solidFill>
              </a:defRPr>
            </a:lvl1pPr>
          </a:lstStyle>
          <a:p>
            <a:fld id="{7B94EC18-1D2B-4535-B738-0E53AFE26620}" type="slidenum">
              <a:rPr lang="en-US" smtClean="0"/>
              <a:pPr/>
              <a:t>‹#›</a:t>
            </a:fld>
            <a:endParaRPr lang="en-US"/>
          </a:p>
        </p:txBody>
      </p:sp>
    </p:spTree>
    <p:extLst>
      <p:ext uri="{BB962C8B-B14F-4D97-AF65-F5344CB8AC3E}">
        <p14:creationId xmlns:p14="http://schemas.microsoft.com/office/powerpoint/2010/main" val="2851447693"/>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Large Content Dark">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342901" y="495300"/>
            <a:ext cx="5524500" cy="5878204"/>
          </a:xfrm>
        </p:spPr>
        <p:txBody>
          <a:bodyPr anchor="ctr"/>
          <a:lstStyle>
            <a:lvl1pPr>
              <a:lnSpc>
                <a:spcPct val="100000"/>
              </a:lnSpc>
              <a:spcBef>
                <a:spcPts val="400"/>
              </a:spcBef>
              <a:defRPr sz="3600">
                <a:solidFill>
                  <a:schemeClr val="bg1"/>
                </a:solidFill>
              </a:defRPr>
            </a:lvl1pPr>
          </a:lstStyle>
          <a:p>
            <a:r>
              <a:rPr lang="en-US"/>
              <a:t>Click to edit Master title style</a:t>
            </a:r>
          </a:p>
        </p:txBody>
      </p:sp>
      <p:sp>
        <p:nvSpPr>
          <p:cNvPr id="7" name="Picture Placeholder 6">
            <a:extLst>
              <a:ext uri="{FF2B5EF4-FFF2-40B4-BE49-F238E27FC236}">
                <a16:creationId xmlns:a16="http://schemas.microsoft.com/office/drawing/2014/main" id="{1C99F7BE-26E0-43EC-B648-2436C3A3F962}"/>
              </a:ext>
            </a:extLst>
          </p:cNvPr>
          <p:cNvSpPr>
            <a:spLocks noGrp="1"/>
          </p:cNvSpPr>
          <p:nvPr>
            <p:ph type="pic" sz="quarter" idx="13"/>
          </p:nvPr>
        </p:nvSpPr>
        <p:spPr>
          <a:xfrm>
            <a:off x="6324600" y="0"/>
            <a:ext cx="5867400" cy="6858000"/>
          </a:xfrm>
          <a:pattFill prst="wdUpDiag">
            <a:fgClr>
              <a:schemeClr val="bg2"/>
            </a:fgClr>
            <a:bgClr>
              <a:schemeClr val="bg1"/>
            </a:bgClr>
          </a:pattFill>
        </p:spPr>
        <p:txBody>
          <a:bodyPr/>
          <a:lstStyle/>
          <a:p>
            <a:r>
              <a:rPr lang="en-US"/>
              <a:t>Click icon to add picture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spTree>
    <p:extLst>
      <p:ext uri="{BB962C8B-B14F-4D97-AF65-F5344CB8AC3E}">
        <p14:creationId xmlns:p14="http://schemas.microsoft.com/office/powerpoint/2010/main" val="2794373266"/>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0" name="Title 1">
            <a:extLst>
              <a:ext uri="{FF2B5EF4-FFF2-40B4-BE49-F238E27FC236}">
                <a16:creationId xmlns:a16="http://schemas.microsoft.com/office/drawing/2014/main" id="{A00FA05A-5C58-4939-B23A-CA85D5035290}"/>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91C0DF15-7E04-48F6-8858-CAC8F02DF0E3}"/>
              </a:ext>
            </a:extLst>
          </p:cNvPr>
          <p:cNvSpPr>
            <a:spLocks noGrp="1"/>
          </p:cNvSpPr>
          <p:nvPr>
            <p:ph idx="17" hasCustomPrompt="1"/>
          </p:nvPr>
        </p:nvSpPr>
        <p:spPr>
          <a:xfrm>
            <a:off x="358819" y="1273219"/>
            <a:ext cx="11446494" cy="4226829"/>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lnSpc>
                <a:spcPct val="100000"/>
              </a:lnSpc>
              <a:spcBef>
                <a:spcPts val="400"/>
              </a:spcBef>
            </a:pPr>
            <a:r>
              <a:rPr lang="en-US">
                <a:solidFill>
                  <a:prstClr val="black"/>
                </a:solidFill>
              </a:rPr>
              <a:t>First level of text, Arial Bold 24pt</a:t>
            </a:r>
          </a:p>
          <a:p>
            <a:pPr>
              <a:lnSpc>
                <a:spcPct val="100000"/>
              </a:lnSpc>
              <a:spcBef>
                <a:spcPts val="400"/>
              </a:spcBef>
            </a:pPr>
            <a:r>
              <a:rPr lang="en-US" sz="2200" b="0"/>
              <a:t>Second level</a:t>
            </a:r>
            <a:r>
              <a:rPr lang="en-US" sz="2200" b="0">
                <a:solidFill>
                  <a:prstClr val="black"/>
                </a:solidFill>
              </a:rPr>
              <a:t> of text, Arial 22pt</a:t>
            </a:r>
            <a:endParaRPr lang="en-US" sz="2200" b="0"/>
          </a:p>
        </p:txBody>
      </p:sp>
      <p:sp>
        <p:nvSpPr>
          <p:cNvPr id="2" name="Text Placeholder 6">
            <a:extLst>
              <a:ext uri="{FF2B5EF4-FFF2-40B4-BE49-F238E27FC236}">
                <a16:creationId xmlns:a16="http://schemas.microsoft.com/office/drawing/2014/main" id="{0FBBA11C-1284-25E9-2202-DFF2EF48CFD7}"/>
              </a:ext>
            </a:extLst>
          </p:cNvPr>
          <p:cNvSpPr>
            <a:spLocks noGrp="1"/>
          </p:cNvSpPr>
          <p:nvPr>
            <p:ph type="body" sz="quarter" idx="16" hasCustomPrompt="1"/>
          </p:nvPr>
        </p:nvSpPr>
        <p:spPr>
          <a:xfrm>
            <a:off x="-1" y="5985387"/>
            <a:ext cx="12192000" cy="374904"/>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Tree>
    <p:extLst>
      <p:ext uri="{BB962C8B-B14F-4D97-AF65-F5344CB8AC3E}">
        <p14:creationId xmlns:p14="http://schemas.microsoft.com/office/powerpoint/2010/main" val="745642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2_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3/25/2025</a:t>
            </a:fld>
            <a:endParaRPr lang="en-US"/>
          </a:p>
        </p:txBody>
      </p:sp>
      <p:sp>
        <p:nvSpPr>
          <p:cNvPr id="4" name="Holder 4"/>
          <p:cNvSpPr>
            <a:spLocks noGrp="1"/>
          </p:cNvSpPr>
          <p:nvPr>
            <p:ph type="sldNum" sz="quarter" idx="7"/>
          </p:nvPr>
        </p:nvSpPr>
        <p:spPr/>
        <p:txBody>
          <a:bodyPr lIns="0" tIns="0" rIns="0" bIns="0"/>
          <a:lstStyle>
            <a:lvl1pPr>
              <a:defRPr sz="1000" b="1" i="0">
                <a:solidFill>
                  <a:srgbClr val="6F6F6F"/>
                </a:solidFill>
                <a:latin typeface="Arial"/>
                <a:cs typeface="Arial"/>
              </a:defRPr>
            </a:lvl1pPr>
          </a:lstStyle>
          <a:p>
            <a:pPr marL="107950">
              <a:lnSpc>
                <a:spcPct val="100000"/>
              </a:lnSpc>
            </a:pPr>
            <a:fld id="{81D60167-4931-47E6-BA6A-407CBD079E47}" type="slidenum">
              <a:rPr spc="-5" dirty="0">
                <a:solidFill>
                  <a:srgbClr val="7E7E7E"/>
                </a:solidFill>
              </a:rPr>
              <a:t>‹#›</a:t>
            </a:fld>
            <a:endParaRPr spc="-5">
              <a:solidFill>
                <a:srgbClr val="7E7E7E"/>
              </a:solidFill>
            </a:endParaRPr>
          </a:p>
        </p:txBody>
      </p:sp>
    </p:spTree>
    <p:extLst>
      <p:ext uri="{BB962C8B-B14F-4D97-AF65-F5344CB8AC3E}">
        <p14:creationId xmlns:p14="http://schemas.microsoft.com/office/powerpoint/2010/main" val="232047356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Text Placeholder 6">
            <a:extLst>
              <a:ext uri="{FF2B5EF4-FFF2-40B4-BE49-F238E27FC236}">
                <a16:creationId xmlns:a16="http://schemas.microsoft.com/office/drawing/2014/main" id="{50F7696B-AED7-4649-B1BE-83104AF7ADDD}"/>
              </a:ext>
            </a:extLst>
          </p:cNvPr>
          <p:cNvSpPr>
            <a:spLocks noGrp="1"/>
          </p:cNvSpPr>
          <p:nvPr>
            <p:ph type="body" sz="quarter" idx="16" hasCustomPrompt="1"/>
          </p:nvPr>
        </p:nvSpPr>
        <p:spPr>
          <a:xfrm>
            <a:off x="-1" y="5985387"/>
            <a:ext cx="12192000" cy="374904"/>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
        <p:nvSpPr>
          <p:cNvPr id="10" name="Title 1">
            <a:extLst>
              <a:ext uri="{FF2B5EF4-FFF2-40B4-BE49-F238E27FC236}">
                <a16:creationId xmlns:a16="http://schemas.microsoft.com/office/drawing/2014/main" id="{A00FA05A-5C58-4939-B23A-CA85D5035290}"/>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91C0DF15-7E04-48F6-8858-CAC8F02DF0E3}"/>
              </a:ext>
            </a:extLst>
          </p:cNvPr>
          <p:cNvSpPr>
            <a:spLocks noGrp="1"/>
          </p:cNvSpPr>
          <p:nvPr>
            <p:ph idx="17" hasCustomPrompt="1"/>
          </p:nvPr>
        </p:nvSpPr>
        <p:spPr>
          <a:xfrm>
            <a:off x="358819" y="1273219"/>
            <a:ext cx="11446494" cy="4226829"/>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p:txBody>
      </p:sp>
    </p:spTree>
    <p:extLst>
      <p:ext uri="{BB962C8B-B14F-4D97-AF65-F5344CB8AC3E}">
        <p14:creationId xmlns:p14="http://schemas.microsoft.com/office/powerpoint/2010/main" val="11838998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Title 1">
            <a:extLst>
              <a:ext uri="{FF2B5EF4-FFF2-40B4-BE49-F238E27FC236}">
                <a16:creationId xmlns:a16="http://schemas.microsoft.com/office/drawing/2014/main" id="{E536296D-A8A9-4486-BC21-BD1C0D821F73}"/>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8" name="Content Placeholder 2">
            <a:extLst>
              <a:ext uri="{FF2B5EF4-FFF2-40B4-BE49-F238E27FC236}">
                <a16:creationId xmlns:a16="http://schemas.microsoft.com/office/drawing/2014/main" id="{CE554457-FC40-423A-87B6-F5796CB16102}"/>
              </a:ext>
            </a:extLst>
          </p:cNvPr>
          <p:cNvSpPr>
            <a:spLocks noGrp="1"/>
          </p:cNvSpPr>
          <p:nvPr>
            <p:ph idx="17" hasCustomPrompt="1"/>
          </p:nvPr>
        </p:nvSpPr>
        <p:spPr>
          <a:xfrm>
            <a:off x="358819" y="1273220"/>
            <a:ext cx="5489645" cy="4267772"/>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p:txBody>
      </p:sp>
      <p:sp>
        <p:nvSpPr>
          <p:cNvPr id="12" name="Content Placeholder 2">
            <a:extLst>
              <a:ext uri="{FF2B5EF4-FFF2-40B4-BE49-F238E27FC236}">
                <a16:creationId xmlns:a16="http://schemas.microsoft.com/office/drawing/2014/main" id="{A079FC20-395E-44C6-B5D6-DD2C5821EBD6}"/>
              </a:ext>
            </a:extLst>
          </p:cNvPr>
          <p:cNvSpPr>
            <a:spLocks noGrp="1"/>
          </p:cNvSpPr>
          <p:nvPr>
            <p:ph idx="18" hasCustomPrompt="1"/>
          </p:nvPr>
        </p:nvSpPr>
        <p:spPr>
          <a:xfrm>
            <a:off x="6315668" y="1273220"/>
            <a:ext cx="5489645" cy="4267772"/>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p:txBody>
      </p:sp>
      <p:sp>
        <p:nvSpPr>
          <p:cNvPr id="2" name="Text Placeholder 6">
            <a:extLst>
              <a:ext uri="{FF2B5EF4-FFF2-40B4-BE49-F238E27FC236}">
                <a16:creationId xmlns:a16="http://schemas.microsoft.com/office/drawing/2014/main" id="{009DA6B7-96F6-6714-980C-A366518DAFBA}"/>
              </a:ext>
            </a:extLst>
          </p:cNvPr>
          <p:cNvSpPr>
            <a:spLocks noGrp="1"/>
          </p:cNvSpPr>
          <p:nvPr>
            <p:ph type="body" sz="quarter" idx="16" hasCustomPrompt="1"/>
          </p:nvPr>
        </p:nvSpPr>
        <p:spPr>
          <a:xfrm>
            <a:off x="-1" y="5985387"/>
            <a:ext cx="12192000" cy="374904"/>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Tree>
    <p:extLst>
      <p:ext uri="{BB962C8B-B14F-4D97-AF65-F5344CB8AC3E}">
        <p14:creationId xmlns:p14="http://schemas.microsoft.com/office/powerpoint/2010/main" val="3068283943"/>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and Content + Pic">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1CF9CDEF-0719-484F-8C20-787B9E5CF79A}"/>
              </a:ext>
            </a:extLst>
          </p:cNvPr>
          <p:cNvSpPr>
            <a:spLocks noGrp="1"/>
          </p:cNvSpPr>
          <p:nvPr>
            <p:ph type="pic" sz="quarter" idx="13"/>
          </p:nvPr>
        </p:nvSpPr>
        <p:spPr>
          <a:xfrm>
            <a:off x="6324600" y="1273218"/>
            <a:ext cx="5372100" cy="4215793"/>
          </a:xfrm>
          <a:pattFill prst="wdUpDiag">
            <a:fgClr>
              <a:schemeClr val="bg2"/>
            </a:fgClr>
            <a:bgClr>
              <a:schemeClr val="bg1"/>
            </a:bgClr>
          </a:pattFill>
        </p:spPr>
        <p:txBody>
          <a:bodyPr/>
          <a:lstStyle/>
          <a:p>
            <a:r>
              <a:rPr lang="en-US"/>
              <a:t>Click icon to add picture</a:t>
            </a:r>
          </a:p>
        </p:txBody>
      </p:sp>
      <p:sp>
        <p:nvSpPr>
          <p:cNvPr id="8" name="Title 1">
            <a:extLst>
              <a:ext uri="{FF2B5EF4-FFF2-40B4-BE49-F238E27FC236}">
                <a16:creationId xmlns:a16="http://schemas.microsoft.com/office/drawing/2014/main" id="{6F7AF3F3-CE71-4538-AB47-415EDACA0351}"/>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1" name="Content Placeholder 2">
            <a:extLst>
              <a:ext uri="{FF2B5EF4-FFF2-40B4-BE49-F238E27FC236}">
                <a16:creationId xmlns:a16="http://schemas.microsoft.com/office/drawing/2014/main" id="{D01D558C-A24B-463E-B5A5-4C9750572382}"/>
              </a:ext>
            </a:extLst>
          </p:cNvPr>
          <p:cNvSpPr>
            <a:spLocks noGrp="1"/>
          </p:cNvSpPr>
          <p:nvPr>
            <p:ph idx="17" hasCustomPrompt="1"/>
          </p:nvPr>
        </p:nvSpPr>
        <p:spPr>
          <a:xfrm>
            <a:off x="358819" y="1273220"/>
            <a:ext cx="5489645" cy="4215792"/>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p:txBody>
      </p:sp>
      <p:sp>
        <p:nvSpPr>
          <p:cNvPr id="2" name="Text Placeholder 6">
            <a:extLst>
              <a:ext uri="{FF2B5EF4-FFF2-40B4-BE49-F238E27FC236}">
                <a16:creationId xmlns:a16="http://schemas.microsoft.com/office/drawing/2014/main" id="{D7A77A03-89FA-DE61-C9BC-ED80C5ED68C5}"/>
              </a:ext>
            </a:extLst>
          </p:cNvPr>
          <p:cNvSpPr>
            <a:spLocks noGrp="1"/>
          </p:cNvSpPr>
          <p:nvPr>
            <p:ph type="body" sz="quarter" idx="16" hasCustomPrompt="1"/>
          </p:nvPr>
        </p:nvSpPr>
        <p:spPr>
          <a:xfrm>
            <a:off x="-1" y="5985387"/>
            <a:ext cx="12192000" cy="374904"/>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Tree>
    <p:extLst>
      <p:ext uri="{BB962C8B-B14F-4D97-AF65-F5344CB8AC3E}">
        <p14:creationId xmlns:p14="http://schemas.microsoft.com/office/powerpoint/2010/main" val="3848570413"/>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wo Content + Pic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7B930328-96E9-4581-AB46-BC006A6DBD5A}"/>
              </a:ext>
            </a:extLst>
          </p:cNvPr>
          <p:cNvSpPr>
            <a:spLocks noGrp="1"/>
          </p:cNvSpPr>
          <p:nvPr>
            <p:ph type="pic" sz="quarter" idx="16"/>
          </p:nvPr>
        </p:nvSpPr>
        <p:spPr>
          <a:xfrm>
            <a:off x="358818" y="1300516"/>
            <a:ext cx="5489645" cy="2247900"/>
          </a:xfrm>
          <a:pattFill prst="wdUpDiag">
            <a:fgClr>
              <a:schemeClr val="bg2"/>
            </a:fgClr>
            <a:bgClr>
              <a:schemeClr val="bg1"/>
            </a:bgClr>
          </a:pattFill>
        </p:spPr>
        <p:txBody>
          <a:bodyPr/>
          <a:lstStyle/>
          <a:p>
            <a:r>
              <a:rPr lang="en-US"/>
              <a:t>Click icon to add picture</a:t>
            </a:r>
          </a:p>
        </p:txBody>
      </p:sp>
      <p:sp>
        <p:nvSpPr>
          <p:cNvPr id="12" name="Title 1">
            <a:extLst>
              <a:ext uri="{FF2B5EF4-FFF2-40B4-BE49-F238E27FC236}">
                <a16:creationId xmlns:a16="http://schemas.microsoft.com/office/drawing/2014/main" id="{968204F5-2A45-4B00-A392-2D31EC99839B}"/>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6" name="Picture Placeholder 6">
            <a:extLst>
              <a:ext uri="{FF2B5EF4-FFF2-40B4-BE49-F238E27FC236}">
                <a16:creationId xmlns:a16="http://schemas.microsoft.com/office/drawing/2014/main" id="{C636046D-D989-410E-84A4-C8061B4F9E5C}"/>
              </a:ext>
            </a:extLst>
          </p:cNvPr>
          <p:cNvSpPr>
            <a:spLocks noGrp="1"/>
          </p:cNvSpPr>
          <p:nvPr>
            <p:ph type="pic" sz="quarter" idx="20"/>
          </p:nvPr>
        </p:nvSpPr>
        <p:spPr>
          <a:xfrm>
            <a:off x="6315667" y="1300516"/>
            <a:ext cx="5489645" cy="2247900"/>
          </a:xfrm>
          <a:pattFill prst="wdUpDiag">
            <a:fgClr>
              <a:schemeClr val="bg2"/>
            </a:fgClr>
            <a:bgClr>
              <a:schemeClr val="bg1"/>
            </a:bgClr>
          </a:pattFill>
        </p:spPr>
        <p:txBody>
          <a:bodyPr/>
          <a:lstStyle/>
          <a:p>
            <a:r>
              <a:rPr lang="en-US"/>
              <a:t>Click icon to add picture</a:t>
            </a:r>
          </a:p>
        </p:txBody>
      </p:sp>
      <p:sp>
        <p:nvSpPr>
          <p:cNvPr id="9" name="Content Placeholder 2">
            <a:extLst>
              <a:ext uri="{FF2B5EF4-FFF2-40B4-BE49-F238E27FC236}">
                <a16:creationId xmlns:a16="http://schemas.microsoft.com/office/drawing/2014/main" id="{A2B8717B-9346-4DBC-A4BD-D13AD33DD3BE}"/>
              </a:ext>
            </a:extLst>
          </p:cNvPr>
          <p:cNvSpPr>
            <a:spLocks noGrp="1"/>
          </p:cNvSpPr>
          <p:nvPr>
            <p:ph idx="17" hasCustomPrompt="1"/>
          </p:nvPr>
        </p:nvSpPr>
        <p:spPr>
          <a:xfrm>
            <a:off x="358819" y="3825354"/>
            <a:ext cx="5489645" cy="1732130"/>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90000"/>
              </a:lnSpc>
              <a:buFont typeface="Wingdings" panose="05000000000000000000" pitchFamily="2" charset="2"/>
              <a:buChar char="§"/>
              <a:defRPr sz="1400"/>
            </a:lvl4pPr>
            <a:lvl5pPr marL="1368000" indent="-342000">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p:txBody>
      </p:sp>
      <p:sp>
        <p:nvSpPr>
          <p:cNvPr id="10" name="Content Placeholder 2">
            <a:extLst>
              <a:ext uri="{FF2B5EF4-FFF2-40B4-BE49-F238E27FC236}">
                <a16:creationId xmlns:a16="http://schemas.microsoft.com/office/drawing/2014/main" id="{F99CAA11-4780-4E6B-BE94-8350B797410E}"/>
              </a:ext>
            </a:extLst>
          </p:cNvPr>
          <p:cNvSpPr>
            <a:spLocks noGrp="1"/>
          </p:cNvSpPr>
          <p:nvPr>
            <p:ph idx="21" hasCustomPrompt="1"/>
          </p:nvPr>
        </p:nvSpPr>
        <p:spPr>
          <a:xfrm>
            <a:off x="6315668" y="3825354"/>
            <a:ext cx="5489645" cy="1732130"/>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2000"/>
            </a:lvl2pPr>
            <a:lvl3pPr marL="720000" indent="-342900">
              <a:lnSpc>
                <a:spcPct val="100000"/>
              </a:lnSpc>
              <a:spcBef>
                <a:spcPts val="400"/>
              </a:spcBef>
              <a:buFont typeface="Arial" panose="020B0604020202020204" pitchFamily="34" charset="0"/>
              <a:buChar char="‒"/>
              <a:defRPr sz="1800"/>
            </a:lvl3pPr>
            <a:lvl4pPr marL="1044000" indent="-342000">
              <a:lnSpc>
                <a:spcPct val="100000"/>
              </a:lnSpc>
              <a:spcBef>
                <a:spcPts val="400"/>
              </a:spcBef>
              <a:buFont typeface="Wingdings" panose="05000000000000000000" pitchFamily="2" charset="2"/>
              <a:buChar char="§"/>
              <a:defRPr sz="1600"/>
            </a:lvl4pPr>
            <a:lvl5pPr marL="1368000" indent="-342000">
              <a:lnSpc>
                <a:spcPct val="100000"/>
              </a:lnSpc>
              <a:spcBef>
                <a:spcPts val="400"/>
              </a:spcBef>
              <a:buFont typeface="Courier New" panose="02070309020205020404" pitchFamily="49" charset="0"/>
              <a:buChar char="o"/>
              <a:defRPr sz="1400"/>
            </a:lvl5pPr>
          </a:lstStyle>
          <a:p>
            <a:pPr lvl="0"/>
            <a:r>
              <a:rPr lang="en-US"/>
              <a:t>Edit Master text styles, 20pt</a:t>
            </a:r>
          </a:p>
          <a:p>
            <a:pPr lvl="1"/>
            <a:r>
              <a:rPr lang="en-US"/>
              <a:t>Second level, 18pt</a:t>
            </a:r>
          </a:p>
          <a:p>
            <a:pPr lvl="2"/>
            <a:r>
              <a:rPr lang="en-US"/>
              <a:t>Third level, 16pt</a:t>
            </a:r>
          </a:p>
        </p:txBody>
      </p:sp>
      <p:sp>
        <p:nvSpPr>
          <p:cNvPr id="2" name="Text Placeholder 6">
            <a:extLst>
              <a:ext uri="{FF2B5EF4-FFF2-40B4-BE49-F238E27FC236}">
                <a16:creationId xmlns:a16="http://schemas.microsoft.com/office/drawing/2014/main" id="{C628086F-C662-1E45-D10A-801CF7C63DED}"/>
              </a:ext>
            </a:extLst>
          </p:cNvPr>
          <p:cNvSpPr>
            <a:spLocks noGrp="1"/>
          </p:cNvSpPr>
          <p:nvPr>
            <p:ph type="body" sz="quarter" idx="22" hasCustomPrompt="1"/>
          </p:nvPr>
        </p:nvSpPr>
        <p:spPr>
          <a:xfrm>
            <a:off x="-1" y="5985387"/>
            <a:ext cx="12192000" cy="374904"/>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Tree>
    <p:extLst>
      <p:ext uri="{BB962C8B-B14F-4D97-AF65-F5344CB8AC3E}">
        <p14:creationId xmlns:p14="http://schemas.microsoft.com/office/powerpoint/2010/main" val="2454126325"/>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guide id="4" orient="horz" pos="2448">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grpSp>
        <p:nvGrpSpPr>
          <p:cNvPr id="4" name="Group 3">
            <a:extLst>
              <a:ext uri="{FF2B5EF4-FFF2-40B4-BE49-F238E27FC236}">
                <a16:creationId xmlns:a16="http://schemas.microsoft.com/office/drawing/2014/main" id="{E752E914-DA92-4DFE-9C16-9F269B1910FB}"/>
              </a:ext>
            </a:extLst>
          </p:cNvPr>
          <p:cNvGrpSpPr/>
          <p:nvPr userDrawn="1"/>
        </p:nvGrpSpPr>
        <p:grpSpPr>
          <a:xfrm>
            <a:off x="4098325" y="1300517"/>
            <a:ext cx="4022712" cy="4344840"/>
            <a:chOff x="4125621" y="1410880"/>
            <a:chExt cx="4022712" cy="4462273"/>
          </a:xfrm>
        </p:grpSpPr>
        <p:cxnSp>
          <p:nvCxnSpPr>
            <p:cNvPr id="7" name="Straight Connector 6">
              <a:extLst>
                <a:ext uri="{FF2B5EF4-FFF2-40B4-BE49-F238E27FC236}">
                  <a16:creationId xmlns:a16="http://schemas.microsoft.com/office/drawing/2014/main" id="{089AC965-3DBE-47AE-81C0-8C23B370263F}"/>
                </a:ext>
              </a:extLst>
            </p:cNvPr>
            <p:cNvCxnSpPr/>
            <p:nvPr userDrawn="1"/>
          </p:nvCxnSpPr>
          <p:spPr>
            <a:xfrm>
              <a:off x="4125621"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55B345D-6ECD-4B25-B741-D306ED291B90}"/>
                </a:ext>
              </a:extLst>
            </p:cNvPr>
            <p:cNvCxnSpPr/>
            <p:nvPr userDrawn="1"/>
          </p:nvCxnSpPr>
          <p:spPr>
            <a:xfrm>
              <a:off x="8148333" y="1410881"/>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7" name="Title 1">
            <a:extLst>
              <a:ext uri="{FF2B5EF4-FFF2-40B4-BE49-F238E27FC236}">
                <a16:creationId xmlns:a16="http://schemas.microsoft.com/office/drawing/2014/main" id="{B83457CB-727E-45A3-B890-9778304AD02A}"/>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8" name="Content Placeholder 2">
            <a:extLst>
              <a:ext uri="{FF2B5EF4-FFF2-40B4-BE49-F238E27FC236}">
                <a16:creationId xmlns:a16="http://schemas.microsoft.com/office/drawing/2014/main" id="{C180D49F-06EA-4487-AC1B-059CD3F1AFA9}"/>
              </a:ext>
            </a:extLst>
          </p:cNvPr>
          <p:cNvSpPr>
            <a:spLocks noGrp="1"/>
          </p:cNvSpPr>
          <p:nvPr>
            <p:ph idx="17" hasCustomPrompt="1"/>
          </p:nvPr>
        </p:nvSpPr>
        <p:spPr>
          <a:xfrm>
            <a:off x="358820" y="1300518"/>
            <a:ext cx="3429000" cy="434483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90000"/>
              </a:lnSpc>
              <a:buFont typeface="Wingdings" panose="05000000000000000000" pitchFamily="2" charset="2"/>
              <a:buChar char="§"/>
              <a:defRPr sz="1600"/>
            </a:lvl4pPr>
            <a:lvl5pPr marL="1368000" indent="-342000">
              <a:lnSpc>
                <a:spcPct val="90000"/>
              </a:lnSpc>
              <a:buFont typeface="Courier New" panose="02070309020205020404" pitchFamily="49" charset="0"/>
              <a:buChar char="o"/>
              <a:defRPr sz="1400"/>
            </a:lvl5pPr>
          </a:lstStyle>
          <a:p>
            <a:pPr lvl="0"/>
            <a:r>
              <a:rPr lang="en-US"/>
              <a:t>Edit Master text styles, 20pt</a:t>
            </a:r>
          </a:p>
          <a:p>
            <a:pPr lvl="1"/>
            <a:r>
              <a:rPr lang="en-US"/>
              <a:t>Second level, 18pt</a:t>
            </a:r>
          </a:p>
          <a:p>
            <a:pPr lvl="2"/>
            <a:r>
              <a:rPr lang="en-US"/>
              <a:t>Third level, 16pt</a:t>
            </a:r>
          </a:p>
        </p:txBody>
      </p:sp>
      <p:sp>
        <p:nvSpPr>
          <p:cNvPr id="19" name="Content Placeholder 2">
            <a:extLst>
              <a:ext uri="{FF2B5EF4-FFF2-40B4-BE49-F238E27FC236}">
                <a16:creationId xmlns:a16="http://schemas.microsoft.com/office/drawing/2014/main" id="{CF058BF0-367F-4968-AB28-21A4AE0EA896}"/>
              </a:ext>
            </a:extLst>
          </p:cNvPr>
          <p:cNvSpPr>
            <a:spLocks noGrp="1"/>
          </p:cNvSpPr>
          <p:nvPr>
            <p:ph idx="18" hasCustomPrompt="1"/>
          </p:nvPr>
        </p:nvSpPr>
        <p:spPr>
          <a:xfrm>
            <a:off x="8376313" y="1300518"/>
            <a:ext cx="3429000" cy="434483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90000"/>
              </a:lnSpc>
              <a:buFont typeface="Wingdings" panose="05000000000000000000" pitchFamily="2" charset="2"/>
              <a:buChar char="§"/>
              <a:defRPr sz="1400"/>
            </a:lvl4pPr>
            <a:lvl5pPr marL="1368000" indent="-342000">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p:txBody>
      </p:sp>
      <p:sp>
        <p:nvSpPr>
          <p:cNvPr id="20" name="Content Placeholder 2">
            <a:extLst>
              <a:ext uri="{FF2B5EF4-FFF2-40B4-BE49-F238E27FC236}">
                <a16:creationId xmlns:a16="http://schemas.microsoft.com/office/drawing/2014/main" id="{BAA6D1BC-3236-4D73-8C97-B3623F80F370}"/>
              </a:ext>
            </a:extLst>
          </p:cNvPr>
          <p:cNvSpPr>
            <a:spLocks noGrp="1"/>
          </p:cNvSpPr>
          <p:nvPr>
            <p:ph idx="19" hasCustomPrompt="1"/>
          </p:nvPr>
        </p:nvSpPr>
        <p:spPr>
          <a:xfrm>
            <a:off x="4408831" y="1300518"/>
            <a:ext cx="3429000" cy="434483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20pt</a:t>
            </a:r>
          </a:p>
          <a:p>
            <a:pPr lvl="1"/>
            <a:r>
              <a:rPr lang="en-US"/>
              <a:t>Second level, 18pt</a:t>
            </a:r>
          </a:p>
          <a:p>
            <a:pPr lvl="2"/>
            <a:r>
              <a:rPr lang="en-US"/>
              <a:t>Third level, 16pt</a:t>
            </a:r>
          </a:p>
        </p:txBody>
      </p:sp>
      <p:sp>
        <p:nvSpPr>
          <p:cNvPr id="2" name="Text Placeholder 6">
            <a:extLst>
              <a:ext uri="{FF2B5EF4-FFF2-40B4-BE49-F238E27FC236}">
                <a16:creationId xmlns:a16="http://schemas.microsoft.com/office/drawing/2014/main" id="{4277D0BA-9BCD-DB25-7E5F-D132338263C2}"/>
              </a:ext>
            </a:extLst>
          </p:cNvPr>
          <p:cNvSpPr>
            <a:spLocks noGrp="1"/>
          </p:cNvSpPr>
          <p:nvPr>
            <p:ph type="body" sz="quarter" idx="16" hasCustomPrompt="1"/>
          </p:nvPr>
        </p:nvSpPr>
        <p:spPr>
          <a:xfrm>
            <a:off x="-1" y="5985387"/>
            <a:ext cx="12192000" cy="374904"/>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Tree>
    <p:extLst>
      <p:ext uri="{BB962C8B-B14F-4D97-AF65-F5344CB8AC3E}">
        <p14:creationId xmlns:p14="http://schemas.microsoft.com/office/powerpoint/2010/main" val="3633390218"/>
      </p:ext>
    </p:extLst>
  </p:cSld>
  <p:clrMapOvr>
    <a:masterClrMapping/>
  </p:clrMapOvr>
  <p:extLst>
    <p:ext uri="{DCECCB84-F9BA-43D5-87BE-67443E8EF086}">
      <p15:sldGuideLst xmlns:p15="http://schemas.microsoft.com/office/powerpoint/2012/main"/>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hree Content + Pic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0DE1C42F-82A3-49D7-9B58-607C4E4D5817}"/>
              </a:ext>
            </a:extLst>
          </p:cNvPr>
          <p:cNvSpPr>
            <a:spLocks noGrp="1"/>
          </p:cNvSpPr>
          <p:nvPr>
            <p:ph type="pic" sz="quarter" idx="15"/>
          </p:nvPr>
        </p:nvSpPr>
        <p:spPr>
          <a:xfrm>
            <a:off x="358819" y="1273220"/>
            <a:ext cx="3429000" cy="2247900"/>
          </a:xfrm>
          <a:pattFill prst="wdUpDiag">
            <a:fgClr>
              <a:schemeClr val="bg2"/>
            </a:fgClr>
            <a:bgClr>
              <a:schemeClr val="bg1"/>
            </a:bgClr>
          </a:pattFill>
        </p:spPr>
        <p:txBody>
          <a:bodyPr/>
          <a:lstStyle/>
          <a:p>
            <a:r>
              <a:rPr lang="en-US"/>
              <a:t>Click icon to add picture</a:t>
            </a:r>
          </a:p>
        </p:txBody>
      </p:sp>
      <p:sp>
        <p:nvSpPr>
          <p:cNvPr id="11" name="Picture Placeholder 6">
            <a:extLst>
              <a:ext uri="{FF2B5EF4-FFF2-40B4-BE49-F238E27FC236}">
                <a16:creationId xmlns:a16="http://schemas.microsoft.com/office/drawing/2014/main" id="{622D68AC-932E-4B0C-90A5-71EE23ACE46A}"/>
              </a:ext>
            </a:extLst>
          </p:cNvPr>
          <p:cNvSpPr>
            <a:spLocks noGrp="1"/>
          </p:cNvSpPr>
          <p:nvPr>
            <p:ph type="pic" sz="quarter" idx="16"/>
          </p:nvPr>
        </p:nvSpPr>
        <p:spPr>
          <a:xfrm>
            <a:off x="4381500" y="1273220"/>
            <a:ext cx="3429000" cy="2247900"/>
          </a:xfrm>
          <a:pattFill prst="wdUpDiag">
            <a:fgClr>
              <a:schemeClr val="bg2"/>
            </a:fgClr>
            <a:bgClr>
              <a:schemeClr val="bg1"/>
            </a:bgClr>
          </a:pattFill>
        </p:spPr>
        <p:txBody>
          <a:bodyPr/>
          <a:lstStyle/>
          <a:p>
            <a:r>
              <a:rPr lang="en-US"/>
              <a:t>Click icon to add picture</a:t>
            </a:r>
          </a:p>
        </p:txBody>
      </p:sp>
      <p:sp>
        <p:nvSpPr>
          <p:cNvPr id="12" name="Picture Placeholder 6">
            <a:extLst>
              <a:ext uri="{FF2B5EF4-FFF2-40B4-BE49-F238E27FC236}">
                <a16:creationId xmlns:a16="http://schemas.microsoft.com/office/drawing/2014/main" id="{D1A7CD19-76F6-4CBE-B54D-93302EA79B1A}"/>
              </a:ext>
            </a:extLst>
          </p:cNvPr>
          <p:cNvSpPr>
            <a:spLocks noGrp="1"/>
          </p:cNvSpPr>
          <p:nvPr>
            <p:ph type="pic" sz="quarter" idx="17"/>
          </p:nvPr>
        </p:nvSpPr>
        <p:spPr>
          <a:xfrm>
            <a:off x="8376313" y="1273220"/>
            <a:ext cx="3429000" cy="2247900"/>
          </a:xfrm>
          <a:pattFill prst="wdUpDiag">
            <a:fgClr>
              <a:schemeClr val="bg2"/>
            </a:fgClr>
            <a:bgClr>
              <a:schemeClr val="bg1"/>
            </a:bgClr>
          </a:pattFill>
        </p:spPr>
        <p:txBody>
          <a:bodyPr/>
          <a:lstStyle/>
          <a:p>
            <a:r>
              <a:rPr lang="en-US"/>
              <a:t>Click icon to add picture</a:t>
            </a:r>
          </a:p>
        </p:txBody>
      </p:sp>
      <p:sp>
        <p:nvSpPr>
          <p:cNvPr id="19" name="Title 1">
            <a:extLst>
              <a:ext uri="{FF2B5EF4-FFF2-40B4-BE49-F238E27FC236}">
                <a16:creationId xmlns:a16="http://schemas.microsoft.com/office/drawing/2014/main" id="{A3C61E18-0824-4C4D-8B00-68F15385D953}"/>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ED89E2C4-410E-476D-BDDB-81D6D2D7EFB2}"/>
              </a:ext>
            </a:extLst>
          </p:cNvPr>
          <p:cNvSpPr>
            <a:spLocks noGrp="1"/>
          </p:cNvSpPr>
          <p:nvPr>
            <p:ph idx="19" hasCustomPrompt="1"/>
          </p:nvPr>
        </p:nvSpPr>
        <p:spPr>
          <a:xfrm>
            <a:off x="358820" y="3821372"/>
            <a:ext cx="3429000" cy="1823983"/>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90000"/>
              </a:lnSpc>
              <a:buFont typeface="Wingdings" panose="05000000000000000000" pitchFamily="2" charset="2"/>
              <a:buChar char="§"/>
              <a:defRPr sz="1400"/>
            </a:lvl4pPr>
            <a:lvl5pPr marL="1368000" indent="-342000">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20pt</a:t>
            </a:r>
          </a:p>
        </p:txBody>
      </p:sp>
      <p:sp>
        <p:nvSpPr>
          <p:cNvPr id="16" name="Content Placeholder 2">
            <a:extLst>
              <a:ext uri="{FF2B5EF4-FFF2-40B4-BE49-F238E27FC236}">
                <a16:creationId xmlns:a16="http://schemas.microsoft.com/office/drawing/2014/main" id="{3DC08E07-3177-4C41-AACE-590B5933EBFF}"/>
              </a:ext>
            </a:extLst>
          </p:cNvPr>
          <p:cNvSpPr>
            <a:spLocks noGrp="1"/>
          </p:cNvSpPr>
          <p:nvPr>
            <p:ph idx="20" hasCustomPrompt="1"/>
          </p:nvPr>
        </p:nvSpPr>
        <p:spPr>
          <a:xfrm>
            <a:off x="8376313" y="3821372"/>
            <a:ext cx="3429000" cy="1823983"/>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90000"/>
              </a:lnSpc>
              <a:buFont typeface="Wingdings" panose="05000000000000000000" pitchFamily="2" charset="2"/>
              <a:buChar char="§"/>
              <a:defRPr sz="1600"/>
            </a:lvl4pPr>
            <a:lvl5pPr marL="1368000" indent="-342000">
              <a:lnSpc>
                <a:spcPct val="90000"/>
              </a:lnSpc>
              <a:buFont typeface="Courier New" panose="02070309020205020404" pitchFamily="49" charset="0"/>
              <a:buChar char="o"/>
              <a:defRPr sz="1400"/>
            </a:lvl5pPr>
          </a:lstStyle>
          <a:p>
            <a:pPr lvl="0"/>
            <a:r>
              <a:rPr lang="en-US"/>
              <a:t>Edit Master text styles, 20pt</a:t>
            </a:r>
          </a:p>
          <a:p>
            <a:pPr lvl="1"/>
            <a:r>
              <a:rPr lang="en-US"/>
              <a:t>Second level, 18pt</a:t>
            </a:r>
          </a:p>
          <a:p>
            <a:pPr lvl="2"/>
            <a:r>
              <a:rPr lang="en-US"/>
              <a:t>Third level, 16pt</a:t>
            </a:r>
          </a:p>
        </p:txBody>
      </p:sp>
      <p:sp>
        <p:nvSpPr>
          <p:cNvPr id="20" name="Content Placeholder 2">
            <a:extLst>
              <a:ext uri="{FF2B5EF4-FFF2-40B4-BE49-F238E27FC236}">
                <a16:creationId xmlns:a16="http://schemas.microsoft.com/office/drawing/2014/main" id="{6D37C3AF-7EB1-4CDE-B1C7-31C5078DBD71}"/>
              </a:ext>
            </a:extLst>
          </p:cNvPr>
          <p:cNvSpPr>
            <a:spLocks noGrp="1"/>
          </p:cNvSpPr>
          <p:nvPr>
            <p:ph idx="21" hasCustomPrompt="1"/>
          </p:nvPr>
        </p:nvSpPr>
        <p:spPr>
          <a:xfrm>
            <a:off x="4408831" y="3821372"/>
            <a:ext cx="3429000" cy="1823983"/>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90000"/>
              </a:lnSpc>
              <a:buFont typeface="Wingdings" panose="05000000000000000000" pitchFamily="2" charset="2"/>
              <a:buChar char="§"/>
              <a:defRPr sz="1400"/>
            </a:lvl4pPr>
            <a:lvl5pPr marL="1368000" indent="-342000">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p:txBody>
      </p:sp>
      <p:sp>
        <p:nvSpPr>
          <p:cNvPr id="2" name="Text Placeholder 6">
            <a:extLst>
              <a:ext uri="{FF2B5EF4-FFF2-40B4-BE49-F238E27FC236}">
                <a16:creationId xmlns:a16="http://schemas.microsoft.com/office/drawing/2014/main" id="{3F26ABA6-5DC6-296B-81A3-64A2AA19CBF0}"/>
              </a:ext>
            </a:extLst>
          </p:cNvPr>
          <p:cNvSpPr>
            <a:spLocks noGrp="1"/>
          </p:cNvSpPr>
          <p:nvPr>
            <p:ph type="body" sz="quarter" idx="22" hasCustomPrompt="1"/>
          </p:nvPr>
        </p:nvSpPr>
        <p:spPr>
          <a:xfrm>
            <a:off x="-1" y="5985387"/>
            <a:ext cx="12192000" cy="374904"/>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Tree>
    <p:extLst>
      <p:ext uri="{BB962C8B-B14F-4D97-AF65-F5344CB8AC3E}">
        <p14:creationId xmlns:p14="http://schemas.microsoft.com/office/powerpoint/2010/main" val="762794728"/>
      </p:ext>
    </p:extLst>
  </p:cSld>
  <p:clrMapOvr>
    <a:masterClrMapping/>
  </p:clrMapOvr>
  <p:extLst>
    <p:ext uri="{DCECCB84-F9BA-43D5-87BE-67443E8EF086}">
      <p15:sldGuideLst xmlns:p15="http://schemas.microsoft.com/office/powerpoint/2012/main">
        <p15:guide id="1" orient="horz" pos="2448">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grpSp>
        <p:nvGrpSpPr>
          <p:cNvPr id="4" name="Group 3">
            <a:extLst>
              <a:ext uri="{FF2B5EF4-FFF2-40B4-BE49-F238E27FC236}">
                <a16:creationId xmlns:a16="http://schemas.microsoft.com/office/drawing/2014/main" id="{214793E8-8AA5-49D1-B431-8FD8310103FA}"/>
              </a:ext>
            </a:extLst>
          </p:cNvPr>
          <p:cNvGrpSpPr/>
          <p:nvPr userDrawn="1"/>
        </p:nvGrpSpPr>
        <p:grpSpPr>
          <a:xfrm>
            <a:off x="3086600" y="1215408"/>
            <a:ext cx="5991652" cy="4344686"/>
            <a:chOff x="3127545" y="1410880"/>
            <a:chExt cx="5991652" cy="4462272"/>
          </a:xfrm>
        </p:grpSpPr>
        <p:cxnSp>
          <p:nvCxnSpPr>
            <p:cNvPr id="12" name="Straight Connector 11">
              <a:extLst>
                <a:ext uri="{FF2B5EF4-FFF2-40B4-BE49-F238E27FC236}">
                  <a16:creationId xmlns:a16="http://schemas.microsoft.com/office/drawing/2014/main" id="{4538375F-017C-4D3C-98B0-0B49D2AAE3BA}"/>
                </a:ext>
              </a:extLst>
            </p:cNvPr>
            <p:cNvCxnSpPr/>
            <p:nvPr userDrawn="1"/>
          </p:nvCxnSpPr>
          <p:spPr>
            <a:xfrm>
              <a:off x="3127545"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B52EB66-0BC5-4D65-9873-7791F0C2A2E0}"/>
                </a:ext>
              </a:extLst>
            </p:cNvPr>
            <p:cNvCxnSpPr/>
            <p:nvPr userDrawn="1"/>
          </p:nvCxnSpPr>
          <p:spPr>
            <a:xfrm>
              <a:off x="6123371"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A66CFF-0E1D-4769-AC5A-FFCF982704C6}"/>
                </a:ext>
              </a:extLst>
            </p:cNvPr>
            <p:cNvCxnSpPr/>
            <p:nvPr userDrawn="1"/>
          </p:nvCxnSpPr>
          <p:spPr>
            <a:xfrm>
              <a:off x="9119197"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6" name="Title 1">
            <a:extLst>
              <a:ext uri="{FF2B5EF4-FFF2-40B4-BE49-F238E27FC236}">
                <a16:creationId xmlns:a16="http://schemas.microsoft.com/office/drawing/2014/main" id="{A188B354-73C1-4FC3-ADBC-D05E49D2C888}"/>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24" name="Content Placeholder 2">
            <a:extLst>
              <a:ext uri="{FF2B5EF4-FFF2-40B4-BE49-F238E27FC236}">
                <a16:creationId xmlns:a16="http://schemas.microsoft.com/office/drawing/2014/main" id="{54D3318C-8F76-4206-9910-F5345399DF21}"/>
              </a:ext>
            </a:extLst>
          </p:cNvPr>
          <p:cNvSpPr>
            <a:spLocks noGrp="1"/>
          </p:cNvSpPr>
          <p:nvPr>
            <p:ph idx="20" hasCustomPrompt="1"/>
          </p:nvPr>
        </p:nvSpPr>
        <p:spPr>
          <a:xfrm>
            <a:off x="3361280" y="1215408"/>
            <a:ext cx="2459736" cy="4297679"/>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90000"/>
              </a:lnSpc>
              <a:buFont typeface="Wingdings" panose="05000000000000000000" pitchFamily="2" charset="2"/>
              <a:buChar char="§"/>
              <a:defRPr sz="1400"/>
            </a:lvl4pPr>
            <a:lvl5pPr marL="1152000" indent="-182563">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p:txBody>
      </p:sp>
      <p:sp>
        <p:nvSpPr>
          <p:cNvPr id="25" name="Content Placeholder 2">
            <a:extLst>
              <a:ext uri="{FF2B5EF4-FFF2-40B4-BE49-F238E27FC236}">
                <a16:creationId xmlns:a16="http://schemas.microsoft.com/office/drawing/2014/main" id="{28E8396A-76B1-47DC-BFB9-FF6240FCD935}"/>
              </a:ext>
            </a:extLst>
          </p:cNvPr>
          <p:cNvSpPr>
            <a:spLocks noGrp="1"/>
          </p:cNvSpPr>
          <p:nvPr>
            <p:ph idx="21" hasCustomPrompt="1"/>
          </p:nvPr>
        </p:nvSpPr>
        <p:spPr>
          <a:xfrm>
            <a:off x="6343837" y="1215408"/>
            <a:ext cx="2459736" cy="4297679"/>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90000"/>
              </a:lnSpc>
              <a:buFont typeface="Wingdings" panose="05000000000000000000" pitchFamily="2" charset="2"/>
              <a:buChar char="§"/>
              <a:defRPr sz="1400"/>
            </a:lvl4pPr>
            <a:lvl5pPr marL="1152000" indent="-182563">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p:txBody>
      </p:sp>
      <p:sp>
        <p:nvSpPr>
          <p:cNvPr id="26" name="Content Placeholder 2">
            <a:extLst>
              <a:ext uri="{FF2B5EF4-FFF2-40B4-BE49-F238E27FC236}">
                <a16:creationId xmlns:a16="http://schemas.microsoft.com/office/drawing/2014/main" id="{CC147921-EE6F-4EE4-A0E9-54746F0C8D81}"/>
              </a:ext>
            </a:extLst>
          </p:cNvPr>
          <p:cNvSpPr>
            <a:spLocks noGrp="1"/>
          </p:cNvSpPr>
          <p:nvPr>
            <p:ph idx="22" hasCustomPrompt="1"/>
          </p:nvPr>
        </p:nvSpPr>
        <p:spPr>
          <a:xfrm>
            <a:off x="9339423" y="1215408"/>
            <a:ext cx="2459736" cy="4297679"/>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90000"/>
              </a:lnSpc>
              <a:buFont typeface="Wingdings" panose="05000000000000000000" pitchFamily="2" charset="2"/>
              <a:buChar char="§"/>
              <a:defRPr sz="1400"/>
            </a:lvl4pPr>
            <a:lvl5pPr marL="1152000" indent="-182563">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p:txBody>
      </p:sp>
      <p:sp>
        <p:nvSpPr>
          <p:cNvPr id="13" name="Content Placeholder 2">
            <a:extLst>
              <a:ext uri="{FF2B5EF4-FFF2-40B4-BE49-F238E27FC236}">
                <a16:creationId xmlns:a16="http://schemas.microsoft.com/office/drawing/2014/main" id="{8ABA0516-E7C2-4F85-A344-898FBEA973BB}"/>
              </a:ext>
            </a:extLst>
          </p:cNvPr>
          <p:cNvSpPr>
            <a:spLocks noGrp="1"/>
          </p:cNvSpPr>
          <p:nvPr>
            <p:ph idx="19" hasCustomPrompt="1"/>
          </p:nvPr>
        </p:nvSpPr>
        <p:spPr>
          <a:xfrm>
            <a:off x="358819" y="1215408"/>
            <a:ext cx="2466363" cy="434483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90000"/>
              </a:lnSpc>
              <a:buFont typeface="Wingdings" panose="05000000000000000000" pitchFamily="2" charset="2"/>
              <a:buChar char="§"/>
              <a:defRPr sz="1400"/>
            </a:lvl4pPr>
            <a:lvl5pPr marL="1368000" indent="-342000">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p:txBody>
      </p:sp>
      <p:sp>
        <p:nvSpPr>
          <p:cNvPr id="2" name="Text Placeholder 6">
            <a:extLst>
              <a:ext uri="{FF2B5EF4-FFF2-40B4-BE49-F238E27FC236}">
                <a16:creationId xmlns:a16="http://schemas.microsoft.com/office/drawing/2014/main" id="{5FB1A56D-FD9B-5DC6-E465-32AB455A8DC6}"/>
              </a:ext>
            </a:extLst>
          </p:cNvPr>
          <p:cNvSpPr>
            <a:spLocks noGrp="1"/>
          </p:cNvSpPr>
          <p:nvPr>
            <p:ph type="body" sz="quarter" idx="16" hasCustomPrompt="1"/>
          </p:nvPr>
        </p:nvSpPr>
        <p:spPr>
          <a:xfrm>
            <a:off x="-1" y="5985387"/>
            <a:ext cx="12192000" cy="374904"/>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Tree>
    <p:extLst>
      <p:ext uri="{BB962C8B-B14F-4D97-AF65-F5344CB8AC3E}">
        <p14:creationId xmlns:p14="http://schemas.microsoft.com/office/powerpoint/2010/main" val="3042187242"/>
      </p:ext>
    </p:extLst>
  </p:cSld>
  <p:clrMapOvr>
    <a:masterClrMapping/>
  </p:clrMapOvr>
  <p:extLst>
    <p:ext uri="{DCECCB84-F9BA-43D5-87BE-67443E8EF086}">
      <p15:sldGuideLst xmlns:p15="http://schemas.microsoft.com/office/powerpoint/2012/main"/>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Four Content + Pic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9" name="Picture Placeholder 8">
            <a:extLst>
              <a:ext uri="{FF2B5EF4-FFF2-40B4-BE49-F238E27FC236}">
                <a16:creationId xmlns:a16="http://schemas.microsoft.com/office/drawing/2014/main" id="{5632F1BF-A417-46F5-A2B0-EE338C9464D9}"/>
              </a:ext>
            </a:extLst>
          </p:cNvPr>
          <p:cNvSpPr>
            <a:spLocks noGrp="1"/>
          </p:cNvSpPr>
          <p:nvPr>
            <p:ph type="pic" sz="quarter" idx="16"/>
          </p:nvPr>
        </p:nvSpPr>
        <p:spPr>
          <a:xfrm>
            <a:off x="358819" y="1273220"/>
            <a:ext cx="2459038" cy="2019300"/>
          </a:xfrm>
          <a:pattFill prst="wdUpDiag">
            <a:fgClr>
              <a:schemeClr val="bg2"/>
            </a:fgClr>
            <a:bgClr>
              <a:schemeClr val="bg1"/>
            </a:bgClr>
          </a:pattFill>
        </p:spPr>
        <p:txBody>
          <a:bodyPr/>
          <a:lstStyle/>
          <a:p>
            <a:r>
              <a:rPr lang="en-US"/>
              <a:t>Click icon to add picture</a:t>
            </a:r>
          </a:p>
        </p:txBody>
      </p:sp>
      <p:sp>
        <p:nvSpPr>
          <p:cNvPr id="12" name="Picture Placeholder 8">
            <a:extLst>
              <a:ext uri="{FF2B5EF4-FFF2-40B4-BE49-F238E27FC236}">
                <a16:creationId xmlns:a16="http://schemas.microsoft.com/office/drawing/2014/main" id="{B664EC32-C8D7-4696-8955-D27860B11603}"/>
              </a:ext>
            </a:extLst>
          </p:cNvPr>
          <p:cNvSpPr>
            <a:spLocks noGrp="1"/>
          </p:cNvSpPr>
          <p:nvPr>
            <p:ph type="pic" sz="quarter" idx="17"/>
          </p:nvPr>
        </p:nvSpPr>
        <p:spPr>
          <a:xfrm>
            <a:off x="3354638" y="1273220"/>
            <a:ext cx="2459038" cy="2019300"/>
          </a:xfrm>
          <a:pattFill prst="wdUpDiag">
            <a:fgClr>
              <a:schemeClr val="bg2"/>
            </a:fgClr>
            <a:bgClr>
              <a:schemeClr val="bg1"/>
            </a:bgClr>
          </a:pattFill>
        </p:spPr>
        <p:txBody>
          <a:bodyPr/>
          <a:lstStyle/>
          <a:p>
            <a:r>
              <a:rPr lang="en-US"/>
              <a:t>Click icon to add picture</a:t>
            </a:r>
          </a:p>
        </p:txBody>
      </p:sp>
      <p:sp>
        <p:nvSpPr>
          <p:cNvPr id="14" name="Picture Placeholder 8">
            <a:extLst>
              <a:ext uri="{FF2B5EF4-FFF2-40B4-BE49-F238E27FC236}">
                <a16:creationId xmlns:a16="http://schemas.microsoft.com/office/drawing/2014/main" id="{7BC96BB2-8963-4074-99F2-2BEB65D70F68}"/>
              </a:ext>
            </a:extLst>
          </p:cNvPr>
          <p:cNvSpPr>
            <a:spLocks noGrp="1"/>
          </p:cNvSpPr>
          <p:nvPr>
            <p:ph type="pic" sz="quarter" idx="18"/>
          </p:nvPr>
        </p:nvSpPr>
        <p:spPr>
          <a:xfrm>
            <a:off x="6350457" y="1273220"/>
            <a:ext cx="2459038" cy="2019300"/>
          </a:xfrm>
          <a:pattFill prst="wdUpDiag">
            <a:fgClr>
              <a:schemeClr val="bg2"/>
            </a:fgClr>
            <a:bgClr>
              <a:schemeClr val="bg1"/>
            </a:bgClr>
          </a:pattFill>
        </p:spPr>
        <p:txBody>
          <a:bodyPr/>
          <a:lstStyle/>
          <a:p>
            <a:r>
              <a:rPr lang="en-US"/>
              <a:t>Click icon to add picture</a:t>
            </a:r>
          </a:p>
        </p:txBody>
      </p:sp>
      <p:sp>
        <p:nvSpPr>
          <p:cNvPr id="15" name="Picture Placeholder 8">
            <a:extLst>
              <a:ext uri="{FF2B5EF4-FFF2-40B4-BE49-F238E27FC236}">
                <a16:creationId xmlns:a16="http://schemas.microsoft.com/office/drawing/2014/main" id="{3FAAAD28-DA69-4AAE-9FAD-9F27417572FF}"/>
              </a:ext>
            </a:extLst>
          </p:cNvPr>
          <p:cNvSpPr>
            <a:spLocks noGrp="1"/>
          </p:cNvSpPr>
          <p:nvPr>
            <p:ph type="pic" sz="quarter" idx="19"/>
          </p:nvPr>
        </p:nvSpPr>
        <p:spPr>
          <a:xfrm>
            <a:off x="9346275" y="1273220"/>
            <a:ext cx="2459038" cy="2019300"/>
          </a:xfrm>
          <a:pattFill prst="wdUpDiag">
            <a:fgClr>
              <a:schemeClr val="bg2"/>
            </a:fgClr>
            <a:bgClr>
              <a:schemeClr val="bg1"/>
            </a:bgClr>
          </a:pattFill>
        </p:spPr>
        <p:txBody>
          <a:bodyPr/>
          <a:lstStyle/>
          <a:p>
            <a:r>
              <a:rPr lang="en-US"/>
              <a:t>Click icon to add picture</a:t>
            </a:r>
          </a:p>
        </p:txBody>
      </p:sp>
      <p:sp>
        <p:nvSpPr>
          <p:cNvPr id="25" name="Title 1">
            <a:extLst>
              <a:ext uri="{FF2B5EF4-FFF2-40B4-BE49-F238E27FC236}">
                <a16:creationId xmlns:a16="http://schemas.microsoft.com/office/drawing/2014/main" id="{C79369E0-2594-4856-BA19-045C97E0C835}"/>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3A61C6E7-9607-4D49-B661-2C93B399B882}"/>
              </a:ext>
            </a:extLst>
          </p:cNvPr>
          <p:cNvSpPr>
            <a:spLocks noGrp="1"/>
          </p:cNvSpPr>
          <p:nvPr>
            <p:ph idx="21" hasCustomPrompt="1"/>
          </p:nvPr>
        </p:nvSpPr>
        <p:spPr>
          <a:xfrm>
            <a:off x="3361280" y="3490408"/>
            <a:ext cx="2459736" cy="2019300"/>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90000"/>
              </a:lnSpc>
              <a:buFont typeface="Wingdings" panose="05000000000000000000" pitchFamily="2" charset="2"/>
              <a:buChar char="§"/>
              <a:defRPr sz="1400"/>
            </a:lvl4pPr>
            <a:lvl5pPr marL="1152000" indent="-182563">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p:txBody>
      </p:sp>
      <p:sp>
        <p:nvSpPr>
          <p:cNvPr id="16" name="Content Placeholder 2">
            <a:extLst>
              <a:ext uri="{FF2B5EF4-FFF2-40B4-BE49-F238E27FC236}">
                <a16:creationId xmlns:a16="http://schemas.microsoft.com/office/drawing/2014/main" id="{B1846DA4-E85D-42EE-853C-A0D2538F57AB}"/>
              </a:ext>
            </a:extLst>
          </p:cNvPr>
          <p:cNvSpPr>
            <a:spLocks noGrp="1"/>
          </p:cNvSpPr>
          <p:nvPr>
            <p:ph idx="22" hasCustomPrompt="1"/>
          </p:nvPr>
        </p:nvSpPr>
        <p:spPr>
          <a:xfrm>
            <a:off x="6343837" y="3490408"/>
            <a:ext cx="2459736" cy="2019300"/>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90000"/>
              </a:lnSpc>
              <a:buFont typeface="Wingdings" panose="05000000000000000000" pitchFamily="2" charset="2"/>
              <a:buChar char="§"/>
              <a:defRPr sz="1400"/>
            </a:lvl4pPr>
            <a:lvl5pPr marL="1152000" indent="-182563">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p:txBody>
      </p:sp>
      <p:sp>
        <p:nvSpPr>
          <p:cNvPr id="17" name="Content Placeholder 2">
            <a:extLst>
              <a:ext uri="{FF2B5EF4-FFF2-40B4-BE49-F238E27FC236}">
                <a16:creationId xmlns:a16="http://schemas.microsoft.com/office/drawing/2014/main" id="{2CAE046B-568E-42A3-846A-47DCFF96CFCA}"/>
              </a:ext>
            </a:extLst>
          </p:cNvPr>
          <p:cNvSpPr>
            <a:spLocks noGrp="1"/>
          </p:cNvSpPr>
          <p:nvPr>
            <p:ph idx="23" hasCustomPrompt="1"/>
          </p:nvPr>
        </p:nvSpPr>
        <p:spPr>
          <a:xfrm>
            <a:off x="9339423" y="3490408"/>
            <a:ext cx="2459736" cy="2019300"/>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90000"/>
              </a:lnSpc>
              <a:buFont typeface="Wingdings" panose="05000000000000000000" pitchFamily="2" charset="2"/>
              <a:buChar char="§"/>
              <a:defRPr sz="1400"/>
            </a:lvl4pPr>
            <a:lvl5pPr marL="1152000" indent="-182563">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p:txBody>
      </p:sp>
      <p:sp>
        <p:nvSpPr>
          <p:cNvPr id="19" name="Content Placeholder 2">
            <a:extLst>
              <a:ext uri="{FF2B5EF4-FFF2-40B4-BE49-F238E27FC236}">
                <a16:creationId xmlns:a16="http://schemas.microsoft.com/office/drawing/2014/main" id="{34DB80BF-E090-4894-86C1-C5BA987C88D9}"/>
              </a:ext>
            </a:extLst>
          </p:cNvPr>
          <p:cNvSpPr>
            <a:spLocks noGrp="1"/>
          </p:cNvSpPr>
          <p:nvPr>
            <p:ph idx="24" hasCustomPrompt="1"/>
          </p:nvPr>
        </p:nvSpPr>
        <p:spPr>
          <a:xfrm>
            <a:off x="358819" y="3515410"/>
            <a:ext cx="2466363" cy="204145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90000"/>
              </a:lnSpc>
              <a:buFont typeface="Wingdings" panose="05000000000000000000" pitchFamily="2" charset="2"/>
              <a:buChar char="§"/>
              <a:defRPr sz="1400"/>
            </a:lvl4pPr>
            <a:lvl5pPr marL="1368000" indent="-342000">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2"/>
            <a:endParaRPr lang="en-US"/>
          </a:p>
        </p:txBody>
      </p:sp>
      <p:sp>
        <p:nvSpPr>
          <p:cNvPr id="2" name="Text Placeholder 6">
            <a:extLst>
              <a:ext uri="{FF2B5EF4-FFF2-40B4-BE49-F238E27FC236}">
                <a16:creationId xmlns:a16="http://schemas.microsoft.com/office/drawing/2014/main" id="{71C2E6ED-F294-9B2C-99B8-06AE195F4445}"/>
              </a:ext>
            </a:extLst>
          </p:cNvPr>
          <p:cNvSpPr>
            <a:spLocks noGrp="1"/>
          </p:cNvSpPr>
          <p:nvPr>
            <p:ph type="body" sz="quarter" idx="25" hasCustomPrompt="1"/>
          </p:nvPr>
        </p:nvSpPr>
        <p:spPr>
          <a:xfrm>
            <a:off x="-1" y="5985387"/>
            <a:ext cx="12192000" cy="374904"/>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Tree>
    <p:extLst>
      <p:ext uri="{BB962C8B-B14F-4D97-AF65-F5344CB8AC3E}">
        <p14:creationId xmlns:p14="http://schemas.microsoft.com/office/powerpoint/2010/main" val="414813602"/>
      </p:ext>
    </p:extLst>
  </p:cSld>
  <p:clrMapOvr>
    <a:masterClrMapping/>
  </p:clrMapOvr>
  <p:extLst>
    <p:ext uri="{DCECCB84-F9BA-43D5-87BE-67443E8EF086}">
      <p15:sldGuideLst xmlns:p15="http://schemas.microsoft.com/office/powerpoint/2012/main"/>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Four Content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2" name="Title 1">
            <a:extLst>
              <a:ext uri="{FF2B5EF4-FFF2-40B4-BE49-F238E27FC236}">
                <a16:creationId xmlns:a16="http://schemas.microsoft.com/office/drawing/2014/main" id="{2B2C3635-51CA-4376-B53E-0C667C3DE49A}"/>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9" name="Content Placeholder 2">
            <a:extLst>
              <a:ext uri="{FF2B5EF4-FFF2-40B4-BE49-F238E27FC236}">
                <a16:creationId xmlns:a16="http://schemas.microsoft.com/office/drawing/2014/main" id="{5830FD6D-4731-4031-8ADE-25392EE31DB0}"/>
              </a:ext>
            </a:extLst>
          </p:cNvPr>
          <p:cNvSpPr>
            <a:spLocks noGrp="1"/>
          </p:cNvSpPr>
          <p:nvPr>
            <p:ph idx="25" hasCustomPrompt="1"/>
          </p:nvPr>
        </p:nvSpPr>
        <p:spPr>
          <a:xfrm>
            <a:off x="358819" y="3521120"/>
            <a:ext cx="5540424" cy="2124236"/>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0" name="Content Placeholder 2">
            <a:extLst>
              <a:ext uri="{FF2B5EF4-FFF2-40B4-BE49-F238E27FC236}">
                <a16:creationId xmlns:a16="http://schemas.microsoft.com/office/drawing/2014/main" id="{A032F6F6-185D-45FD-B4CE-999D514CC47A}"/>
              </a:ext>
            </a:extLst>
          </p:cNvPr>
          <p:cNvSpPr>
            <a:spLocks noGrp="1"/>
          </p:cNvSpPr>
          <p:nvPr>
            <p:ph idx="26" hasCustomPrompt="1"/>
          </p:nvPr>
        </p:nvSpPr>
        <p:spPr>
          <a:xfrm>
            <a:off x="358819" y="1216968"/>
            <a:ext cx="5540424" cy="2041458"/>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1" name="Content Placeholder 2">
            <a:extLst>
              <a:ext uri="{FF2B5EF4-FFF2-40B4-BE49-F238E27FC236}">
                <a16:creationId xmlns:a16="http://schemas.microsoft.com/office/drawing/2014/main" id="{B731ABE7-9B42-4329-9965-68D7BE4FDC9F}"/>
              </a:ext>
            </a:extLst>
          </p:cNvPr>
          <p:cNvSpPr>
            <a:spLocks noGrp="1"/>
          </p:cNvSpPr>
          <p:nvPr>
            <p:ph idx="27" hasCustomPrompt="1"/>
          </p:nvPr>
        </p:nvSpPr>
        <p:spPr>
          <a:xfrm>
            <a:off x="6264889" y="3521120"/>
            <a:ext cx="5540424" cy="2124236"/>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4" name="Content Placeholder 2">
            <a:extLst>
              <a:ext uri="{FF2B5EF4-FFF2-40B4-BE49-F238E27FC236}">
                <a16:creationId xmlns:a16="http://schemas.microsoft.com/office/drawing/2014/main" id="{199AC77C-78C0-4604-A3DB-1EA19C262256}"/>
              </a:ext>
            </a:extLst>
          </p:cNvPr>
          <p:cNvSpPr>
            <a:spLocks noGrp="1"/>
          </p:cNvSpPr>
          <p:nvPr>
            <p:ph idx="28" hasCustomPrompt="1"/>
          </p:nvPr>
        </p:nvSpPr>
        <p:spPr>
          <a:xfrm>
            <a:off x="6264889" y="1216968"/>
            <a:ext cx="5540424" cy="2041458"/>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2" name="Text Placeholder 6">
            <a:extLst>
              <a:ext uri="{FF2B5EF4-FFF2-40B4-BE49-F238E27FC236}">
                <a16:creationId xmlns:a16="http://schemas.microsoft.com/office/drawing/2014/main" id="{8AC5AD50-E468-6C17-FF05-D1507408C4FA}"/>
              </a:ext>
            </a:extLst>
          </p:cNvPr>
          <p:cNvSpPr>
            <a:spLocks noGrp="1"/>
          </p:cNvSpPr>
          <p:nvPr>
            <p:ph type="body" sz="quarter" idx="16" hasCustomPrompt="1"/>
          </p:nvPr>
        </p:nvSpPr>
        <p:spPr>
          <a:xfrm>
            <a:off x="-1" y="5985387"/>
            <a:ext cx="12192000" cy="374904"/>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Tree>
    <p:extLst>
      <p:ext uri="{BB962C8B-B14F-4D97-AF65-F5344CB8AC3E}">
        <p14:creationId xmlns:p14="http://schemas.microsoft.com/office/powerpoint/2010/main" val="230174285"/>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C1D0A655-F697-594B-BF30-A9D85D8159A9}"/>
              </a:ext>
            </a:extLst>
          </p:cNvPr>
          <p:cNvGraphicFramePr>
            <a:graphicFrameLocks noChangeAspect="1"/>
          </p:cNvGraphicFramePr>
          <p:nvPr userDrawn="1">
            <p:custDataLst>
              <p:tags r:id="rId1"/>
            </p:custDataLst>
            <p:extLst>
              <p:ext uri="{D42A27DB-BD31-4B8C-83A1-F6EECF244321}">
                <p14:modId xmlns:p14="http://schemas.microsoft.com/office/powerpoint/2010/main" val="39744729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3" imgH="396" progId="TCLayout.ActiveDocument.1">
                  <p:embed/>
                </p:oleObj>
              </mc:Choice>
              <mc:Fallback>
                <p:oleObj name="think-cell Slide" r:id="rId3" imgW="393" imgH="396" progId="TCLayout.ActiveDocument.1">
                  <p:embed/>
                  <p:pic>
                    <p:nvPicPr>
                      <p:cNvPr id="4" name="think-cell data - do not delete" hidden="1">
                        <a:extLst>
                          <a:ext uri="{FF2B5EF4-FFF2-40B4-BE49-F238E27FC236}">
                            <a16:creationId xmlns:a16="http://schemas.microsoft.com/office/drawing/2014/main" id="{C1D0A655-F697-594B-BF30-A9D85D8159A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Slide Number Placeholder 4">
            <a:extLst>
              <a:ext uri="{FF2B5EF4-FFF2-40B4-BE49-F238E27FC236}">
                <a16:creationId xmlns:a16="http://schemas.microsoft.com/office/drawing/2014/main" id="{D0D08997-B423-407B-B60D-8D5DFC3705FE}"/>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6" name="Title 1">
            <a:extLst>
              <a:ext uri="{FF2B5EF4-FFF2-40B4-BE49-F238E27FC236}">
                <a16:creationId xmlns:a16="http://schemas.microsoft.com/office/drawing/2014/main" id="{CBA6384A-E178-4E5E-A7F8-EAD0372140D5}"/>
              </a:ext>
            </a:extLst>
          </p:cNvPr>
          <p:cNvSpPr>
            <a:spLocks noGrp="1"/>
          </p:cNvSpPr>
          <p:nvPr>
            <p:ph type="title"/>
          </p:nvPr>
        </p:nvSpPr>
        <p:spPr>
          <a:xfrm>
            <a:off x="358819" y="427059"/>
            <a:ext cx="11446494" cy="353174"/>
          </a:xfrm>
        </p:spPr>
        <p:txBody>
          <a:bodyPr vert="horz" wrap="square" anchor="t">
            <a:spAutoFit/>
          </a:bodyPr>
          <a:lstStyle>
            <a:lvl1pPr>
              <a:lnSpc>
                <a:spcPct val="80000"/>
              </a:lnSpc>
              <a:defRPr sz="2800">
                <a:solidFill>
                  <a:schemeClr val="tx1"/>
                </a:solidFill>
              </a:defRPr>
            </a:lvl1pPr>
          </a:lstStyle>
          <a:p>
            <a:r>
              <a:rPr lang="en-US"/>
              <a:t>Click to edit Master title style</a:t>
            </a:r>
          </a:p>
        </p:txBody>
      </p:sp>
      <p:sp>
        <p:nvSpPr>
          <p:cNvPr id="2" name="Text Placeholder 6">
            <a:extLst>
              <a:ext uri="{FF2B5EF4-FFF2-40B4-BE49-F238E27FC236}">
                <a16:creationId xmlns:a16="http://schemas.microsoft.com/office/drawing/2014/main" id="{93850744-A982-85D8-464C-26EABD919D0A}"/>
              </a:ext>
            </a:extLst>
          </p:cNvPr>
          <p:cNvSpPr>
            <a:spLocks noGrp="1"/>
          </p:cNvSpPr>
          <p:nvPr>
            <p:ph type="body" sz="quarter" idx="16" hasCustomPrompt="1"/>
          </p:nvPr>
        </p:nvSpPr>
        <p:spPr>
          <a:xfrm>
            <a:off x="-1" y="5985387"/>
            <a:ext cx="12192000" cy="374904"/>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Tree>
    <p:extLst>
      <p:ext uri="{BB962C8B-B14F-4D97-AF65-F5344CB8AC3E}">
        <p14:creationId xmlns:p14="http://schemas.microsoft.com/office/powerpoint/2010/main" val="3483680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Four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296706"/>
            <a:ext cx="5372100" cy="20208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1000" b="1"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rgbClr val="707070"/>
              </a:solidFill>
              <a:effectLst/>
              <a:uLnTx/>
              <a:uFillTx/>
              <a:latin typeface="Arial"/>
              <a:ea typeface="+mn-ea"/>
              <a:cs typeface="+mn-cs"/>
            </a:endParaRPr>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6324600" y="1296706"/>
            <a:ext cx="5372100" cy="20208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D39F757B-7399-47EF-8C93-6F4A6410845A}"/>
              </a:ext>
            </a:extLst>
          </p:cNvPr>
          <p:cNvSpPr>
            <a:spLocks noGrp="1"/>
          </p:cNvSpPr>
          <p:nvPr>
            <p:ph idx="14"/>
          </p:nvPr>
        </p:nvSpPr>
        <p:spPr>
          <a:xfrm>
            <a:off x="495300" y="3729871"/>
            <a:ext cx="5372100" cy="20208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A9B1BC2-D1BF-4967-9DEB-0E2180966050}"/>
              </a:ext>
            </a:extLst>
          </p:cNvPr>
          <p:cNvSpPr>
            <a:spLocks noGrp="1"/>
          </p:cNvSpPr>
          <p:nvPr>
            <p:ph idx="15"/>
          </p:nvPr>
        </p:nvSpPr>
        <p:spPr>
          <a:xfrm>
            <a:off x="6324600" y="3729871"/>
            <a:ext cx="5372100" cy="20208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6">
            <a:extLst>
              <a:ext uri="{FF2B5EF4-FFF2-40B4-BE49-F238E27FC236}">
                <a16:creationId xmlns:a16="http://schemas.microsoft.com/office/drawing/2014/main" id="{DFA7B3DE-C704-4D6A-9148-C2EE51AB9559}"/>
              </a:ext>
            </a:extLst>
          </p:cNvPr>
          <p:cNvSpPr>
            <a:spLocks noGrp="1" noChangeAspect="1"/>
          </p:cNvSpPr>
          <p:nvPr>
            <p:ph type="body" sz="quarter" idx="16" hasCustomPrompt="1"/>
          </p:nvPr>
        </p:nvSpPr>
        <p:spPr>
          <a:xfrm>
            <a:off x="-1" y="5864996"/>
            <a:ext cx="12192000" cy="497704"/>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211479752"/>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C549D9-CB0B-4053-B4B8-18A9A6E347D0}"/>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2" name="Text Placeholder 6">
            <a:extLst>
              <a:ext uri="{FF2B5EF4-FFF2-40B4-BE49-F238E27FC236}">
                <a16:creationId xmlns:a16="http://schemas.microsoft.com/office/drawing/2014/main" id="{86AC20B8-6281-CD20-EE13-49D3EED14021}"/>
              </a:ext>
            </a:extLst>
          </p:cNvPr>
          <p:cNvSpPr>
            <a:spLocks noGrp="1"/>
          </p:cNvSpPr>
          <p:nvPr>
            <p:ph type="body" sz="quarter" idx="16" hasCustomPrompt="1"/>
          </p:nvPr>
        </p:nvSpPr>
        <p:spPr>
          <a:xfrm>
            <a:off x="-1" y="5985387"/>
            <a:ext cx="12192000" cy="374904"/>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Tree>
    <p:extLst>
      <p:ext uri="{BB962C8B-B14F-4D97-AF65-F5344CB8AC3E}">
        <p14:creationId xmlns:p14="http://schemas.microsoft.com/office/powerpoint/2010/main" val="412863523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and Content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5" name="Title 1">
            <a:extLst>
              <a:ext uri="{FF2B5EF4-FFF2-40B4-BE49-F238E27FC236}">
                <a16:creationId xmlns:a16="http://schemas.microsoft.com/office/drawing/2014/main" id="{E2119B59-858C-4500-B149-5374ADF33E36}"/>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9" name="Content Placeholder 2">
            <a:extLst>
              <a:ext uri="{FF2B5EF4-FFF2-40B4-BE49-F238E27FC236}">
                <a16:creationId xmlns:a16="http://schemas.microsoft.com/office/drawing/2014/main" id="{68906F9A-9C1E-490B-94EE-B9A132365C6D}"/>
              </a:ext>
            </a:extLst>
          </p:cNvPr>
          <p:cNvSpPr>
            <a:spLocks noGrp="1"/>
          </p:cNvSpPr>
          <p:nvPr>
            <p:ph idx="17" hasCustomPrompt="1"/>
          </p:nvPr>
        </p:nvSpPr>
        <p:spPr>
          <a:xfrm>
            <a:off x="358819" y="1273219"/>
            <a:ext cx="11446494" cy="4226829"/>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105258358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wo Content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Title 1">
            <a:extLst>
              <a:ext uri="{FF2B5EF4-FFF2-40B4-BE49-F238E27FC236}">
                <a16:creationId xmlns:a16="http://schemas.microsoft.com/office/drawing/2014/main" id="{A32055D6-B48C-46FA-A045-DB6BE9C2CCC4}"/>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5C2E4644-AE39-48CE-A659-6F925FF92EBC}"/>
              </a:ext>
            </a:extLst>
          </p:cNvPr>
          <p:cNvSpPr>
            <a:spLocks noGrp="1"/>
          </p:cNvSpPr>
          <p:nvPr>
            <p:ph idx="17" hasCustomPrompt="1"/>
          </p:nvPr>
        </p:nvSpPr>
        <p:spPr>
          <a:xfrm>
            <a:off x="358819" y="1273220"/>
            <a:ext cx="5489645" cy="4267772"/>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3" name="Content Placeholder 2">
            <a:extLst>
              <a:ext uri="{FF2B5EF4-FFF2-40B4-BE49-F238E27FC236}">
                <a16:creationId xmlns:a16="http://schemas.microsoft.com/office/drawing/2014/main" id="{CAE9381A-ED2B-4399-8D72-4D8BE99E5528}"/>
              </a:ext>
            </a:extLst>
          </p:cNvPr>
          <p:cNvSpPr>
            <a:spLocks noGrp="1"/>
          </p:cNvSpPr>
          <p:nvPr>
            <p:ph idx="18" hasCustomPrompt="1"/>
          </p:nvPr>
        </p:nvSpPr>
        <p:spPr>
          <a:xfrm>
            <a:off x="6315668" y="1273220"/>
            <a:ext cx="5489645" cy="4267772"/>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3341176660"/>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and Content + Pic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9" name="Title 1">
            <a:extLst>
              <a:ext uri="{FF2B5EF4-FFF2-40B4-BE49-F238E27FC236}">
                <a16:creationId xmlns:a16="http://schemas.microsoft.com/office/drawing/2014/main" id="{A67C88C3-29C3-4638-9D18-19985AD9E25B}"/>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2" name="Picture Placeholder 6">
            <a:extLst>
              <a:ext uri="{FF2B5EF4-FFF2-40B4-BE49-F238E27FC236}">
                <a16:creationId xmlns:a16="http://schemas.microsoft.com/office/drawing/2014/main" id="{46DE221B-DD3F-4CCF-B057-0E4063F3D30D}"/>
              </a:ext>
            </a:extLst>
          </p:cNvPr>
          <p:cNvSpPr>
            <a:spLocks noGrp="1"/>
          </p:cNvSpPr>
          <p:nvPr>
            <p:ph type="pic" sz="quarter" idx="13"/>
          </p:nvPr>
        </p:nvSpPr>
        <p:spPr>
          <a:xfrm>
            <a:off x="6324600" y="1273218"/>
            <a:ext cx="5372100" cy="4215793"/>
          </a:xfrm>
          <a:pattFill prst="wdUpDiag">
            <a:fgClr>
              <a:schemeClr val="bg2"/>
            </a:fgClr>
            <a:bgClr>
              <a:schemeClr val="bg1"/>
            </a:bgClr>
          </a:pattFill>
        </p:spPr>
        <p:txBody>
          <a:bodyPr/>
          <a:lstStyle/>
          <a:p>
            <a:r>
              <a:rPr lang="en-US"/>
              <a:t>Click icon to add picture</a:t>
            </a:r>
          </a:p>
        </p:txBody>
      </p:sp>
      <p:sp>
        <p:nvSpPr>
          <p:cNvPr id="13" name="Content Placeholder 2">
            <a:extLst>
              <a:ext uri="{FF2B5EF4-FFF2-40B4-BE49-F238E27FC236}">
                <a16:creationId xmlns:a16="http://schemas.microsoft.com/office/drawing/2014/main" id="{490B8729-D5AF-457C-8A0B-F43CC5F69622}"/>
              </a:ext>
            </a:extLst>
          </p:cNvPr>
          <p:cNvSpPr>
            <a:spLocks noGrp="1"/>
          </p:cNvSpPr>
          <p:nvPr>
            <p:ph idx="17" hasCustomPrompt="1"/>
          </p:nvPr>
        </p:nvSpPr>
        <p:spPr>
          <a:xfrm>
            <a:off x="358819" y="1273220"/>
            <a:ext cx="5489645" cy="4215792"/>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1848764472"/>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wo Content + Pics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2" name="Title 1">
            <a:extLst>
              <a:ext uri="{FF2B5EF4-FFF2-40B4-BE49-F238E27FC236}">
                <a16:creationId xmlns:a16="http://schemas.microsoft.com/office/drawing/2014/main" id="{690E6779-1215-4847-8188-57330BEA8D62}"/>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7" name="Picture Placeholder 6">
            <a:extLst>
              <a:ext uri="{FF2B5EF4-FFF2-40B4-BE49-F238E27FC236}">
                <a16:creationId xmlns:a16="http://schemas.microsoft.com/office/drawing/2014/main" id="{838153A2-00B1-4C00-BFD7-12A5E0F94EBD}"/>
              </a:ext>
            </a:extLst>
          </p:cNvPr>
          <p:cNvSpPr>
            <a:spLocks noGrp="1"/>
          </p:cNvSpPr>
          <p:nvPr>
            <p:ph type="pic" sz="quarter" idx="16"/>
          </p:nvPr>
        </p:nvSpPr>
        <p:spPr>
          <a:xfrm>
            <a:off x="358818" y="1300516"/>
            <a:ext cx="5489645" cy="2247900"/>
          </a:xfrm>
          <a:pattFill prst="wdUpDiag">
            <a:fgClr>
              <a:schemeClr val="bg2"/>
            </a:fgClr>
            <a:bgClr>
              <a:schemeClr val="bg1"/>
            </a:bgClr>
          </a:pattFill>
        </p:spPr>
        <p:txBody>
          <a:bodyPr/>
          <a:lstStyle/>
          <a:p>
            <a:r>
              <a:rPr lang="en-US"/>
              <a:t>Click icon to add picture</a:t>
            </a:r>
          </a:p>
        </p:txBody>
      </p:sp>
      <p:sp>
        <p:nvSpPr>
          <p:cNvPr id="18" name="Picture Placeholder 6">
            <a:extLst>
              <a:ext uri="{FF2B5EF4-FFF2-40B4-BE49-F238E27FC236}">
                <a16:creationId xmlns:a16="http://schemas.microsoft.com/office/drawing/2014/main" id="{4C9CD2A0-C282-40D5-84DC-2FAAF7E74358}"/>
              </a:ext>
            </a:extLst>
          </p:cNvPr>
          <p:cNvSpPr>
            <a:spLocks noGrp="1"/>
          </p:cNvSpPr>
          <p:nvPr>
            <p:ph type="pic" sz="quarter" idx="20"/>
          </p:nvPr>
        </p:nvSpPr>
        <p:spPr>
          <a:xfrm>
            <a:off x="6315667" y="1300516"/>
            <a:ext cx="5489645" cy="2247900"/>
          </a:xfrm>
          <a:pattFill prst="wdUpDiag">
            <a:fgClr>
              <a:schemeClr val="bg2"/>
            </a:fgClr>
            <a:bgClr>
              <a:schemeClr val="bg1"/>
            </a:bgClr>
          </a:pattFill>
        </p:spPr>
        <p:txBody>
          <a:bodyPr/>
          <a:lstStyle/>
          <a:p>
            <a:r>
              <a:rPr lang="en-US"/>
              <a:t>Click icon to add picture</a:t>
            </a:r>
          </a:p>
        </p:txBody>
      </p:sp>
      <p:sp>
        <p:nvSpPr>
          <p:cNvPr id="19" name="Content Placeholder 2">
            <a:extLst>
              <a:ext uri="{FF2B5EF4-FFF2-40B4-BE49-F238E27FC236}">
                <a16:creationId xmlns:a16="http://schemas.microsoft.com/office/drawing/2014/main" id="{1A33228C-46CB-471D-98B2-1A1AF4B8A142}"/>
              </a:ext>
            </a:extLst>
          </p:cNvPr>
          <p:cNvSpPr>
            <a:spLocks noGrp="1"/>
          </p:cNvSpPr>
          <p:nvPr>
            <p:ph idx="17" hasCustomPrompt="1"/>
          </p:nvPr>
        </p:nvSpPr>
        <p:spPr>
          <a:xfrm>
            <a:off x="358819" y="3825354"/>
            <a:ext cx="5489645" cy="2011242"/>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
        <p:nvSpPr>
          <p:cNvPr id="20" name="Content Placeholder 2">
            <a:extLst>
              <a:ext uri="{FF2B5EF4-FFF2-40B4-BE49-F238E27FC236}">
                <a16:creationId xmlns:a16="http://schemas.microsoft.com/office/drawing/2014/main" id="{56A5F9B4-DFAA-4E07-9C13-276D505B7506}"/>
              </a:ext>
            </a:extLst>
          </p:cNvPr>
          <p:cNvSpPr>
            <a:spLocks noGrp="1"/>
          </p:cNvSpPr>
          <p:nvPr>
            <p:ph idx="21" hasCustomPrompt="1"/>
          </p:nvPr>
        </p:nvSpPr>
        <p:spPr>
          <a:xfrm>
            <a:off x="6315668" y="3825354"/>
            <a:ext cx="5489645" cy="2011242"/>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Tree>
    <p:extLst>
      <p:ext uri="{BB962C8B-B14F-4D97-AF65-F5344CB8AC3E}">
        <p14:creationId xmlns:p14="http://schemas.microsoft.com/office/powerpoint/2010/main" val="2941762494"/>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guide id="4" orient="horz" pos="2448">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hree Content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7" name="Title 1">
            <a:extLst>
              <a:ext uri="{FF2B5EF4-FFF2-40B4-BE49-F238E27FC236}">
                <a16:creationId xmlns:a16="http://schemas.microsoft.com/office/drawing/2014/main" id="{0102B6B0-9C58-48D4-B12C-9ED8676D5E27}"/>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grpSp>
        <p:nvGrpSpPr>
          <p:cNvPr id="22" name="Group 21">
            <a:extLst>
              <a:ext uri="{FF2B5EF4-FFF2-40B4-BE49-F238E27FC236}">
                <a16:creationId xmlns:a16="http://schemas.microsoft.com/office/drawing/2014/main" id="{1FF7A157-11E0-4942-BE9B-6C23FFF7E99B}"/>
              </a:ext>
            </a:extLst>
          </p:cNvPr>
          <p:cNvGrpSpPr/>
          <p:nvPr userDrawn="1"/>
        </p:nvGrpSpPr>
        <p:grpSpPr>
          <a:xfrm>
            <a:off x="4098325" y="1300517"/>
            <a:ext cx="4022712" cy="4344840"/>
            <a:chOff x="4125621" y="1410880"/>
            <a:chExt cx="4022712" cy="4462273"/>
          </a:xfrm>
        </p:grpSpPr>
        <p:cxnSp>
          <p:nvCxnSpPr>
            <p:cNvPr id="23" name="Straight Connector 22">
              <a:extLst>
                <a:ext uri="{FF2B5EF4-FFF2-40B4-BE49-F238E27FC236}">
                  <a16:creationId xmlns:a16="http://schemas.microsoft.com/office/drawing/2014/main" id="{0F9BD489-107B-4209-86D3-A53593D14366}"/>
                </a:ext>
              </a:extLst>
            </p:cNvPr>
            <p:cNvCxnSpPr/>
            <p:nvPr userDrawn="1"/>
          </p:nvCxnSpPr>
          <p:spPr>
            <a:xfrm>
              <a:off x="4125621"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1B1D34A-199F-4664-B846-5EEDBDEBE004}"/>
                </a:ext>
              </a:extLst>
            </p:cNvPr>
            <p:cNvCxnSpPr/>
            <p:nvPr userDrawn="1"/>
          </p:nvCxnSpPr>
          <p:spPr>
            <a:xfrm>
              <a:off x="8148333" y="1410881"/>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25" name="Content Placeholder 2">
            <a:extLst>
              <a:ext uri="{FF2B5EF4-FFF2-40B4-BE49-F238E27FC236}">
                <a16:creationId xmlns:a16="http://schemas.microsoft.com/office/drawing/2014/main" id="{97992B38-768E-4CF3-B819-4952C70E2D8D}"/>
              </a:ext>
            </a:extLst>
          </p:cNvPr>
          <p:cNvSpPr>
            <a:spLocks noGrp="1"/>
          </p:cNvSpPr>
          <p:nvPr>
            <p:ph idx="17" hasCustomPrompt="1"/>
          </p:nvPr>
        </p:nvSpPr>
        <p:spPr>
          <a:xfrm>
            <a:off x="358820" y="1300518"/>
            <a:ext cx="3429000" cy="434483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
        <p:nvSpPr>
          <p:cNvPr id="26" name="Content Placeholder 2">
            <a:extLst>
              <a:ext uri="{FF2B5EF4-FFF2-40B4-BE49-F238E27FC236}">
                <a16:creationId xmlns:a16="http://schemas.microsoft.com/office/drawing/2014/main" id="{1F46BAC4-511C-4521-85A7-F6BE600BE03D}"/>
              </a:ext>
            </a:extLst>
          </p:cNvPr>
          <p:cNvSpPr>
            <a:spLocks noGrp="1"/>
          </p:cNvSpPr>
          <p:nvPr>
            <p:ph idx="18" hasCustomPrompt="1"/>
          </p:nvPr>
        </p:nvSpPr>
        <p:spPr>
          <a:xfrm>
            <a:off x="8376313" y="1300518"/>
            <a:ext cx="3429000" cy="434483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
        <p:nvSpPr>
          <p:cNvPr id="27" name="Content Placeholder 2">
            <a:extLst>
              <a:ext uri="{FF2B5EF4-FFF2-40B4-BE49-F238E27FC236}">
                <a16:creationId xmlns:a16="http://schemas.microsoft.com/office/drawing/2014/main" id="{6E863A8E-8FD5-472B-9D19-AFE65B5C6626}"/>
              </a:ext>
            </a:extLst>
          </p:cNvPr>
          <p:cNvSpPr>
            <a:spLocks noGrp="1"/>
          </p:cNvSpPr>
          <p:nvPr>
            <p:ph idx="19" hasCustomPrompt="1"/>
          </p:nvPr>
        </p:nvSpPr>
        <p:spPr>
          <a:xfrm>
            <a:off x="4408831" y="1300518"/>
            <a:ext cx="3429000" cy="434483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Tree>
    <p:extLst>
      <p:ext uri="{BB962C8B-B14F-4D97-AF65-F5344CB8AC3E}">
        <p14:creationId xmlns:p14="http://schemas.microsoft.com/office/powerpoint/2010/main" val="3159861279"/>
      </p:ext>
    </p:extLst>
  </p:cSld>
  <p:clrMapOvr>
    <a:masterClrMapping/>
  </p:clrMapOvr>
  <p:extLst>
    <p:ext uri="{DCECCB84-F9BA-43D5-87BE-67443E8EF086}">
      <p15:sldGuideLst xmlns:p15="http://schemas.microsoft.com/office/powerpoint/2012/main"/>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hree Content + Pics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9" name="Title 1">
            <a:extLst>
              <a:ext uri="{FF2B5EF4-FFF2-40B4-BE49-F238E27FC236}">
                <a16:creationId xmlns:a16="http://schemas.microsoft.com/office/drawing/2014/main" id="{6CF918C0-6EF6-4029-BAA3-0797ADF27E82}"/>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23" name="Picture Placeholder 6">
            <a:extLst>
              <a:ext uri="{FF2B5EF4-FFF2-40B4-BE49-F238E27FC236}">
                <a16:creationId xmlns:a16="http://schemas.microsoft.com/office/drawing/2014/main" id="{BFF2A0F5-8AAF-4D59-BE06-0CD4394FBBE8}"/>
              </a:ext>
            </a:extLst>
          </p:cNvPr>
          <p:cNvSpPr>
            <a:spLocks noGrp="1"/>
          </p:cNvSpPr>
          <p:nvPr>
            <p:ph type="pic" sz="quarter" idx="15"/>
          </p:nvPr>
        </p:nvSpPr>
        <p:spPr>
          <a:xfrm>
            <a:off x="358819" y="1273220"/>
            <a:ext cx="3429000" cy="2247900"/>
          </a:xfrm>
          <a:pattFill prst="wdUpDiag">
            <a:fgClr>
              <a:schemeClr val="bg2"/>
            </a:fgClr>
            <a:bgClr>
              <a:schemeClr val="bg1"/>
            </a:bgClr>
          </a:pattFill>
        </p:spPr>
        <p:txBody>
          <a:bodyPr/>
          <a:lstStyle/>
          <a:p>
            <a:r>
              <a:rPr lang="en-US"/>
              <a:t>Click icon to add picture</a:t>
            </a:r>
          </a:p>
        </p:txBody>
      </p:sp>
      <p:sp>
        <p:nvSpPr>
          <p:cNvPr id="24" name="Picture Placeholder 6">
            <a:extLst>
              <a:ext uri="{FF2B5EF4-FFF2-40B4-BE49-F238E27FC236}">
                <a16:creationId xmlns:a16="http://schemas.microsoft.com/office/drawing/2014/main" id="{8F9FD8CE-ABB0-4A28-AF53-3BDD466E91C8}"/>
              </a:ext>
            </a:extLst>
          </p:cNvPr>
          <p:cNvSpPr>
            <a:spLocks noGrp="1"/>
          </p:cNvSpPr>
          <p:nvPr>
            <p:ph type="pic" sz="quarter" idx="16"/>
          </p:nvPr>
        </p:nvSpPr>
        <p:spPr>
          <a:xfrm>
            <a:off x="4381500" y="1273220"/>
            <a:ext cx="3429000" cy="2247900"/>
          </a:xfrm>
          <a:pattFill prst="wdUpDiag">
            <a:fgClr>
              <a:schemeClr val="bg2"/>
            </a:fgClr>
            <a:bgClr>
              <a:schemeClr val="bg1"/>
            </a:bgClr>
          </a:pattFill>
        </p:spPr>
        <p:txBody>
          <a:bodyPr/>
          <a:lstStyle/>
          <a:p>
            <a:r>
              <a:rPr lang="en-US"/>
              <a:t>Click icon to add picture</a:t>
            </a:r>
          </a:p>
        </p:txBody>
      </p:sp>
      <p:sp>
        <p:nvSpPr>
          <p:cNvPr id="25" name="Picture Placeholder 6">
            <a:extLst>
              <a:ext uri="{FF2B5EF4-FFF2-40B4-BE49-F238E27FC236}">
                <a16:creationId xmlns:a16="http://schemas.microsoft.com/office/drawing/2014/main" id="{3F7006CF-B885-4A96-AB02-317E27A4BB04}"/>
              </a:ext>
            </a:extLst>
          </p:cNvPr>
          <p:cNvSpPr>
            <a:spLocks noGrp="1"/>
          </p:cNvSpPr>
          <p:nvPr>
            <p:ph type="pic" sz="quarter" idx="17"/>
          </p:nvPr>
        </p:nvSpPr>
        <p:spPr>
          <a:xfrm>
            <a:off x="8376313" y="1273220"/>
            <a:ext cx="3429000" cy="2247900"/>
          </a:xfrm>
          <a:pattFill prst="wdUpDiag">
            <a:fgClr>
              <a:schemeClr val="bg2"/>
            </a:fgClr>
            <a:bgClr>
              <a:schemeClr val="bg1"/>
            </a:bgClr>
          </a:pattFill>
        </p:spPr>
        <p:txBody>
          <a:bodyPr/>
          <a:lstStyle/>
          <a:p>
            <a:r>
              <a:rPr lang="en-US"/>
              <a:t>Click icon to add picture</a:t>
            </a:r>
          </a:p>
        </p:txBody>
      </p:sp>
      <p:sp>
        <p:nvSpPr>
          <p:cNvPr id="26" name="Content Placeholder 2">
            <a:extLst>
              <a:ext uri="{FF2B5EF4-FFF2-40B4-BE49-F238E27FC236}">
                <a16:creationId xmlns:a16="http://schemas.microsoft.com/office/drawing/2014/main" id="{CAA1C765-1255-4571-B7B6-2A20A7CFE91F}"/>
              </a:ext>
            </a:extLst>
          </p:cNvPr>
          <p:cNvSpPr>
            <a:spLocks noGrp="1"/>
          </p:cNvSpPr>
          <p:nvPr>
            <p:ph idx="19" hasCustomPrompt="1"/>
          </p:nvPr>
        </p:nvSpPr>
        <p:spPr>
          <a:xfrm>
            <a:off x="358820" y="3821372"/>
            <a:ext cx="3429000" cy="2433513"/>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
        <p:nvSpPr>
          <p:cNvPr id="27" name="Content Placeholder 2">
            <a:extLst>
              <a:ext uri="{FF2B5EF4-FFF2-40B4-BE49-F238E27FC236}">
                <a16:creationId xmlns:a16="http://schemas.microsoft.com/office/drawing/2014/main" id="{2CF0287F-1FFD-4705-9167-5E5A8A2628D8}"/>
              </a:ext>
            </a:extLst>
          </p:cNvPr>
          <p:cNvSpPr>
            <a:spLocks noGrp="1"/>
          </p:cNvSpPr>
          <p:nvPr>
            <p:ph idx="20" hasCustomPrompt="1"/>
          </p:nvPr>
        </p:nvSpPr>
        <p:spPr>
          <a:xfrm>
            <a:off x="8376313" y="3821372"/>
            <a:ext cx="3429000" cy="2433513"/>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
        <p:nvSpPr>
          <p:cNvPr id="28" name="Content Placeholder 2">
            <a:extLst>
              <a:ext uri="{FF2B5EF4-FFF2-40B4-BE49-F238E27FC236}">
                <a16:creationId xmlns:a16="http://schemas.microsoft.com/office/drawing/2014/main" id="{4C8C41A0-3BBF-466C-8BC4-E8E875D7B706}"/>
              </a:ext>
            </a:extLst>
          </p:cNvPr>
          <p:cNvSpPr>
            <a:spLocks noGrp="1"/>
          </p:cNvSpPr>
          <p:nvPr>
            <p:ph idx="21" hasCustomPrompt="1"/>
          </p:nvPr>
        </p:nvSpPr>
        <p:spPr>
          <a:xfrm>
            <a:off x="4408831" y="3821372"/>
            <a:ext cx="3429000" cy="2433513"/>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Tree>
    <p:extLst>
      <p:ext uri="{BB962C8B-B14F-4D97-AF65-F5344CB8AC3E}">
        <p14:creationId xmlns:p14="http://schemas.microsoft.com/office/powerpoint/2010/main" val="361973987"/>
      </p:ext>
    </p:extLst>
  </p:cSld>
  <p:clrMapOvr>
    <a:masterClrMapping/>
  </p:clrMapOvr>
  <p:extLst>
    <p:ext uri="{DCECCB84-F9BA-43D5-87BE-67443E8EF086}">
      <p15:sldGuideLst xmlns:p15="http://schemas.microsoft.com/office/powerpoint/2012/main">
        <p15:guide id="1" orient="horz" pos="2448">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Four Content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9" name="Title 1">
            <a:extLst>
              <a:ext uri="{FF2B5EF4-FFF2-40B4-BE49-F238E27FC236}">
                <a16:creationId xmlns:a16="http://schemas.microsoft.com/office/drawing/2014/main" id="{B4F01B85-905E-431F-9B6C-E53ACC7ECEF3}"/>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grpSp>
        <p:nvGrpSpPr>
          <p:cNvPr id="28" name="Group 27">
            <a:extLst>
              <a:ext uri="{FF2B5EF4-FFF2-40B4-BE49-F238E27FC236}">
                <a16:creationId xmlns:a16="http://schemas.microsoft.com/office/drawing/2014/main" id="{5A0FC763-C822-4C0F-9D45-743EF1306BC0}"/>
              </a:ext>
            </a:extLst>
          </p:cNvPr>
          <p:cNvGrpSpPr/>
          <p:nvPr userDrawn="1"/>
        </p:nvGrpSpPr>
        <p:grpSpPr>
          <a:xfrm>
            <a:off x="3086600" y="1274400"/>
            <a:ext cx="5991652" cy="4344686"/>
            <a:chOff x="3127545" y="1410880"/>
            <a:chExt cx="5991652" cy="4462272"/>
          </a:xfrm>
        </p:grpSpPr>
        <p:cxnSp>
          <p:nvCxnSpPr>
            <p:cNvPr id="29" name="Straight Connector 28">
              <a:extLst>
                <a:ext uri="{FF2B5EF4-FFF2-40B4-BE49-F238E27FC236}">
                  <a16:creationId xmlns:a16="http://schemas.microsoft.com/office/drawing/2014/main" id="{CB17D62E-4C64-4317-914D-235DAFB7D652}"/>
                </a:ext>
              </a:extLst>
            </p:cNvPr>
            <p:cNvCxnSpPr/>
            <p:nvPr userDrawn="1"/>
          </p:nvCxnSpPr>
          <p:spPr>
            <a:xfrm>
              <a:off x="3127545"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1911BF6-28F2-49B3-93B3-AD8AA33D122E}"/>
                </a:ext>
              </a:extLst>
            </p:cNvPr>
            <p:cNvCxnSpPr/>
            <p:nvPr userDrawn="1"/>
          </p:nvCxnSpPr>
          <p:spPr>
            <a:xfrm>
              <a:off x="6123371"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4591C0-D27B-4F00-850E-225564475DA2}"/>
                </a:ext>
              </a:extLst>
            </p:cNvPr>
            <p:cNvCxnSpPr/>
            <p:nvPr userDrawn="1"/>
          </p:nvCxnSpPr>
          <p:spPr>
            <a:xfrm>
              <a:off x="9119197"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32" name="Content Placeholder 2">
            <a:extLst>
              <a:ext uri="{FF2B5EF4-FFF2-40B4-BE49-F238E27FC236}">
                <a16:creationId xmlns:a16="http://schemas.microsoft.com/office/drawing/2014/main" id="{24C38C89-1D46-4767-87F6-91CA58DB3369}"/>
              </a:ext>
            </a:extLst>
          </p:cNvPr>
          <p:cNvSpPr>
            <a:spLocks noGrp="1"/>
          </p:cNvSpPr>
          <p:nvPr>
            <p:ph idx="20" hasCustomPrompt="1"/>
          </p:nvPr>
        </p:nvSpPr>
        <p:spPr>
          <a:xfrm>
            <a:off x="3361280" y="1300517"/>
            <a:ext cx="2459736" cy="4297679"/>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100000"/>
              </a:lnSpc>
              <a:spcBef>
                <a:spcPts val="400"/>
              </a:spcBef>
              <a:buFont typeface="Wingdings" panose="05000000000000000000" pitchFamily="2" charset="2"/>
              <a:buChar char="§"/>
              <a:defRPr sz="1400"/>
            </a:lvl4pPr>
            <a:lvl5pPr marL="1152000" indent="-182563">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
        <p:nvSpPr>
          <p:cNvPr id="33" name="Content Placeholder 2">
            <a:extLst>
              <a:ext uri="{FF2B5EF4-FFF2-40B4-BE49-F238E27FC236}">
                <a16:creationId xmlns:a16="http://schemas.microsoft.com/office/drawing/2014/main" id="{C2BDCACE-3C95-42D1-8753-EF4AD1FD872F}"/>
              </a:ext>
            </a:extLst>
          </p:cNvPr>
          <p:cNvSpPr>
            <a:spLocks noGrp="1"/>
          </p:cNvSpPr>
          <p:nvPr>
            <p:ph idx="21" hasCustomPrompt="1"/>
          </p:nvPr>
        </p:nvSpPr>
        <p:spPr>
          <a:xfrm>
            <a:off x="6343837" y="1300517"/>
            <a:ext cx="2459736" cy="4297679"/>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100000"/>
              </a:lnSpc>
              <a:spcBef>
                <a:spcPts val="400"/>
              </a:spcBef>
              <a:buFont typeface="Wingdings" panose="05000000000000000000" pitchFamily="2" charset="2"/>
              <a:buChar char="§"/>
              <a:defRPr sz="1400"/>
            </a:lvl4pPr>
            <a:lvl5pPr marL="1152000" indent="-182563">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
        <p:nvSpPr>
          <p:cNvPr id="34" name="Content Placeholder 2">
            <a:extLst>
              <a:ext uri="{FF2B5EF4-FFF2-40B4-BE49-F238E27FC236}">
                <a16:creationId xmlns:a16="http://schemas.microsoft.com/office/drawing/2014/main" id="{AD2A484F-8707-475B-BB85-293A394E9A07}"/>
              </a:ext>
            </a:extLst>
          </p:cNvPr>
          <p:cNvSpPr>
            <a:spLocks noGrp="1"/>
          </p:cNvSpPr>
          <p:nvPr>
            <p:ph idx="22" hasCustomPrompt="1"/>
          </p:nvPr>
        </p:nvSpPr>
        <p:spPr>
          <a:xfrm>
            <a:off x="9339423" y="1300517"/>
            <a:ext cx="2459736" cy="4297679"/>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100000"/>
              </a:lnSpc>
              <a:spcBef>
                <a:spcPts val="400"/>
              </a:spcBef>
              <a:buFont typeface="Wingdings" panose="05000000000000000000" pitchFamily="2" charset="2"/>
              <a:buChar char="§"/>
              <a:defRPr sz="1400"/>
            </a:lvl4pPr>
            <a:lvl5pPr marL="1152000" indent="-182563">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
        <p:nvSpPr>
          <p:cNvPr id="35" name="Content Placeholder 2">
            <a:extLst>
              <a:ext uri="{FF2B5EF4-FFF2-40B4-BE49-F238E27FC236}">
                <a16:creationId xmlns:a16="http://schemas.microsoft.com/office/drawing/2014/main" id="{23C1FF02-99E3-4002-B080-6BA2E37A279B}"/>
              </a:ext>
            </a:extLst>
          </p:cNvPr>
          <p:cNvSpPr>
            <a:spLocks noGrp="1"/>
          </p:cNvSpPr>
          <p:nvPr>
            <p:ph idx="19" hasCustomPrompt="1"/>
          </p:nvPr>
        </p:nvSpPr>
        <p:spPr>
          <a:xfrm>
            <a:off x="358819" y="1300518"/>
            <a:ext cx="2466363" cy="434483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Tree>
    <p:extLst>
      <p:ext uri="{BB962C8B-B14F-4D97-AF65-F5344CB8AC3E}">
        <p14:creationId xmlns:p14="http://schemas.microsoft.com/office/powerpoint/2010/main" val="3069408512"/>
      </p:ext>
    </p:extLst>
  </p:cSld>
  <p:clrMapOvr>
    <a:masterClrMapping/>
  </p:clrMapOvr>
  <p:extLst>
    <p:ext uri="{DCECCB84-F9BA-43D5-87BE-67443E8EF086}">
      <p15:sldGuideLst xmlns:p15="http://schemas.microsoft.com/office/powerpoint/2012/main"/>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Four Content + Pics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24" name="Title 1">
            <a:extLst>
              <a:ext uri="{FF2B5EF4-FFF2-40B4-BE49-F238E27FC236}">
                <a16:creationId xmlns:a16="http://schemas.microsoft.com/office/drawing/2014/main" id="{87232A8A-59D2-4728-95ED-25BA5B08B2CF}"/>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29" name="Picture Placeholder 8">
            <a:extLst>
              <a:ext uri="{FF2B5EF4-FFF2-40B4-BE49-F238E27FC236}">
                <a16:creationId xmlns:a16="http://schemas.microsoft.com/office/drawing/2014/main" id="{4559CF6A-03F9-4899-AAEB-4C2360349054}"/>
              </a:ext>
            </a:extLst>
          </p:cNvPr>
          <p:cNvSpPr>
            <a:spLocks noGrp="1"/>
          </p:cNvSpPr>
          <p:nvPr>
            <p:ph type="pic" sz="quarter" idx="16"/>
          </p:nvPr>
        </p:nvSpPr>
        <p:spPr>
          <a:xfrm>
            <a:off x="358819" y="1273220"/>
            <a:ext cx="2459038" cy="2019300"/>
          </a:xfrm>
          <a:pattFill prst="wdUpDiag">
            <a:fgClr>
              <a:schemeClr val="bg2"/>
            </a:fgClr>
            <a:bgClr>
              <a:schemeClr val="bg1"/>
            </a:bgClr>
          </a:pattFill>
        </p:spPr>
        <p:txBody>
          <a:bodyPr/>
          <a:lstStyle/>
          <a:p>
            <a:r>
              <a:rPr lang="en-US"/>
              <a:t>Click icon to add picture</a:t>
            </a:r>
          </a:p>
        </p:txBody>
      </p:sp>
      <p:sp>
        <p:nvSpPr>
          <p:cNvPr id="30" name="Picture Placeholder 8">
            <a:extLst>
              <a:ext uri="{FF2B5EF4-FFF2-40B4-BE49-F238E27FC236}">
                <a16:creationId xmlns:a16="http://schemas.microsoft.com/office/drawing/2014/main" id="{943B9727-2422-4D27-BD2E-387B9B97E925}"/>
              </a:ext>
            </a:extLst>
          </p:cNvPr>
          <p:cNvSpPr>
            <a:spLocks noGrp="1"/>
          </p:cNvSpPr>
          <p:nvPr>
            <p:ph type="pic" sz="quarter" idx="17"/>
          </p:nvPr>
        </p:nvSpPr>
        <p:spPr>
          <a:xfrm>
            <a:off x="3354638" y="1273220"/>
            <a:ext cx="2459038" cy="2019300"/>
          </a:xfrm>
          <a:pattFill prst="wdUpDiag">
            <a:fgClr>
              <a:schemeClr val="bg2"/>
            </a:fgClr>
            <a:bgClr>
              <a:schemeClr val="bg1"/>
            </a:bgClr>
          </a:pattFill>
        </p:spPr>
        <p:txBody>
          <a:bodyPr/>
          <a:lstStyle/>
          <a:p>
            <a:r>
              <a:rPr lang="en-US"/>
              <a:t>Click icon to add picture</a:t>
            </a:r>
          </a:p>
        </p:txBody>
      </p:sp>
      <p:sp>
        <p:nvSpPr>
          <p:cNvPr id="31" name="Picture Placeholder 8">
            <a:extLst>
              <a:ext uri="{FF2B5EF4-FFF2-40B4-BE49-F238E27FC236}">
                <a16:creationId xmlns:a16="http://schemas.microsoft.com/office/drawing/2014/main" id="{0B445A40-3B6B-4801-9931-73C4045AB6B1}"/>
              </a:ext>
            </a:extLst>
          </p:cNvPr>
          <p:cNvSpPr>
            <a:spLocks noGrp="1"/>
          </p:cNvSpPr>
          <p:nvPr>
            <p:ph type="pic" sz="quarter" idx="18"/>
          </p:nvPr>
        </p:nvSpPr>
        <p:spPr>
          <a:xfrm>
            <a:off x="6350457" y="1273220"/>
            <a:ext cx="2459038" cy="2019300"/>
          </a:xfrm>
          <a:pattFill prst="wdUpDiag">
            <a:fgClr>
              <a:schemeClr val="bg2"/>
            </a:fgClr>
            <a:bgClr>
              <a:schemeClr val="bg1"/>
            </a:bgClr>
          </a:pattFill>
        </p:spPr>
        <p:txBody>
          <a:bodyPr/>
          <a:lstStyle/>
          <a:p>
            <a:r>
              <a:rPr lang="en-US"/>
              <a:t>Click icon to add picture</a:t>
            </a:r>
          </a:p>
        </p:txBody>
      </p:sp>
      <p:sp>
        <p:nvSpPr>
          <p:cNvPr id="32" name="Picture Placeholder 8">
            <a:extLst>
              <a:ext uri="{FF2B5EF4-FFF2-40B4-BE49-F238E27FC236}">
                <a16:creationId xmlns:a16="http://schemas.microsoft.com/office/drawing/2014/main" id="{B65BF604-2DF7-4A96-99DA-CFCE2AC4D2A1}"/>
              </a:ext>
            </a:extLst>
          </p:cNvPr>
          <p:cNvSpPr>
            <a:spLocks noGrp="1"/>
          </p:cNvSpPr>
          <p:nvPr>
            <p:ph type="pic" sz="quarter" idx="19"/>
          </p:nvPr>
        </p:nvSpPr>
        <p:spPr>
          <a:xfrm>
            <a:off x="9346275" y="1273220"/>
            <a:ext cx="2459038" cy="2019300"/>
          </a:xfrm>
          <a:pattFill prst="wdUpDiag">
            <a:fgClr>
              <a:schemeClr val="bg2"/>
            </a:fgClr>
            <a:bgClr>
              <a:schemeClr val="bg1"/>
            </a:bgClr>
          </a:pattFill>
        </p:spPr>
        <p:txBody>
          <a:bodyPr/>
          <a:lstStyle/>
          <a:p>
            <a:r>
              <a:rPr lang="en-US"/>
              <a:t>Click icon to add picture</a:t>
            </a:r>
          </a:p>
        </p:txBody>
      </p:sp>
      <p:sp>
        <p:nvSpPr>
          <p:cNvPr id="33" name="Content Placeholder 2">
            <a:extLst>
              <a:ext uri="{FF2B5EF4-FFF2-40B4-BE49-F238E27FC236}">
                <a16:creationId xmlns:a16="http://schemas.microsoft.com/office/drawing/2014/main" id="{33D31CDA-4B20-43D4-8137-72CDF282794D}"/>
              </a:ext>
            </a:extLst>
          </p:cNvPr>
          <p:cNvSpPr>
            <a:spLocks noGrp="1"/>
          </p:cNvSpPr>
          <p:nvPr>
            <p:ph idx="21" hasCustomPrompt="1"/>
          </p:nvPr>
        </p:nvSpPr>
        <p:spPr>
          <a:xfrm>
            <a:off x="3361280" y="3578895"/>
            <a:ext cx="2459736" cy="2685717"/>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100000"/>
              </a:lnSpc>
              <a:spcBef>
                <a:spcPts val="400"/>
              </a:spcBef>
              <a:buFont typeface="Wingdings" panose="05000000000000000000" pitchFamily="2" charset="2"/>
              <a:buChar char="§"/>
              <a:defRPr sz="1800"/>
            </a:lvl4pPr>
            <a:lvl5pPr marL="1152000" indent="-182563">
              <a:lnSpc>
                <a:spcPct val="100000"/>
              </a:lnSpc>
              <a:spcBef>
                <a:spcPts val="400"/>
              </a:spcBef>
              <a:buFont typeface="Courier New" panose="02070309020205020404" pitchFamily="49" charset="0"/>
              <a:buChar char="o"/>
              <a:defRPr sz="1600"/>
            </a:lvl5pPr>
          </a:lstStyle>
          <a:p>
            <a:pPr lvl="0"/>
            <a:r>
              <a:rPr lang="en-US"/>
              <a:t>Edit Master text styles, 20pt</a:t>
            </a:r>
          </a:p>
          <a:p>
            <a:pPr lvl="1"/>
            <a:r>
              <a:rPr lang="en-US"/>
              <a:t>Second level, 18pt</a:t>
            </a:r>
          </a:p>
          <a:p>
            <a:pPr lvl="2"/>
            <a:r>
              <a:rPr lang="en-US"/>
              <a:t>Third level, 16pt</a:t>
            </a:r>
          </a:p>
        </p:txBody>
      </p:sp>
      <p:sp>
        <p:nvSpPr>
          <p:cNvPr id="34" name="Content Placeholder 2">
            <a:extLst>
              <a:ext uri="{FF2B5EF4-FFF2-40B4-BE49-F238E27FC236}">
                <a16:creationId xmlns:a16="http://schemas.microsoft.com/office/drawing/2014/main" id="{03D50FD9-0809-4324-AD13-8E7319870F21}"/>
              </a:ext>
            </a:extLst>
          </p:cNvPr>
          <p:cNvSpPr>
            <a:spLocks noGrp="1"/>
          </p:cNvSpPr>
          <p:nvPr>
            <p:ph idx="22" hasCustomPrompt="1"/>
          </p:nvPr>
        </p:nvSpPr>
        <p:spPr>
          <a:xfrm>
            <a:off x="6343837" y="3578895"/>
            <a:ext cx="2459736" cy="2685717"/>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100000"/>
              </a:lnSpc>
              <a:spcBef>
                <a:spcPts val="400"/>
              </a:spcBef>
              <a:buFont typeface="Wingdings" panose="05000000000000000000" pitchFamily="2" charset="2"/>
              <a:buChar char="§"/>
              <a:defRPr sz="1800"/>
            </a:lvl4pPr>
            <a:lvl5pPr marL="1152000" indent="-182563">
              <a:lnSpc>
                <a:spcPct val="100000"/>
              </a:lnSpc>
              <a:spcBef>
                <a:spcPts val="400"/>
              </a:spcBef>
              <a:buFont typeface="Courier New" panose="02070309020205020404" pitchFamily="49" charset="0"/>
              <a:buChar char="o"/>
              <a:defRPr sz="1600"/>
            </a:lvl5pPr>
          </a:lstStyle>
          <a:p>
            <a:pPr lvl="0"/>
            <a:r>
              <a:rPr lang="en-US"/>
              <a:t>Edit Master text styles, 20pt</a:t>
            </a:r>
          </a:p>
          <a:p>
            <a:pPr lvl="1"/>
            <a:r>
              <a:rPr lang="en-US"/>
              <a:t>Second level, 18pt</a:t>
            </a:r>
          </a:p>
          <a:p>
            <a:pPr lvl="2"/>
            <a:r>
              <a:rPr lang="en-US"/>
              <a:t>Third level, 16pt</a:t>
            </a:r>
          </a:p>
        </p:txBody>
      </p:sp>
      <p:sp>
        <p:nvSpPr>
          <p:cNvPr id="35" name="Content Placeholder 2">
            <a:extLst>
              <a:ext uri="{FF2B5EF4-FFF2-40B4-BE49-F238E27FC236}">
                <a16:creationId xmlns:a16="http://schemas.microsoft.com/office/drawing/2014/main" id="{3C2ADDFC-7416-4972-8566-F7BC3EEC9D95}"/>
              </a:ext>
            </a:extLst>
          </p:cNvPr>
          <p:cNvSpPr>
            <a:spLocks noGrp="1"/>
          </p:cNvSpPr>
          <p:nvPr>
            <p:ph idx="23" hasCustomPrompt="1"/>
          </p:nvPr>
        </p:nvSpPr>
        <p:spPr>
          <a:xfrm>
            <a:off x="9339423" y="3578895"/>
            <a:ext cx="2459736" cy="2685717"/>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100000"/>
              </a:lnSpc>
              <a:spcBef>
                <a:spcPts val="400"/>
              </a:spcBef>
              <a:buFont typeface="Wingdings" panose="05000000000000000000" pitchFamily="2" charset="2"/>
              <a:buChar char="§"/>
              <a:defRPr sz="1800"/>
            </a:lvl4pPr>
            <a:lvl5pPr marL="1152000" indent="-182563">
              <a:lnSpc>
                <a:spcPct val="100000"/>
              </a:lnSpc>
              <a:spcBef>
                <a:spcPts val="400"/>
              </a:spcBef>
              <a:buFont typeface="Courier New" panose="02070309020205020404" pitchFamily="49" charset="0"/>
              <a:buChar char="o"/>
              <a:defRPr sz="1600"/>
            </a:lvl5pPr>
          </a:lstStyle>
          <a:p>
            <a:pPr lvl="0"/>
            <a:r>
              <a:rPr lang="en-US"/>
              <a:t>Edit Master text styles, 20pt</a:t>
            </a:r>
          </a:p>
          <a:p>
            <a:pPr lvl="1"/>
            <a:r>
              <a:rPr lang="en-US"/>
              <a:t>Second level, 18pt</a:t>
            </a:r>
          </a:p>
          <a:p>
            <a:pPr lvl="2"/>
            <a:r>
              <a:rPr lang="en-US"/>
              <a:t>Third level, 16pt</a:t>
            </a:r>
          </a:p>
        </p:txBody>
      </p:sp>
      <p:sp>
        <p:nvSpPr>
          <p:cNvPr id="36" name="Content Placeholder 2">
            <a:extLst>
              <a:ext uri="{FF2B5EF4-FFF2-40B4-BE49-F238E27FC236}">
                <a16:creationId xmlns:a16="http://schemas.microsoft.com/office/drawing/2014/main" id="{2FE255BB-53D4-49BC-AA85-394EDD303A4B}"/>
              </a:ext>
            </a:extLst>
          </p:cNvPr>
          <p:cNvSpPr>
            <a:spLocks noGrp="1"/>
          </p:cNvSpPr>
          <p:nvPr>
            <p:ph idx="24" hasCustomPrompt="1"/>
          </p:nvPr>
        </p:nvSpPr>
        <p:spPr>
          <a:xfrm>
            <a:off x="358819" y="3603898"/>
            <a:ext cx="2466363" cy="271518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20pt</a:t>
            </a:r>
          </a:p>
          <a:p>
            <a:pPr lvl="1"/>
            <a:r>
              <a:rPr lang="en-US"/>
              <a:t>Second level, 18pt</a:t>
            </a:r>
          </a:p>
          <a:p>
            <a:pPr lvl="2"/>
            <a:r>
              <a:rPr lang="en-US"/>
              <a:t>Third level, 16pt</a:t>
            </a:r>
          </a:p>
        </p:txBody>
      </p:sp>
    </p:spTree>
    <p:extLst>
      <p:ext uri="{BB962C8B-B14F-4D97-AF65-F5344CB8AC3E}">
        <p14:creationId xmlns:p14="http://schemas.microsoft.com/office/powerpoint/2010/main" val="2616010521"/>
      </p:ext>
    </p:extLst>
  </p:cSld>
  <p:clrMapOvr>
    <a:masterClrMapping/>
  </p:clrMapOvr>
  <p:extLst>
    <p:ext uri="{DCECCB84-F9BA-43D5-87BE-67443E8EF086}">
      <p15:sldGuideLst xmlns:p15="http://schemas.microsoft.com/office/powerpoint/2012/main"/>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Four Content 2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1" name="Title 1">
            <a:extLst>
              <a:ext uri="{FF2B5EF4-FFF2-40B4-BE49-F238E27FC236}">
                <a16:creationId xmlns:a16="http://schemas.microsoft.com/office/drawing/2014/main" id="{BA5D5774-E4EF-4314-B850-28525689D8F3}"/>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7" name="Content Placeholder 2">
            <a:extLst>
              <a:ext uri="{FF2B5EF4-FFF2-40B4-BE49-F238E27FC236}">
                <a16:creationId xmlns:a16="http://schemas.microsoft.com/office/drawing/2014/main" id="{FADAE413-4372-4F99-8E8E-349A6FA0F109}"/>
              </a:ext>
            </a:extLst>
          </p:cNvPr>
          <p:cNvSpPr>
            <a:spLocks noGrp="1"/>
          </p:cNvSpPr>
          <p:nvPr>
            <p:ph idx="25" hasCustomPrompt="1"/>
          </p:nvPr>
        </p:nvSpPr>
        <p:spPr>
          <a:xfrm>
            <a:off x="358819" y="3521120"/>
            <a:ext cx="5540424" cy="2124236"/>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
        <p:nvSpPr>
          <p:cNvPr id="18" name="Content Placeholder 2">
            <a:extLst>
              <a:ext uri="{FF2B5EF4-FFF2-40B4-BE49-F238E27FC236}">
                <a16:creationId xmlns:a16="http://schemas.microsoft.com/office/drawing/2014/main" id="{420F03C0-523B-4555-B9F9-77291F8C0289}"/>
              </a:ext>
            </a:extLst>
          </p:cNvPr>
          <p:cNvSpPr>
            <a:spLocks noGrp="1"/>
          </p:cNvSpPr>
          <p:nvPr>
            <p:ph idx="26" hasCustomPrompt="1"/>
          </p:nvPr>
        </p:nvSpPr>
        <p:spPr>
          <a:xfrm>
            <a:off x="358819" y="1216968"/>
            <a:ext cx="5540424" cy="204145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
        <p:nvSpPr>
          <p:cNvPr id="19" name="Content Placeholder 2">
            <a:extLst>
              <a:ext uri="{FF2B5EF4-FFF2-40B4-BE49-F238E27FC236}">
                <a16:creationId xmlns:a16="http://schemas.microsoft.com/office/drawing/2014/main" id="{34DF3AC6-0BD0-4AC9-B759-C569D71A7D58}"/>
              </a:ext>
            </a:extLst>
          </p:cNvPr>
          <p:cNvSpPr>
            <a:spLocks noGrp="1"/>
          </p:cNvSpPr>
          <p:nvPr>
            <p:ph idx="27" hasCustomPrompt="1"/>
          </p:nvPr>
        </p:nvSpPr>
        <p:spPr>
          <a:xfrm>
            <a:off x="6264889" y="3521120"/>
            <a:ext cx="5540424" cy="2124236"/>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
        <p:nvSpPr>
          <p:cNvPr id="20" name="Content Placeholder 2">
            <a:extLst>
              <a:ext uri="{FF2B5EF4-FFF2-40B4-BE49-F238E27FC236}">
                <a16:creationId xmlns:a16="http://schemas.microsoft.com/office/drawing/2014/main" id="{68434D79-2BE5-4B12-A105-392BBB144D11}"/>
              </a:ext>
            </a:extLst>
          </p:cNvPr>
          <p:cNvSpPr>
            <a:spLocks noGrp="1"/>
          </p:cNvSpPr>
          <p:nvPr>
            <p:ph idx="28" hasCustomPrompt="1"/>
          </p:nvPr>
        </p:nvSpPr>
        <p:spPr>
          <a:xfrm>
            <a:off x="6264889" y="1216968"/>
            <a:ext cx="5540424" cy="204145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Tree>
    <p:extLst>
      <p:ext uri="{BB962C8B-B14F-4D97-AF65-F5344CB8AC3E}">
        <p14:creationId xmlns:p14="http://schemas.microsoft.com/office/powerpoint/2010/main" val="634793347"/>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Title Slide + Pic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358820" y="3848100"/>
            <a:ext cx="5600700" cy="529919"/>
          </a:xfrm>
        </p:spPr>
        <p:txBody>
          <a:bodyPr tIns="0" bIns="182880" anchor="t" anchorCtr="0"/>
          <a:lstStyle>
            <a:lvl1pPr marL="0" indent="0" algn="l">
              <a:lnSpc>
                <a:spcPct val="90000"/>
              </a:lnSpc>
              <a:spcAft>
                <a:spcPts val="0"/>
              </a:spcAft>
              <a:buNone/>
              <a:defRPr sz="1800" b="0" cap="all" baseline="0">
                <a:latin typeface="+mj-lt"/>
              </a:defRPr>
            </a:lvl1pPr>
            <a:lvl2pPr marL="0" indent="0" algn="l">
              <a:lnSpc>
                <a:spcPct val="90000"/>
              </a:lnSpc>
              <a:spcAft>
                <a:spcPts val="0"/>
              </a:spcAft>
              <a:buNone/>
              <a:defRPr sz="1800" b="1" cap="all" baseline="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sp>
        <p:nvSpPr>
          <p:cNvPr id="9" name="Date Placeholder 3">
            <a:extLst>
              <a:ext uri="{FF2B5EF4-FFF2-40B4-BE49-F238E27FC236}">
                <a16:creationId xmlns:a16="http://schemas.microsoft.com/office/drawing/2014/main" id="{3BBBFD44-5F5E-4C21-80A4-A59103C07346}"/>
              </a:ext>
            </a:extLst>
          </p:cNvPr>
          <p:cNvSpPr>
            <a:spLocks noGrp="1"/>
          </p:cNvSpPr>
          <p:nvPr>
            <p:ph type="dt" sz="half" idx="10"/>
          </p:nvPr>
        </p:nvSpPr>
        <p:spPr>
          <a:xfrm>
            <a:off x="358820" y="4727872"/>
            <a:ext cx="2743200" cy="365125"/>
          </a:xfrm>
          <a:prstGeom prst="rect">
            <a:avLst/>
          </a:prstGeom>
        </p:spPr>
        <p:txBody>
          <a:bodyPr lIns="0" tIns="0" rIns="0" bIns="0" anchor="t"/>
          <a:lstStyle>
            <a:lvl1pPr>
              <a:lnSpc>
                <a:spcPct val="90000"/>
              </a:lnSpc>
              <a:defRPr sz="1600" b="0">
                <a:solidFill>
                  <a:schemeClr val="tx1"/>
                </a:solidFill>
                <a:latin typeface="+mn-lt"/>
              </a:defRPr>
            </a:lvl1pPr>
          </a:lstStyle>
          <a:p>
            <a:fld id="{31546B36-5F7F-47D8-974B-D517C0909C20}" type="datetime4">
              <a:rPr lang="en-US" smtClean="0"/>
              <a:t>March 25, 2025</a:t>
            </a:fld>
            <a:endParaRPr lang="en-US"/>
          </a:p>
        </p:txBody>
      </p:sp>
      <p:sp>
        <p:nvSpPr>
          <p:cNvPr id="8" name="Title 1">
            <a:extLst>
              <a:ext uri="{FF2B5EF4-FFF2-40B4-BE49-F238E27FC236}">
                <a16:creationId xmlns:a16="http://schemas.microsoft.com/office/drawing/2014/main" id="{D9D7E3A5-96E7-4F6F-94B6-4E220A39BC92}"/>
              </a:ext>
            </a:extLst>
          </p:cNvPr>
          <p:cNvSpPr>
            <a:spLocks noGrp="1"/>
          </p:cNvSpPr>
          <p:nvPr>
            <p:ph type="ctrTitle"/>
          </p:nvPr>
        </p:nvSpPr>
        <p:spPr>
          <a:xfrm>
            <a:off x="358820" y="1409700"/>
            <a:ext cx="7939020" cy="2019300"/>
          </a:xfrm>
        </p:spPr>
        <p:txBody>
          <a:bodyPr tIns="0" anchor="t"/>
          <a:lstStyle>
            <a:lvl1pPr algn="l">
              <a:lnSpc>
                <a:spcPct val="70000"/>
              </a:lnSpc>
              <a:defRPr sz="4400" b="0">
                <a:solidFill>
                  <a:schemeClr val="tx1"/>
                </a:solidFill>
              </a:defRPr>
            </a:lvl1pPr>
          </a:lstStyle>
          <a:p>
            <a:r>
              <a:rPr lang="en-US"/>
              <a:t>Click to edit Master title style</a:t>
            </a:r>
          </a:p>
        </p:txBody>
      </p:sp>
      <p:pic>
        <p:nvPicPr>
          <p:cNvPr id="6" name="Picture 5">
            <a:extLst>
              <a:ext uri="{FF2B5EF4-FFF2-40B4-BE49-F238E27FC236}">
                <a16:creationId xmlns:a16="http://schemas.microsoft.com/office/drawing/2014/main" id="{6B6DC1DD-1DCC-FCCC-3074-3E340885E91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1732" y="6178496"/>
            <a:ext cx="1762335" cy="327980"/>
          </a:xfrm>
          <a:prstGeom prst="rect">
            <a:avLst/>
          </a:prstGeom>
        </p:spPr>
      </p:pic>
    </p:spTree>
    <p:extLst>
      <p:ext uri="{BB962C8B-B14F-4D97-AF65-F5344CB8AC3E}">
        <p14:creationId xmlns:p14="http://schemas.microsoft.com/office/powerpoint/2010/main" val="2485392008"/>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ixteen Content w/o Takeawa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CBDF14-DE64-4CDC-8651-F845B5598829}"/>
              </a:ext>
            </a:extLst>
          </p:cNvPr>
          <p:cNvSpPr>
            <a:spLocks noGrp="1"/>
          </p:cNvSpPr>
          <p:nvPr>
            <p:ph idx="1" hasCustomPrompt="1"/>
          </p:nvPr>
        </p:nvSpPr>
        <p:spPr>
          <a:xfrm>
            <a:off x="358819" y="1412104"/>
            <a:ext cx="2459736" cy="786384"/>
          </a:xfrm>
        </p:spPr>
        <p:txBody>
          <a:bodyPr/>
          <a:lstStyle>
            <a:lvl1pPr>
              <a:defRPr sz="1400"/>
            </a:lvl1pPr>
            <a:lvl2pPr>
              <a:buClrTx/>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hasCustomPrompt="1"/>
          </p:nvPr>
        </p:nvSpPr>
        <p:spPr>
          <a:xfrm>
            <a:off x="6349991" y="1412104"/>
            <a:ext cx="2459736" cy="786384"/>
          </a:xfrm>
        </p:spPr>
        <p:txBody>
          <a:bodyPr/>
          <a:lstStyle>
            <a:lvl1pPr>
              <a:defRPr sz="1400"/>
            </a:lvl1pPr>
            <a:lvl2pPr>
              <a:buClr>
                <a:schemeClr val="tx1"/>
              </a:buCl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3" name="Content Placeholder 2">
            <a:extLst>
              <a:ext uri="{FF2B5EF4-FFF2-40B4-BE49-F238E27FC236}">
                <a16:creationId xmlns:a16="http://schemas.microsoft.com/office/drawing/2014/main" id="{F3266E99-6D42-417C-A216-84A2B3B715ED}"/>
              </a:ext>
            </a:extLst>
          </p:cNvPr>
          <p:cNvSpPr>
            <a:spLocks noGrp="1"/>
          </p:cNvSpPr>
          <p:nvPr>
            <p:ph idx="17" hasCustomPrompt="1"/>
          </p:nvPr>
        </p:nvSpPr>
        <p:spPr>
          <a:xfrm>
            <a:off x="3354595" y="1412104"/>
            <a:ext cx="2459736" cy="786384"/>
          </a:xfrm>
        </p:spPr>
        <p:txBody>
          <a:bodyPr/>
          <a:lstStyle>
            <a:lvl1pPr>
              <a:defRPr sz="1400"/>
            </a:lvl1pPr>
            <a:lvl2pPr>
              <a:buClr>
                <a:schemeClr val="tx1"/>
              </a:buCl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4" name="Content Placeholder 2">
            <a:extLst>
              <a:ext uri="{FF2B5EF4-FFF2-40B4-BE49-F238E27FC236}">
                <a16:creationId xmlns:a16="http://schemas.microsoft.com/office/drawing/2014/main" id="{054589B4-7F05-4C7A-A2EE-48FB0A13E0D5}"/>
              </a:ext>
            </a:extLst>
          </p:cNvPr>
          <p:cNvSpPr>
            <a:spLocks noGrp="1"/>
          </p:cNvSpPr>
          <p:nvPr>
            <p:ph idx="18" hasCustomPrompt="1"/>
          </p:nvPr>
        </p:nvSpPr>
        <p:spPr>
          <a:xfrm>
            <a:off x="9345577" y="1412104"/>
            <a:ext cx="2459736" cy="786384"/>
          </a:xfrm>
        </p:spPr>
        <p:txBody>
          <a:bodyPr/>
          <a:lstStyle>
            <a:lvl1pPr>
              <a:defRPr sz="1400"/>
            </a:lvl1pPr>
            <a:lvl2pPr>
              <a:buClr>
                <a:schemeClr val="tx1"/>
              </a:buCl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7" name="Chart Placeholder 6">
            <a:extLst>
              <a:ext uri="{FF2B5EF4-FFF2-40B4-BE49-F238E27FC236}">
                <a16:creationId xmlns:a16="http://schemas.microsoft.com/office/drawing/2014/main" id="{7257D68F-E97D-4F92-A3D3-D1503CB5DE64}"/>
              </a:ext>
            </a:extLst>
          </p:cNvPr>
          <p:cNvSpPr>
            <a:spLocks noGrp="1"/>
          </p:cNvSpPr>
          <p:nvPr>
            <p:ph type="chart" sz="quarter" idx="21"/>
          </p:nvPr>
        </p:nvSpPr>
        <p:spPr>
          <a:xfrm>
            <a:off x="358819" y="2634810"/>
            <a:ext cx="2459038" cy="786384"/>
          </a:xfrm>
        </p:spPr>
        <p:txBody>
          <a:bodyPr/>
          <a:lstStyle>
            <a:lvl1pPr>
              <a:defRPr sz="1600"/>
            </a:lvl1pPr>
          </a:lstStyle>
          <a:p>
            <a:r>
              <a:rPr lang="en-US"/>
              <a:t>Click icon to add chart</a:t>
            </a:r>
          </a:p>
        </p:txBody>
      </p:sp>
      <p:sp>
        <p:nvSpPr>
          <p:cNvPr id="17" name="Chart Placeholder 6">
            <a:extLst>
              <a:ext uri="{FF2B5EF4-FFF2-40B4-BE49-F238E27FC236}">
                <a16:creationId xmlns:a16="http://schemas.microsoft.com/office/drawing/2014/main" id="{3B3B5C6B-85C1-4026-8D2C-B5C2CE44A5D5}"/>
              </a:ext>
            </a:extLst>
          </p:cNvPr>
          <p:cNvSpPr>
            <a:spLocks noGrp="1"/>
          </p:cNvSpPr>
          <p:nvPr>
            <p:ph type="chart" sz="quarter" idx="22"/>
          </p:nvPr>
        </p:nvSpPr>
        <p:spPr>
          <a:xfrm>
            <a:off x="3355293" y="2634810"/>
            <a:ext cx="2459038" cy="786384"/>
          </a:xfrm>
        </p:spPr>
        <p:txBody>
          <a:bodyPr/>
          <a:lstStyle>
            <a:lvl1pPr>
              <a:defRPr sz="1600"/>
            </a:lvl1pPr>
          </a:lstStyle>
          <a:p>
            <a:r>
              <a:rPr lang="en-US"/>
              <a:t>Click icon to add chart</a:t>
            </a:r>
          </a:p>
        </p:txBody>
      </p:sp>
      <p:sp>
        <p:nvSpPr>
          <p:cNvPr id="18" name="Chart Placeholder 6">
            <a:extLst>
              <a:ext uri="{FF2B5EF4-FFF2-40B4-BE49-F238E27FC236}">
                <a16:creationId xmlns:a16="http://schemas.microsoft.com/office/drawing/2014/main" id="{9950548D-185E-4E8F-ACC1-7147F8753B87}"/>
              </a:ext>
            </a:extLst>
          </p:cNvPr>
          <p:cNvSpPr>
            <a:spLocks noGrp="1"/>
          </p:cNvSpPr>
          <p:nvPr>
            <p:ph type="chart" sz="quarter" idx="23"/>
          </p:nvPr>
        </p:nvSpPr>
        <p:spPr>
          <a:xfrm>
            <a:off x="6350689" y="2634810"/>
            <a:ext cx="2459038" cy="786384"/>
          </a:xfrm>
        </p:spPr>
        <p:txBody>
          <a:bodyPr/>
          <a:lstStyle>
            <a:lvl1pPr>
              <a:defRPr sz="1600"/>
            </a:lvl1pPr>
          </a:lstStyle>
          <a:p>
            <a:r>
              <a:rPr lang="en-US"/>
              <a:t>Click icon to add chart</a:t>
            </a:r>
          </a:p>
        </p:txBody>
      </p:sp>
      <p:sp>
        <p:nvSpPr>
          <p:cNvPr id="19" name="Chart Placeholder 6">
            <a:extLst>
              <a:ext uri="{FF2B5EF4-FFF2-40B4-BE49-F238E27FC236}">
                <a16:creationId xmlns:a16="http://schemas.microsoft.com/office/drawing/2014/main" id="{E621986D-B207-419E-8DB3-B0A4BB23DA35}"/>
              </a:ext>
            </a:extLst>
          </p:cNvPr>
          <p:cNvSpPr>
            <a:spLocks noGrp="1"/>
          </p:cNvSpPr>
          <p:nvPr>
            <p:ph type="chart" sz="quarter" idx="24"/>
          </p:nvPr>
        </p:nvSpPr>
        <p:spPr>
          <a:xfrm>
            <a:off x="9346275" y="2634810"/>
            <a:ext cx="2459038" cy="786384"/>
          </a:xfrm>
        </p:spPr>
        <p:txBody>
          <a:bodyPr/>
          <a:lstStyle>
            <a:lvl1pPr>
              <a:defRPr sz="1600"/>
            </a:lvl1pPr>
          </a:lstStyle>
          <a:p>
            <a:r>
              <a:rPr lang="en-US"/>
              <a:t>Click icon to add chart</a:t>
            </a:r>
          </a:p>
        </p:txBody>
      </p:sp>
      <p:sp>
        <p:nvSpPr>
          <p:cNvPr id="20" name="Chart Placeholder 6">
            <a:extLst>
              <a:ext uri="{FF2B5EF4-FFF2-40B4-BE49-F238E27FC236}">
                <a16:creationId xmlns:a16="http://schemas.microsoft.com/office/drawing/2014/main" id="{4F23C499-BF0D-4A23-948D-7CF2255178FF}"/>
              </a:ext>
            </a:extLst>
          </p:cNvPr>
          <p:cNvSpPr>
            <a:spLocks noGrp="1"/>
          </p:cNvSpPr>
          <p:nvPr>
            <p:ph type="chart" sz="quarter" idx="25"/>
          </p:nvPr>
        </p:nvSpPr>
        <p:spPr>
          <a:xfrm>
            <a:off x="358819" y="3857516"/>
            <a:ext cx="2459038" cy="786384"/>
          </a:xfrm>
        </p:spPr>
        <p:txBody>
          <a:bodyPr/>
          <a:lstStyle>
            <a:lvl1pPr>
              <a:defRPr sz="1600"/>
            </a:lvl1pPr>
          </a:lstStyle>
          <a:p>
            <a:r>
              <a:rPr lang="en-US"/>
              <a:t>Click icon to add chart</a:t>
            </a:r>
          </a:p>
        </p:txBody>
      </p:sp>
      <p:sp>
        <p:nvSpPr>
          <p:cNvPr id="21" name="Chart Placeholder 6">
            <a:extLst>
              <a:ext uri="{FF2B5EF4-FFF2-40B4-BE49-F238E27FC236}">
                <a16:creationId xmlns:a16="http://schemas.microsoft.com/office/drawing/2014/main" id="{86A17512-7EDD-4F1A-A28C-60AEB3A2B060}"/>
              </a:ext>
            </a:extLst>
          </p:cNvPr>
          <p:cNvSpPr>
            <a:spLocks noGrp="1"/>
          </p:cNvSpPr>
          <p:nvPr>
            <p:ph type="chart" sz="quarter" idx="26"/>
          </p:nvPr>
        </p:nvSpPr>
        <p:spPr>
          <a:xfrm>
            <a:off x="3355293" y="3857516"/>
            <a:ext cx="2459038" cy="786384"/>
          </a:xfrm>
        </p:spPr>
        <p:txBody>
          <a:bodyPr/>
          <a:lstStyle>
            <a:lvl1pPr>
              <a:defRPr sz="1600"/>
            </a:lvl1pPr>
          </a:lstStyle>
          <a:p>
            <a:r>
              <a:rPr lang="en-US"/>
              <a:t>Click icon to add chart</a:t>
            </a:r>
          </a:p>
        </p:txBody>
      </p:sp>
      <p:sp>
        <p:nvSpPr>
          <p:cNvPr id="22" name="Chart Placeholder 6">
            <a:extLst>
              <a:ext uri="{FF2B5EF4-FFF2-40B4-BE49-F238E27FC236}">
                <a16:creationId xmlns:a16="http://schemas.microsoft.com/office/drawing/2014/main" id="{565C587C-501C-4648-B14F-7472AC051890}"/>
              </a:ext>
            </a:extLst>
          </p:cNvPr>
          <p:cNvSpPr>
            <a:spLocks noGrp="1"/>
          </p:cNvSpPr>
          <p:nvPr>
            <p:ph type="chart" sz="quarter" idx="27"/>
          </p:nvPr>
        </p:nvSpPr>
        <p:spPr>
          <a:xfrm>
            <a:off x="6350689" y="3857516"/>
            <a:ext cx="2459038" cy="786384"/>
          </a:xfrm>
        </p:spPr>
        <p:txBody>
          <a:bodyPr/>
          <a:lstStyle>
            <a:lvl1pPr>
              <a:defRPr sz="1600"/>
            </a:lvl1pPr>
          </a:lstStyle>
          <a:p>
            <a:r>
              <a:rPr lang="en-US"/>
              <a:t>Click icon to add chart</a:t>
            </a:r>
          </a:p>
        </p:txBody>
      </p:sp>
      <p:sp>
        <p:nvSpPr>
          <p:cNvPr id="23" name="Chart Placeholder 6">
            <a:extLst>
              <a:ext uri="{FF2B5EF4-FFF2-40B4-BE49-F238E27FC236}">
                <a16:creationId xmlns:a16="http://schemas.microsoft.com/office/drawing/2014/main" id="{1EA84FC4-84EB-4A41-846C-1EEBF8A54C82}"/>
              </a:ext>
            </a:extLst>
          </p:cNvPr>
          <p:cNvSpPr>
            <a:spLocks noGrp="1"/>
          </p:cNvSpPr>
          <p:nvPr>
            <p:ph type="chart" sz="quarter" idx="28"/>
          </p:nvPr>
        </p:nvSpPr>
        <p:spPr>
          <a:xfrm>
            <a:off x="9346275" y="3857516"/>
            <a:ext cx="2459038" cy="786384"/>
          </a:xfrm>
        </p:spPr>
        <p:txBody>
          <a:bodyPr/>
          <a:lstStyle>
            <a:lvl1pPr>
              <a:defRPr sz="1600"/>
            </a:lvl1pPr>
          </a:lstStyle>
          <a:p>
            <a:r>
              <a:rPr lang="en-US"/>
              <a:t>Click icon to add chart</a:t>
            </a:r>
          </a:p>
        </p:txBody>
      </p:sp>
      <p:sp>
        <p:nvSpPr>
          <p:cNvPr id="24" name="Title 1">
            <a:extLst>
              <a:ext uri="{FF2B5EF4-FFF2-40B4-BE49-F238E27FC236}">
                <a16:creationId xmlns:a16="http://schemas.microsoft.com/office/drawing/2014/main" id="{E493A192-DB4B-4874-8D27-F87E6115DB91}"/>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26" name="Content Placeholder 2">
            <a:extLst>
              <a:ext uri="{FF2B5EF4-FFF2-40B4-BE49-F238E27FC236}">
                <a16:creationId xmlns:a16="http://schemas.microsoft.com/office/drawing/2014/main" id="{B367CBA7-D0C0-4A1A-AACE-F6EE92617F49}"/>
              </a:ext>
            </a:extLst>
          </p:cNvPr>
          <p:cNvSpPr>
            <a:spLocks noGrp="1"/>
          </p:cNvSpPr>
          <p:nvPr>
            <p:ph idx="29" hasCustomPrompt="1"/>
          </p:nvPr>
        </p:nvSpPr>
        <p:spPr>
          <a:xfrm>
            <a:off x="358819" y="5136011"/>
            <a:ext cx="2459736" cy="786384"/>
          </a:xfrm>
        </p:spPr>
        <p:txBody>
          <a:bodyPr/>
          <a:lstStyle>
            <a:lvl1pPr>
              <a:defRPr sz="1400"/>
            </a:lvl1pPr>
            <a:lvl2pPr>
              <a:buClrTx/>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27" name="Content Placeholder 2">
            <a:extLst>
              <a:ext uri="{FF2B5EF4-FFF2-40B4-BE49-F238E27FC236}">
                <a16:creationId xmlns:a16="http://schemas.microsoft.com/office/drawing/2014/main" id="{15DA7105-842F-443C-AC21-7D0283D75F09}"/>
              </a:ext>
            </a:extLst>
          </p:cNvPr>
          <p:cNvSpPr>
            <a:spLocks noGrp="1"/>
          </p:cNvSpPr>
          <p:nvPr>
            <p:ph idx="30" hasCustomPrompt="1"/>
          </p:nvPr>
        </p:nvSpPr>
        <p:spPr>
          <a:xfrm>
            <a:off x="6349991" y="5136011"/>
            <a:ext cx="2459736" cy="786384"/>
          </a:xfrm>
        </p:spPr>
        <p:txBody>
          <a:bodyPr/>
          <a:lstStyle>
            <a:lvl1pPr>
              <a:defRPr sz="1400"/>
            </a:lvl1pPr>
            <a:lvl2pPr>
              <a:buClr>
                <a:schemeClr val="tx1"/>
              </a:buCl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28" name="Content Placeholder 2">
            <a:extLst>
              <a:ext uri="{FF2B5EF4-FFF2-40B4-BE49-F238E27FC236}">
                <a16:creationId xmlns:a16="http://schemas.microsoft.com/office/drawing/2014/main" id="{5DB9C371-CE51-4E88-82DD-FB8BDB1A8B01}"/>
              </a:ext>
            </a:extLst>
          </p:cNvPr>
          <p:cNvSpPr>
            <a:spLocks noGrp="1"/>
          </p:cNvSpPr>
          <p:nvPr>
            <p:ph idx="31" hasCustomPrompt="1"/>
          </p:nvPr>
        </p:nvSpPr>
        <p:spPr>
          <a:xfrm>
            <a:off x="3354595" y="5136011"/>
            <a:ext cx="2459736" cy="786384"/>
          </a:xfrm>
        </p:spPr>
        <p:txBody>
          <a:bodyPr/>
          <a:lstStyle>
            <a:lvl1pPr>
              <a:defRPr sz="1400"/>
            </a:lvl1pPr>
            <a:lvl2pPr>
              <a:buClr>
                <a:schemeClr val="tx1"/>
              </a:buCl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29" name="Content Placeholder 2">
            <a:extLst>
              <a:ext uri="{FF2B5EF4-FFF2-40B4-BE49-F238E27FC236}">
                <a16:creationId xmlns:a16="http://schemas.microsoft.com/office/drawing/2014/main" id="{9B04CBCC-FEC4-4757-9B4C-F765175206F3}"/>
              </a:ext>
            </a:extLst>
          </p:cNvPr>
          <p:cNvSpPr>
            <a:spLocks noGrp="1"/>
          </p:cNvSpPr>
          <p:nvPr>
            <p:ph idx="32" hasCustomPrompt="1"/>
          </p:nvPr>
        </p:nvSpPr>
        <p:spPr>
          <a:xfrm>
            <a:off x="9345577" y="5136011"/>
            <a:ext cx="2459736" cy="786384"/>
          </a:xfrm>
        </p:spPr>
        <p:txBody>
          <a:bodyPr/>
          <a:lstStyle>
            <a:lvl1pPr>
              <a:defRPr sz="1400"/>
            </a:lvl1pPr>
            <a:lvl2pPr>
              <a:buClr>
                <a:schemeClr val="tx1"/>
              </a:buClr>
              <a:defRPr sz="1400"/>
            </a:lvl2pPr>
            <a:lvl3pPr>
              <a:defRPr sz="1200"/>
            </a:lvl3pPr>
            <a:lvl4pPr>
              <a:defRPr sz="1100"/>
            </a:lvl4pPr>
            <a:lvl5pPr>
              <a:defRPr sz="1600"/>
            </a:lvl5pPr>
          </a:lstStyle>
          <a:p>
            <a:pPr lvl="0"/>
            <a:r>
              <a:rPr lang="en-US"/>
              <a:t>Edit Master text styles</a:t>
            </a:r>
          </a:p>
          <a:p>
            <a:pPr lvl="1"/>
            <a:r>
              <a:rPr lang="en-US"/>
              <a:t>Second level</a:t>
            </a:r>
          </a:p>
        </p:txBody>
      </p:sp>
    </p:spTree>
    <p:extLst>
      <p:ext uri="{BB962C8B-B14F-4D97-AF65-F5344CB8AC3E}">
        <p14:creationId xmlns:p14="http://schemas.microsoft.com/office/powerpoint/2010/main" val="709135170"/>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Only w/o Takeaway">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B1CB45C-9C5F-9C47-4118-6C3DD2187283}"/>
              </a:ext>
            </a:extLst>
          </p:cNvPr>
          <p:cNvGraphicFramePr>
            <a:graphicFrameLocks noChangeAspect="1"/>
          </p:cNvGraphicFramePr>
          <p:nvPr userDrawn="1">
            <p:custDataLst>
              <p:tags r:id="rId1"/>
            </p:custDataLst>
            <p:extLst>
              <p:ext uri="{D42A27DB-BD31-4B8C-83A1-F6EECF244321}">
                <p14:modId xmlns:p14="http://schemas.microsoft.com/office/powerpoint/2010/main" val="17927178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3" name="think-cell data - do not delete" hidden="1">
                        <a:extLst>
                          <a:ext uri="{FF2B5EF4-FFF2-40B4-BE49-F238E27FC236}">
                            <a16:creationId xmlns:a16="http://schemas.microsoft.com/office/drawing/2014/main" id="{1B1CB45C-9C5F-9C47-4118-6C3DD218728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Slide Number Placeholder 4">
            <a:extLst>
              <a:ext uri="{FF2B5EF4-FFF2-40B4-BE49-F238E27FC236}">
                <a16:creationId xmlns:a16="http://schemas.microsoft.com/office/drawing/2014/main" id="{D0D08997-B423-407B-B60D-8D5DFC3705FE}"/>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4" name="Title 1">
            <a:extLst>
              <a:ext uri="{FF2B5EF4-FFF2-40B4-BE49-F238E27FC236}">
                <a16:creationId xmlns:a16="http://schemas.microsoft.com/office/drawing/2014/main" id="{9C493B15-8E3F-4010-B7AA-468E90C2FBC3}"/>
              </a:ext>
            </a:extLst>
          </p:cNvPr>
          <p:cNvSpPr>
            <a:spLocks noGrp="1"/>
          </p:cNvSpPr>
          <p:nvPr>
            <p:ph type="title"/>
          </p:nvPr>
        </p:nvSpPr>
        <p:spPr>
          <a:xfrm>
            <a:off x="358819" y="427059"/>
            <a:ext cx="11446494" cy="353174"/>
          </a:xfrm>
        </p:spPr>
        <p:txBody>
          <a:bodyPr vert="horz" wrap="square" anchor="t">
            <a:spAutoFit/>
          </a:bodyPr>
          <a:lstStyle>
            <a:lvl1pPr>
              <a:lnSpc>
                <a:spcPct val="80000"/>
              </a:lnSpc>
              <a:defRPr sz="2800">
                <a:solidFill>
                  <a:schemeClr val="tx1"/>
                </a:solidFill>
              </a:defRPr>
            </a:lvl1pPr>
          </a:lstStyle>
          <a:p>
            <a:r>
              <a:rPr lang="en-US"/>
              <a:t>Click to edit Master title style</a:t>
            </a:r>
          </a:p>
        </p:txBody>
      </p:sp>
    </p:spTree>
    <p:extLst>
      <p:ext uri="{BB962C8B-B14F-4D97-AF65-F5344CB8AC3E}">
        <p14:creationId xmlns:p14="http://schemas.microsoft.com/office/powerpoint/2010/main" val="330067815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Blank w/o Takeaway">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C549D9-CB0B-4053-B4B8-18A9A6E347D0}"/>
              </a:ext>
            </a:extLst>
          </p:cNvPr>
          <p:cNvSpPr>
            <a:spLocks noGrp="1"/>
          </p:cNvSpPr>
          <p:nvPr>
            <p:ph type="sldNum" sz="quarter" idx="12"/>
          </p:nvPr>
        </p:nvSpPr>
        <p:spPr/>
        <p:txBody>
          <a:bodyPr/>
          <a:lstStyle/>
          <a:p>
            <a:fld id="{7B94EC18-1D2B-4535-B738-0E53AFE26620}" type="slidenum">
              <a:rPr lang="en-US" smtClean="0"/>
              <a:t>‹#›</a:t>
            </a:fld>
            <a:endParaRPr lang="en-US"/>
          </a:p>
        </p:txBody>
      </p:sp>
    </p:spTree>
    <p:extLst>
      <p:ext uri="{BB962C8B-B14F-4D97-AF65-F5344CB8AC3E}">
        <p14:creationId xmlns:p14="http://schemas.microsoft.com/office/powerpoint/2010/main" val="41571399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1_XL Content Gray">
    <p:bg>
      <p:bgPr>
        <a:solidFill>
          <a:schemeClr val="accent2"/>
        </a:solidFill>
        <a:effectLst/>
      </p:bgPr>
    </p:bg>
    <p:spTree>
      <p:nvGrpSpPr>
        <p:cNvPr id="1" name=""/>
        <p:cNvGrpSpPr/>
        <p:nvPr/>
      </p:nvGrpSpPr>
      <p:grpSpPr>
        <a:xfrm>
          <a:off x="0" y="0"/>
          <a:ext cx="0" cy="0"/>
          <a:chOff x="0" y="0"/>
          <a:chExt cx="0" cy="0"/>
        </a:xfrm>
      </p:grpSpPr>
      <p:sp>
        <p:nvSpPr>
          <p:cNvPr id="4" name="Rectangle 3"/>
          <p:cNvSpPr/>
          <p:nvPr userDrawn="1"/>
        </p:nvSpPr>
        <p:spPr>
          <a:xfrm>
            <a:off x="337981" y="495300"/>
            <a:ext cx="6096000" cy="1495346"/>
          </a:xfrm>
          <a:prstGeom prst="rect">
            <a:avLst/>
          </a:prstGeom>
        </p:spPr>
        <p:txBody>
          <a:bodyPr lIns="0" tIns="0" rIns="0" bIns="0">
            <a:spAutoFit/>
          </a:bodyPr>
          <a:lstStyle/>
          <a:p>
            <a:pPr>
              <a:lnSpc>
                <a:spcPct val="80000"/>
              </a:lnSpc>
            </a:pPr>
            <a:r>
              <a:rPr kumimoji="0" lang="en-US" sz="6000" b="0" i="0" u="none" strike="noStrike" kern="1200" cap="all" spc="-300" normalizeH="0" baseline="0" noProof="0">
                <a:ln>
                  <a:noFill/>
                </a:ln>
                <a:solidFill>
                  <a:schemeClr val="bg1"/>
                </a:solidFill>
                <a:effectLst/>
                <a:uLnTx/>
                <a:uFillTx/>
                <a:latin typeface="+mj-lt"/>
                <a:ea typeface="+mj-ea"/>
                <a:cs typeface="+mj-cs"/>
              </a:rPr>
              <a:t>THANK</a:t>
            </a:r>
            <a:br>
              <a:rPr kumimoji="0" lang="en-US" sz="6000" b="0" i="0" u="none" strike="noStrike" kern="1200" cap="all" spc="-300" normalizeH="0" baseline="0" noProof="0">
                <a:ln>
                  <a:noFill/>
                </a:ln>
                <a:solidFill>
                  <a:schemeClr val="bg1"/>
                </a:solidFill>
                <a:effectLst/>
                <a:uLnTx/>
                <a:uFillTx/>
                <a:latin typeface="+mj-lt"/>
                <a:ea typeface="+mj-ea"/>
                <a:cs typeface="+mj-cs"/>
              </a:rPr>
            </a:br>
            <a:r>
              <a:rPr kumimoji="0" lang="en-US" sz="6000" b="0" i="0" u="none" strike="noStrike" kern="1200" cap="all" spc="-300" normalizeH="0" baseline="0" noProof="0">
                <a:ln>
                  <a:noFill/>
                </a:ln>
                <a:solidFill>
                  <a:schemeClr val="bg1"/>
                </a:solidFill>
                <a:effectLst/>
                <a:uLnTx/>
                <a:uFillTx/>
                <a:latin typeface="+mj-lt"/>
                <a:ea typeface="+mj-ea"/>
                <a:cs typeface="+mj-cs"/>
              </a:rPr>
              <a:t>YOU</a:t>
            </a:r>
            <a:endParaRPr lang="en-US" sz="6000" spc="-300">
              <a:solidFill>
                <a:schemeClr val="bg1"/>
              </a:solidFill>
              <a:latin typeface="+mj-lt"/>
            </a:endParaRPr>
          </a:p>
        </p:txBody>
      </p:sp>
      <p:pic>
        <p:nvPicPr>
          <p:cNvPr id="6" name="Graphic 5">
            <a:extLst>
              <a:ext uri="{FF2B5EF4-FFF2-40B4-BE49-F238E27FC236}">
                <a16:creationId xmlns:a16="http://schemas.microsoft.com/office/drawing/2014/main" id="{4F6FEA1A-AE26-42F5-9A53-C2D5C631EEE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60560" y="6137552"/>
            <a:ext cx="1753669" cy="327979"/>
          </a:xfrm>
          <a:prstGeom prst="rect">
            <a:avLst/>
          </a:prstGeom>
        </p:spPr>
      </p:pic>
    </p:spTree>
    <p:extLst>
      <p:ext uri="{BB962C8B-B14F-4D97-AF65-F5344CB8AC3E}">
        <p14:creationId xmlns:p14="http://schemas.microsoft.com/office/powerpoint/2010/main" val="3385519746"/>
      </p:ext>
    </p:extLst>
  </p:cSld>
  <p:clrMapOvr>
    <a:masterClrMapping/>
  </p:clrMapOvr>
  <p:extLst>
    <p:ext uri="{DCECCB84-F9BA-43D5-87BE-67443E8EF086}">
      <p15:sldGuideLst xmlns:p15="http://schemas.microsoft.com/office/powerpoint/2012/main">
        <p15:guide id="2" pos="5592">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5_Title Only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3538A-4A54-4A25-9BD2-E79855D6A549}"/>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5827C14D-9EED-4F3B-9141-0F2882919726}"/>
              </a:ext>
            </a:extLst>
          </p:cNvPr>
          <p:cNvSpPr>
            <a:spLocks noGrp="1"/>
          </p:cNvSpPr>
          <p:nvPr>
            <p:ph type="ftr" sz="quarter" idx="11"/>
          </p:nvPr>
        </p:nvSpPr>
        <p:spPr>
          <a:xfrm>
            <a:off x="495299" y="6480164"/>
            <a:ext cx="5600702" cy="237617"/>
          </a:xfrm>
          <a:prstGeom prst="rect">
            <a:avLst/>
          </a:prstGeom>
        </p:spPr>
        <p:txBody>
          <a:bodyPr/>
          <a:lstStyle/>
          <a:p>
            <a:r>
              <a:rPr lang="en-US"/>
              <a:t>Footer, Arial Bold 10pt</a:t>
            </a:r>
          </a:p>
        </p:txBody>
      </p:sp>
      <p:sp>
        <p:nvSpPr>
          <p:cNvPr id="5" name="Slide Number Placeholder 4">
            <a:extLst>
              <a:ext uri="{FF2B5EF4-FFF2-40B4-BE49-F238E27FC236}">
                <a16:creationId xmlns:a16="http://schemas.microsoft.com/office/drawing/2014/main" id="{D0D08997-B423-407B-B60D-8D5DFC3705FE}"/>
              </a:ext>
            </a:extLst>
          </p:cNvPr>
          <p:cNvSpPr>
            <a:spLocks noGrp="1"/>
          </p:cNvSpPr>
          <p:nvPr>
            <p:ph type="sldNum" sz="quarter" idx="12"/>
          </p:nvPr>
        </p:nvSpPr>
        <p:spPr>
          <a:xfrm>
            <a:off x="11199755" y="6480164"/>
            <a:ext cx="496945" cy="237617"/>
          </a:xfrm>
          <a:prstGeom prst="rect">
            <a:avLst/>
          </a:prstGeom>
        </p:spPr>
        <p:txBody>
          <a:bodyPr/>
          <a:lstStyle/>
          <a:p>
            <a:fld id="{7B94EC18-1D2B-4535-B738-0E53AFE26620}" type="slidenum">
              <a:rPr lang="en-US" smtClean="0"/>
              <a:t>‹#›</a:t>
            </a:fld>
            <a:endParaRPr lang="en-US"/>
          </a:p>
        </p:txBody>
      </p:sp>
    </p:spTree>
    <p:extLst>
      <p:ext uri="{BB962C8B-B14F-4D97-AF65-F5344CB8AC3E}">
        <p14:creationId xmlns:p14="http://schemas.microsoft.com/office/powerpoint/2010/main" val="160559815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Four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11006"/>
            <a:ext cx="5372100" cy="202082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6324600" y="1411006"/>
            <a:ext cx="5372100" cy="202082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2">
            <a:extLst>
              <a:ext uri="{FF2B5EF4-FFF2-40B4-BE49-F238E27FC236}">
                <a16:creationId xmlns:a16="http://schemas.microsoft.com/office/drawing/2014/main" id="{D39F757B-7399-47EF-8C93-6F4A6410845A}"/>
              </a:ext>
            </a:extLst>
          </p:cNvPr>
          <p:cNvSpPr>
            <a:spLocks noGrp="1"/>
          </p:cNvSpPr>
          <p:nvPr>
            <p:ph idx="14"/>
          </p:nvPr>
        </p:nvSpPr>
        <p:spPr>
          <a:xfrm>
            <a:off x="495300" y="3844171"/>
            <a:ext cx="5372100" cy="202082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Content Placeholder 2">
            <a:extLst>
              <a:ext uri="{FF2B5EF4-FFF2-40B4-BE49-F238E27FC236}">
                <a16:creationId xmlns:a16="http://schemas.microsoft.com/office/drawing/2014/main" id="{DA9B1BC2-D1BF-4967-9DEB-0E2180966050}"/>
              </a:ext>
            </a:extLst>
          </p:cNvPr>
          <p:cNvSpPr>
            <a:spLocks noGrp="1"/>
          </p:cNvSpPr>
          <p:nvPr>
            <p:ph idx="15"/>
          </p:nvPr>
        </p:nvSpPr>
        <p:spPr>
          <a:xfrm>
            <a:off x="6324600" y="3844171"/>
            <a:ext cx="5372100" cy="202082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ext Placeholder 6">
            <a:extLst>
              <a:ext uri="{FF2B5EF4-FFF2-40B4-BE49-F238E27FC236}">
                <a16:creationId xmlns:a16="http://schemas.microsoft.com/office/drawing/2014/main" id="{DFA7B3DE-C704-4D6A-9148-C2EE51AB9559}"/>
              </a:ext>
            </a:extLst>
          </p:cNvPr>
          <p:cNvSpPr>
            <a:spLocks noGrp="1" noChangeAspect="1"/>
          </p:cNvSpPr>
          <p:nvPr>
            <p:ph type="body" sz="quarter" idx="16" hasCustomPrompt="1"/>
          </p:nvPr>
        </p:nvSpPr>
        <p:spPr>
          <a:xfrm>
            <a:off x="-1" y="5864996"/>
            <a:ext cx="12192000" cy="497704"/>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2533356992"/>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Text Placeholder 6">
            <a:extLst>
              <a:ext uri="{FF2B5EF4-FFF2-40B4-BE49-F238E27FC236}">
                <a16:creationId xmlns:a16="http://schemas.microsoft.com/office/drawing/2014/main" id="{50F7696B-AED7-4649-B1BE-83104AF7ADDD}"/>
              </a:ext>
            </a:extLst>
          </p:cNvPr>
          <p:cNvSpPr>
            <a:spLocks noGrp="1" noChangeAspect="1"/>
          </p:cNvSpPr>
          <p:nvPr>
            <p:ph type="body" sz="quarter" idx="16" hasCustomPrompt="1"/>
          </p:nvPr>
        </p:nvSpPr>
        <p:spPr>
          <a:xfrm>
            <a:off x="-1" y="5867400"/>
            <a:ext cx="12192000" cy="495299"/>
          </a:xfrm>
          <a:solidFill>
            <a:srgbClr val="DC202E"/>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108984474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cSld name="2_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59AAC5D-D7D8-42DB-BA4B-6CDFC5FAF0A6}"/>
              </a:ext>
            </a:extLst>
          </p:cNvPr>
          <p:cNvSpPr>
            <a:spLocks noGrp="1"/>
          </p:cNvSpPr>
          <p:nvPr>
            <p:ph type="ftr" sz="quarter" idx="11"/>
          </p:nvPr>
        </p:nvSpPr>
        <p:spPr>
          <a:xfrm>
            <a:off x="495299" y="6480164"/>
            <a:ext cx="5600702" cy="237617"/>
          </a:xfrm>
          <a:prstGeom prst="rect">
            <a:avLst/>
          </a:prstGeom>
        </p:spPr>
        <p:txBody>
          <a:bodyPr/>
          <a:lstStyle>
            <a:lvl1pPr>
              <a:defRPr sz="1000">
                <a:latin typeface="Honeywell Sans" panose="02010503040101060203" pitchFamily="2" charset="77"/>
              </a:defRPr>
            </a:lvl1pPr>
          </a:lstStyle>
          <a:p>
            <a:r>
              <a:rPr lang="en-US"/>
              <a:t>Footer, Arial Bold 10pt</a:t>
            </a:r>
          </a:p>
        </p:txBody>
      </p:sp>
      <p:sp>
        <p:nvSpPr>
          <p:cNvPr id="4" name="Slide Number Placeholder 3">
            <a:extLst>
              <a:ext uri="{FF2B5EF4-FFF2-40B4-BE49-F238E27FC236}">
                <a16:creationId xmlns:a16="http://schemas.microsoft.com/office/drawing/2014/main" id="{C0C549D9-CB0B-4053-B4B8-18A9A6E347D0}"/>
              </a:ext>
            </a:extLst>
          </p:cNvPr>
          <p:cNvSpPr>
            <a:spLocks noGrp="1"/>
          </p:cNvSpPr>
          <p:nvPr>
            <p:ph type="sldNum" sz="quarter" idx="12"/>
          </p:nvPr>
        </p:nvSpPr>
        <p:spPr>
          <a:xfrm>
            <a:off x="11199755" y="6480164"/>
            <a:ext cx="496945" cy="237617"/>
          </a:xfrm>
          <a:prstGeom prst="rect">
            <a:avLst/>
          </a:prstGeom>
        </p:spPr>
        <p:txBody>
          <a:bodyPr/>
          <a:lstStyle>
            <a:lvl1pPr>
              <a:defRPr sz="1600">
                <a:latin typeface="Honeywell Sans" panose="02010503040101060203" pitchFamily="2" charset="77"/>
              </a:defRPr>
            </a:lvl1pPr>
          </a:lstStyle>
          <a:p>
            <a:pPr algn="ctr" defTabSz="412750" hangingPunct="0"/>
            <a:fld id="{86CB4B4D-7CA3-9044-876B-883B54F8677D}" type="slidenum">
              <a:rPr lang="en-US" kern="0" smtClean="0">
                <a:solidFill>
                  <a:srgbClr val="000000"/>
                </a:solidFill>
                <a:sym typeface="Helvetica Light"/>
              </a:rPr>
              <a:pPr algn="ctr" defTabSz="412750" hangingPunct="0"/>
              <a:t>‹#›</a:t>
            </a:fld>
            <a:endParaRPr lang="en-US" kern="0">
              <a:solidFill>
                <a:srgbClr val="000000"/>
              </a:solidFill>
              <a:sym typeface="Helvetica Light"/>
            </a:endParaRPr>
          </a:p>
        </p:txBody>
      </p:sp>
      <p:sp>
        <p:nvSpPr>
          <p:cNvPr id="7" name="Text Placeholder 6">
            <a:extLst>
              <a:ext uri="{FF2B5EF4-FFF2-40B4-BE49-F238E27FC236}">
                <a16:creationId xmlns:a16="http://schemas.microsoft.com/office/drawing/2014/main" id="{8895A6AF-DA14-4AA2-80B8-C7ACE12804ED}"/>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71952597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Agenda_Ligh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823FA606-6064-3440-AC0D-95640451273A}"/>
              </a:ext>
            </a:extLst>
          </p:cNvPr>
          <p:cNvSpPr>
            <a:spLocks noGrp="1"/>
          </p:cNvSpPr>
          <p:nvPr>
            <p:ph type="title" hasCustomPrompt="1"/>
          </p:nvPr>
        </p:nvSpPr>
        <p:spPr>
          <a:xfrm>
            <a:off x="681701" y="582723"/>
            <a:ext cx="10515600" cy="491222"/>
          </a:xfrm>
          <a:prstGeom prst="rect">
            <a:avLst/>
          </a:prstGeom>
        </p:spPr>
        <p:txBody>
          <a:bodyPr vert="horz" lIns="91440" tIns="45720" rIns="91440" bIns="45720" rtlCol="0" anchor="t">
            <a:noAutofit/>
          </a:bodyPr>
          <a:lstStyle>
            <a:lvl1pPr>
              <a:lnSpc>
                <a:spcPts val="2940"/>
              </a:lnSpc>
              <a:defRPr sz="3000"/>
            </a:lvl1pPr>
          </a:lstStyle>
          <a:p>
            <a:r>
              <a:rPr lang="en-US"/>
              <a:t>AGENDA</a:t>
            </a:r>
          </a:p>
        </p:txBody>
      </p:sp>
      <p:sp>
        <p:nvSpPr>
          <p:cNvPr id="6" name="Text Placeholder 5">
            <a:extLst>
              <a:ext uri="{FF2B5EF4-FFF2-40B4-BE49-F238E27FC236}">
                <a16:creationId xmlns:a16="http://schemas.microsoft.com/office/drawing/2014/main" id="{09877B25-F020-6149-A486-F09C9E048F99}"/>
              </a:ext>
            </a:extLst>
          </p:cNvPr>
          <p:cNvSpPr>
            <a:spLocks noGrp="1"/>
          </p:cNvSpPr>
          <p:nvPr>
            <p:ph type="body" sz="quarter" idx="10"/>
          </p:nvPr>
        </p:nvSpPr>
        <p:spPr>
          <a:xfrm>
            <a:off x="837345" y="1707356"/>
            <a:ext cx="4052887" cy="3443288"/>
          </a:xfrm>
        </p:spPr>
        <p:txBody>
          <a:bodyPr/>
          <a:lstStyle>
            <a:lvl1pPr marL="342900" indent="-342900">
              <a:buClr>
                <a:srgbClr val="EE3124"/>
              </a:buClr>
              <a:buFont typeface="+mj-lt"/>
              <a:buAutoNum type="arabicPeriod"/>
              <a:defRPr/>
            </a:lvl1pPr>
            <a:lvl2pPr marL="800100" indent="-342900">
              <a:buClr>
                <a:srgbClr val="EE3124"/>
              </a:buClr>
              <a:buFont typeface="+mj-lt"/>
              <a:buAutoNum type="arabicPeriod"/>
              <a:defRPr/>
            </a:lvl2pPr>
            <a:lvl3pPr marL="1257300" indent="-342900">
              <a:buClr>
                <a:srgbClr val="EE3124"/>
              </a:buClr>
              <a:buFont typeface="+mj-lt"/>
              <a:buAutoNum type="arabicPeriod"/>
              <a:defRPr/>
            </a:lvl3pPr>
            <a:lvl4pPr>
              <a:buClr>
                <a:srgbClr val="EE3124"/>
              </a:buClr>
              <a:buFont typeface="+mj-lt"/>
              <a:buAutoNum type="arabicPeriod"/>
              <a:defRPr/>
            </a:lvl4pPr>
            <a:lvl5pPr marL="2171700" indent="-342900">
              <a:buClr>
                <a:srgbClr val="EE3124"/>
              </a:buClr>
              <a:buFont typeface="+mj-lt"/>
              <a:buAutoNum type="arabicPeriod"/>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7" name="Text Placeholder 5">
            <a:extLst>
              <a:ext uri="{FF2B5EF4-FFF2-40B4-BE49-F238E27FC236}">
                <a16:creationId xmlns:a16="http://schemas.microsoft.com/office/drawing/2014/main" id="{3D3E21ED-A59E-5A4A-A530-3BCB318B214A}"/>
              </a:ext>
            </a:extLst>
          </p:cNvPr>
          <p:cNvSpPr>
            <a:spLocks noGrp="1"/>
          </p:cNvSpPr>
          <p:nvPr>
            <p:ph type="body" sz="quarter" idx="11"/>
          </p:nvPr>
        </p:nvSpPr>
        <p:spPr>
          <a:xfrm>
            <a:off x="5007269" y="1707356"/>
            <a:ext cx="4052887" cy="3443288"/>
          </a:xfrm>
        </p:spPr>
        <p:txBody>
          <a:bodyPr/>
          <a:lstStyle>
            <a:lvl1pPr marL="342900" indent="-342900">
              <a:buClr>
                <a:srgbClr val="EE3124"/>
              </a:buClr>
              <a:buFont typeface="+mj-lt"/>
              <a:buAutoNum type="arabicPeriod" startAt="4"/>
              <a:defRPr/>
            </a:lvl1pPr>
            <a:lvl2pPr marL="800100" indent="-342900">
              <a:buClr>
                <a:srgbClr val="EE3124"/>
              </a:buClr>
              <a:buFont typeface="+mj-lt"/>
              <a:buAutoNum type="arabicPeriod" startAt="4"/>
              <a:defRPr/>
            </a:lvl2pPr>
            <a:lvl3pPr marL="1257300" indent="-342900">
              <a:buClr>
                <a:srgbClr val="EE3124"/>
              </a:buClr>
              <a:buFont typeface="+mj-lt"/>
              <a:buAutoNum type="arabicPeriod" startAt="4"/>
              <a:defRPr/>
            </a:lvl3pPr>
            <a:lvl4pPr marL="1600200" indent="-228600">
              <a:buClr>
                <a:srgbClr val="EE3124"/>
              </a:buClr>
              <a:buFont typeface="+mj-lt"/>
              <a:buAutoNum type="arabicPeriod" startAt="4"/>
              <a:defRPr/>
            </a:lvl4pPr>
            <a:lvl5pPr marL="2171700" indent="-342900">
              <a:buClr>
                <a:srgbClr val="EE3124"/>
              </a:buClr>
              <a:buFont typeface="+mj-lt"/>
              <a:buAutoNum type="arabicPeriod" startAt="4"/>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9" name="Slide Number Placeholder 5">
            <a:extLst>
              <a:ext uri="{FF2B5EF4-FFF2-40B4-BE49-F238E27FC236}">
                <a16:creationId xmlns:a16="http://schemas.microsoft.com/office/drawing/2014/main" id="{CBEFDE32-1B3A-7E4C-BDE4-CAA6639E2592}"/>
              </a:ext>
            </a:extLst>
          </p:cNvPr>
          <p:cNvSpPr>
            <a:spLocks noGrp="1"/>
          </p:cNvSpPr>
          <p:nvPr>
            <p:ph type="sldNum" sz="quarter" idx="4"/>
          </p:nvPr>
        </p:nvSpPr>
        <p:spPr>
          <a:xfrm>
            <a:off x="11673039" y="45719"/>
            <a:ext cx="425227" cy="283771"/>
          </a:xfrm>
          <a:prstGeom prst="rect">
            <a:avLst/>
          </a:prstGeom>
        </p:spPr>
        <p:txBody>
          <a:bodyPr vert="horz" lIns="91440" tIns="45720" rIns="91440" bIns="45720" rtlCol="0" anchor="ctr"/>
          <a:lstStyle>
            <a:lvl1pPr algn="r">
              <a:defRPr sz="1000" b="0" i="0">
                <a:solidFill>
                  <a:schemeClr val="bg2">
                    <a:lumMod val="75000"/>
                  </a:schemeClr>
                </a:solidFill>
                <a:latin typeface="Arial" panose="020B0604020202020204" pitchFamily="34" charset="0"/>
                <a:cs typeface="Arial" panose="020B0604020202020204" pitchFamily="34" charset="0"/>
              </a:defRPr>
            </a:lvl1pPr>
          </a:lstStyle>
          <a:p>
            <a:fld id="{BA66E354-A1E5-D643-A18C-204373C670DA}" type="slidenum">
              <a:rPr lang="en-US" smtClean="0"/>
              <a:pPr/>
              <a:t>‹#›</a:t>
            </a:fld>
            <a:endParaRPr lang="en-US"/>
          </a:p>
        </p:txBody>
      </p:sp>
    </p:spTree>
    <p:extLst>
      <p:ext uri="{BB962C8B-B14F-4D97-AF65-F5344CB8AC3E}">
        <p14:creationId xmlns:p14="http://schemas.microsoft.com/office/powerpoint/2010/main" val="111496822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2_Title and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Tree>
    <p:extLst>
      <p:ext uri="{BB962C8B-B14F-4D97-AF65-F5344CB8AC3E}">
        <p14:creationId xmlns:p14="http://schemas.microsoft.com/office/powerpoint/2010/main" val="5992431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_Title Slide + Pic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358820" y="3848100"/>
            <a:ext cx="5600700" cy="529919"/>
          </a:xfrm>
        </p:spPr>
        <p:txBody>
          <a:bodyPr tIns="0" bIns="182880" anchor="t" anchorCtr="0"/>
          <a:lstStyle>
            <a:lvl1pPr marL="0" indent="0" algn="l">
              <a:lnSpc>
                <a:spcPct val="90000"/>
              </a:lnSpc>
              <a:spcAft>
                <a:spcPts val="0"/>
              </a:spcAft>
              <a:buNone/>
              <a:defRPr sz="1800" b="0" cap="all" baseline="0">
                <a:latin typeface="+mj-lt"/>
              </a:defRPr>
            </a:lvl1pPr>
            <a:lvl2pPr marL="0" indent="0" algn="l">
              <a:lnSpc>
                <a:spcPct val="90000"/>
              </a:lnSpc>
              <a:spcAft>
                <a:spcPts val="0"/>
              </a:spcAft>
              <a:buNone/>
              <a:defRPr sz="1800" b="1" cap="all" baseline="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sp>
        <p:nvSpPr>
          <p:cNvPr id="9" name="Date Placeholder 3">
            <a:extLst>
              <a:ext uri="{FF2B5EF4-FFF2-40B4-BE49-F238E27FC236}">
                <a16:creationId xmlns:a16="http://schemas.microsoft.com/office/drawing/2014/main" id="{3BBBFD44-5F5E-4C21-80A4-A59103C07346}"/>
              </a:ext>
            </a:extLst>
          </p:cNvPr>
          <p:cNvSpPr>
            <a:spLocks noGrp="1"/>
          </p:cNvSpPr>
          <p:nvPr>
            <p:ph type="dt" sz="half" idx="10"/>
          </p:nvPr>
        </p:nvSpPr>
        <p:spPr>
          <a:xfrm>
            <a:off x="358820" y="4727872"/>
            <a:ext cx="2743200" cy="365125"/>
          </a:xfrm>
          <a:prstGeom prst="rect">
            <a:avLst/>
          </a:prstGeom>
        </p:spPr>
        <p:txBody>
          <a:bodyPr lIns="0" tIns="0" rIns="0" bIns="0" anchor="t"/>
          <a:lstStyle>
            <a:lvl1pPr>
              <a:lnSpc>
                <a:spcPct val="90000"/>
              </a:lnSpc>
              <a:defRPr sz="1600" b="0">
                <a:solidFill>
                  <a:schemeClr val="tx1"/>
                </a:solidFill>
                <a:latin typeface="+mn-lt"/>
              </a:defRPr>
            </a:lvl1pPr>
          </a:lstStyle>
          <a:p>
            <a:fld id="{31546B36-5F7F-47D8-974B-D517C0909C20}" type="datetime4">
              <a:rPr lang="en-US" smtClean="0"/>
              <a:t>March 25, 2025</a:t>
            </a:fld>
            <a:endParaRPr lang="en-US"/>
          </a:p>
        </p:txBody>
      </p:sp>
      <p:sp>
        <p:nvSpPr>
          <p:cNvPr id="8" name="Title 1">
            <a:extLst>
              <a:ext uri="{FF2B5EF4-FFF2-40B4-BE49-F238E27FC236}">
                <a16:creationId xmlns:a16="http://schemas.microsoft.com/office/drawing/2014/main" id="{D9D7E3A5-96E7-4F6F-94B6-4E220A39BC92}"/>
              </a:ext>
            </a:extLst>
          </p:cNvPr>
          <p:cNvSpPr>
            <a:spLocks noGrp="1"/>
          </p:cNvSpPr>
          <p:nvPr>
            <p:ph type="ctrTitle"/>
          </p:nvPr>
        </p:nvSpPr>
        <p:spPr>
          <a:xfrm>
            <a:off x="358820" y="1409700"/>
            <a:ext cx="7939020" cy="2019300"/>
          </a:xfrm>
        </p:spPr>
        <p:txBody>
          <a:bodyPr tIns="0" anchor="t"/>
          <a:lstStyle>
            <a:lvl1pPr algn="l">
              <a:lnSpc>
                <a:spcPct val="70000"/>
              </a:lnSpc>
              <a:defRPr sz="4400" b="0">
                <a:solidFill>
                  <a:schemeClr val="tx1"/>
                </a:solidFill>
              </a:defRPr>
            </a:lvl1pPr>
          </a:lstStyle>
          <a:p>
            <a:r>
              <a:rPr lang="en-US"/>
              <a:t>Click to edit Master title style</a:t>
            </a:r>
          </a:p>
        </p:txBody>
      </p:sp>
      <p:pic>
        <p:nvPicPr>
          <p:cNvPr id="6" name="Graphic 5">
            <a:extLst>
              <a:ext uri="{FF2B5EF4-FFF2-40B4-BE49-F238E27FC236}">
                <a16:creationId xmlns:a16="http://schemas.microsoft.com/office/drawing/2014/main" id="{41E13F6C-E033-417B-82A7-B383D77AE3E4}"/>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1732" y="6178496"/>
            <a:ext cx="1753669" cy="327979"/>
          </a:xfrm>
          <a:prstGeom prst="rect">
            <a:avLst/>
          </a:prstGeom>
        </p:spPr>
      </p:pic>
    </p:spTree>
    <p:extLst>
      <p:ext uri="{BB962C8B-B14F-4D97-AF65-F5344CB8AC3E}">
        <p14:creationId xmlns:p14="http://schemas.microsoft.com/office/powerpoint/2010/main" val="3231940348"/>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2_Photos_&amp;_Text">
    <p:spTree>
      <p:nvGrpSpPr>
        <p:cNvPr id="1" name=""/>
        <p:cNvGrpSpPr/>
        <p:nvPr/>
      </p:nvGrpSpPr>
      <p:grpSpPr>
        <a:xfrm>
          <a:off x="0" y="0"/>
          <a:ext cx="0" cy="0"/>
          <a:chOff x="0" y="0"/>
          <a:chExt cx="0" cy="0"/>
        </a:xfrm>
      </p:grpSpPr>
      <p:sp>
        <p:nvSpPr>
          <p:cNvPr id="33" name="Text Placeholder 20">
            <a:extLst>
              <a:ext uri="{FF2B5EF4-FFF2-40B4-BE49-F238E27FC236}">
                <a16:creationId xmlns:a16="http://schemas.microsoft.com/office/drawing/2014/main" id="{64047ADD-2D74-0249-8206-47F0D5545994}"/>
              </a:ext>
            </a:extLst>
          </p:cNvPr>
          <p:cNvSpPr>
            <a:spLocks noGrp="1"/>
          </p:cNvSpPr>
          <p:nvPr>
            <p:ph type="body" sz="quarter" idx="17" hasCustomPrompt="1"/>
          </p:nvPr>
        </p:nvSpPr>
        <p:spPr>
          <a:xfrm>
            <a:off x="2142291" y="4133978"/>
            <a:ext cx="3504434" cy="535737"/>
          </a:xfrm>
        </p:spPr>
        <p:txBody>
          <a:bodyPr>
            <a:noAutofit/>
          </a:bodyPr>
          <a:lstStyle>
            <a:lvl1pPr marL="0" indent="0">
              <a:lnSpc>
                <a:spcPts val="1740"/>
              </a:lnSpc>
              <a:buFontTx/>
              <a:buNone/>
              <a:defRPr sz="1600"/>
            </a:lvl1pPr>
            <a:lvl2pPr marL="182880">
              <a:defRPr/>
            </a:lvl2pPr>
            <a:lvl3pPr marL="182880">
              <a:defRPr/>
            </a:lvl3pPr>
            <a:lvl4pPr marL="182880" indent="-228600">
              <a:buFont typeface="System Font Regular"/>
              <a:buChar char="-"/>
              <a:defRPr/>
            </a:lvl4pPr>
            <a:lvl5pPr marL="2057400" indent="-228600">
              <a:buFont typeface="System Font Regular"/>
              <a:buChar char="-"/>
              <a:defRPr/>
            </a:lvl5pPr>
          </a:lstStyle>
          <a:p>
            <a:pPr lvl="0"/>
            <a:r>
              <a:rPr lang="en-US"/>
              <a:t>CLICK TO EDIT MASTER TEXT STYLES ALL CAPS</a:t>
            </a:r>
          </a:p>
        </p:txBody>
      </p:sp>
      <p:sp>
        <p:nvSpPr>
          <p:cNvPr id="34" name="Text Placeholder 20">
            <a:extLst>
              <a:ext uri="{FF2B5EF4-FFF2-40B4-BE49-F238E27FC236}">
                <a16:creationId xmlns:a16="http://schemas.microsoft.com/office/drawing/2014/main" id="{D6B738E5-00AD-1342-84B3-84E2F9BFFD00}"/>
              </a:ext>
            </a:extLst>
          </p:cNvPr>
          <p:cNvSpPr>
            <a:spLocks noGrp="1"/>
          </p:cNvSpPr>
          <p:nvPr>
            <p:ph type="body" sz="quarter" idx="19" hasCustomPrompt="1"/>
          </p:nvPr>
        </p:nvSpPr>
        <p:spPr>
          <a:xfrm>
            <a:off x="6361807" y="4133978"/>
            <a:ext cx="3504434" cy="535737"/>
          </a:xfrm>
        </p:spPr>
        <p:txBody>
          <a:bodyPr>
            <a:noAutofit/>
          </a:bodyPr>
          <a:lstStyle>
            <a:lvl1pPr marL="0" indent="0">
              <a:lnSpc>
                <a:spcPts val="1740"/>
              </a:lnSpc>
              <a:buFontTx/>
              <a:buNone/>
              <a:defRPr sz="1600"/>
            </a:lvl1pPr>
            <a:lvl2pPr marL="182880">
              <a:defRPr/>
            </a:lvl2pPr>
            <a:lvl3pPr marL="182880">
              <a:defRPr/>
            </a:lvl3pPr>
            <a:lvl4pPr marL="182880" indent="-228600">
              <a:buFont typeface="System Font Regular"/>
              <a:buChar char="-"/>
              <a:defRPr/>
            </a:lvl4pPr>
            <a:lvl5pPr marL="2057400" indent="-228600">
              <a:buFont typeface="System Font Regular"/>
              <a:buChar char="-"/>
              <a:defRPr/>
            </a:lvl5pPr>
          </a:lstStyle>
          <a:p>
            <a:pPr lvl="0"/>
            <a:r>
              <a:rPr lang="en-US"/>
              <a:t>CLICK TO EDIT MASTER TEXT STYLES ALL CAPS</a:t>
            </a:r>
          </a:p>
        </p:txBody>
      </p:sp>
      <p:sp>
        <p:nvSpPr>
          <p:cNvPr id="43" name="Text Placeholder 42">
            <a:extLst>
              <a:ext uri="{FF2B5EF4-FFF2-40B4-BE49-F238E27FC236}">
                <a16:creationId xmlns:a16="http://schemas.microsoft.com/office/drawing/2014/main" id="{E9BFE4D7-0F16-2E42-B853-BFE23E712F4F}"/>
              </a:ext>
            </a:extLst>
          </p:cNvPr>
          <p:cNvSpPr>
            <a:spLocks noGrp="1"/>
          </p:cNvSpPr>
          <p:nvPr>
            <p:ph type="body" sz="quarter" idx="27" hasCustomPrompt="1"/>
          </p:nvPr>
        </p:nvSpPr>
        <p:spPr>
          <a:xfrm>
            <a:off x="2141890" y="4681214"/>
            <a:ext cx="3504960" cy="1421774"/>
          </a:xfrm>
        </p:spPr>
        <p:txBody>
          <a:bodyPr>
            <a:noAutofit/>
          </a:bodyPr>
          <a:lstStyle>
            <a:lvl1pPr marL="0" indent="0">
              <a:lnSpc>
                <a:spcPts val="1690"/>
              </a:lnSpc>
              <a:buFontTx/>
              <a:buNone/>
              <a:defRPr sz="1400" b="0" i="0">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 body copy Arial Regular 14pt</a:t>
            </a:r>
          </a:p>
        </p:txBody>
      </p:sp>
      <p:sp>
        <p:nvSpPr>
          <p:cNvPr id="44" name="Text Placeholder 42">
            <a:extLst>
              <a:ext uri="{FF2B5EF4-FFF2-40B4-BE49-F238E27FC236}">
                <a16:creationId xmlns:a16="http://schemas.microsoft.com/office/drawing/2014/main" id="{9F3942F3-AA04-A345-BDDD-79D8AFFC85BC}"/>
              </a:ext>
            </a:extLst>
          </p:cNvPr>
          <p:cNvSpPr>
            <a:spLocks noGrp="1"/>
          </p:cNvSpPr>
          <p:nvPr>
            <p:ph type="body" sz="quarter" idx="28" hasCustomPrompt="1"/>
          </p:nvPr>
        </p:nvSpPr>
        <p:spPr>
          <a:xfrm>
            <a:off x="6359296" y="4681214"/>
            <a:ext cx="3504960" cy="1421774"/>
          </a:xfrm>
        </p:spPr>
        <p:txBody>
          <a:bodyPr>
            <a:noAutofit/>
          </a:bodyPr>
          <a:lstStyle>
            <a:lvl1pPr marL="0" indent="0">
              <a:lnSpc>
                <a:spcPts val="1690"/>
              </a:lnSpc>
              <a:buFontTx/>
              <a:buNone/>
              <a:defRPr sz="1400" b="0" i="0">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 body copy Arial Regular 14pt</a:t>
            </a:r>
          </a:p>
        </p:txBody>
      </p:sp>
      <p:sp>
        <p:nvSpPr>
          <p:cNvPr id="16" name="Picture Placeholder 2">
            <a:extLst>
              <a:ext uri="{FF2B5EF4-FFF2-40B4-BE49-F238E27FC236}">
                <a16:creationId xmlns:a16="http://schemas.microsoft.com/office/drawing/2014/main" id="{131992CE-7899-004E-B826-FF76C6EEB868}"/>
              </a:ext>
            </a:extLst>
          </p:cNvPr>
          <p:cNvSpPr>
            <a:spLocks noGrp="1"/>
          </p:cNvSpPr>
          <p:nvPr>
            <p:ph type="pic" idx="1"/>
          </p:nvPr>
        </p:nvSpPr>
        <p:spPr>
          <a:xfrm>
            <a:off x="2231341" y="1887558"/>
            <a:ext cx="3504435" cy="2030681"/>
          </a:xfrm>
        </p:spPr>
        <p:txBody>
          <a:bodyPr>
            <a:normAutofit/>
          </a:bodyPr>
          <a:lstStyle>
            <a:lvl1pPr marL="0" indent="0">
              <a:buNone/>
              <a:defRPr sz="17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7" name="Picture Placeholder 2">
            <a:extLst>
              <a:ext uri="{FF2B5EF4-FFF2-40B4-BE49-F238E27FC236}">
                <a16:creationId xmlns:a16="http://schemas.microsoft.com/office/drawing/2014/main" id="{3D6B6E57-6AEB-5C48-86CF-233F2F44FDC9}"/>
              </a:ext>
            </a:extLst>
          </p:cNvPr>
          <p:cNvSpPr>
            <a:spLocks noGrp="1"/>
          </p:cNvSpPr>
          <p:nvPr>
            <p:ph type="pic" idx="30"/>
          </p:nvPr>
        </p:nvSpPr>
        <p:spPr>
          <a:xfrm>
            <a:off x="6458960" y="1887558"/>
            <a:ext cx="3504435" cy="2030681"/>
          </a:xfrm>
        </p:spPr>
        <p:txBody>
          <a:bodyPr>
            <a:normAutofit/>
          </a:bodyPr>
          <a:lstStyle>
            <a:lvl1pPr marL="0" indent="0">
              <a:buNone/>
              <a:defRPr sz="17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0" name="Title Placeholder 1">
            <a:extLst>
              <a:ext uri="{FF2B5EF4-FFF2-40B4-BE49-F238E27FC236}">
                <a16:creationId xmlns:a16="http://schemas.microsoft.com/office/drawing/2014/main" id="{C126780A-330C-464A-A893-7E61CE8826AE}"/>
              </a:ext>
            </a:extLst>
          </p:cNvPr>
          <p:cNvSpPr>
            <a:spLocks noGrp="1"/>
          </p:cNvSpPr>
          <p:nvPr>
            <p:ph type="title" hasCustomPrompt="1"/>
          </p:nvPr>
        </p:nvSpPr>
        <p:spPr>
          <a:xfrm>
            <a:off x="684945" y="590941"/>
            <a:ext cx="10515600" cy="491222"/>
          </a:xfrm>
          <a:prstGeom prst="rect">
            <a:avLst/>
          </a:prstGeom>
        </p:spPr>
        <p:txBody>
          <a:bodyPr vert="horz" lIns="91440" tIns="45720" rIns="91440" bIns="45720" rtlCol="0" anchor="t">
            <a:noAutofit/>
          </a:bodyPr>
          <a:lstStyle>
            <a:lvl1pPr>
              <a:lnSpc>
                <a:spcPts val="2940"/>
              </a:lnSpc>
              <a:defRPr/>
            </a:lvl1pPr>
          </a:lstStyle>
          <a:p>
            <a:r>
              <a:rPr lang="en-US"/>
              <a:t>CLICK TO EDIT MASTER TITLE STYLE</a:t>
            </a:r>
          </a:p>
        </p:txBody>
      </p:sp>
      <p:sp>
        <p:nvSpPr>
          <p:cNvPr id="21" name="Text Placeholder 5">
            <a:extLst>
              <a:ext uri="{FF2B5EF4-FFF2-40B4-BE49-F238E27FC236}">
                <a16:creationId xmlns:a16="http://schemas.microsoft.com/office/drawing/2014/main" id="{A9A81627-D783-3248-926D-D4DEDEA85D0D}"/>
              </a:ext>
            </a:extLst>
          </p:cNvPr>
          <p:cNvSpPr>
            <a:spLocks noGrp="1"/>
          </p:cNvSpPr>
          <p:nvPr>
            <p:ph type="body" sz="quarter" idx="26" hasCustomPrompt="1"/>
          </p:nvPr>
        </p:nvSpPr>
        <p:spPr>
          <a:xfrm>
            <a:off x="684213" y="979422"/>
            <a:ext cx="10515600" cy="418461"/>
          </a:xfrm>
        </p:spPr>
        <p:txBody>
          <a:bodyPr>
            <a:noAutofit/>
          </a:bodyPr>
          <a:lstStyle>
            <a:lvl1pPr marL="0" indent="0">
              <a:buNone/>
              <a:defRPr sz="1500" b="0" i="0">
                <a:solidFill>
                  <a:schemeClr val="bg2">
                    <a:lumMod val="25000"/>
                  </a:schemeClr>
                </a:solidFill>
                <a:latin typeface="Arial" panose="020B0604020202020204" pitchFamily="34" charset="0"/>
                <a:cs typeface="Arial" panose="020B0604020202020204" pitchFamily="34" charset="0"/>
              </a:defRPr>
            </a:lvl1pPr>
          </a:lstStyle>
          <a:p>
            <a:pPr lvl="0"/>
            <a:r>
              <a:rPr lang="en-US" b="0" i="0">
                <a:latin typeface="Arial" panose="020B0604020202020204" pitchFamily="34" charset="0"/>
                <a:cs typeface="Arial" panose="020B0604020202020204" pitchFamily="34" charset="0"/>
              </a:rPr>
              <a:t>Sub Header Text Optional, Arial Regular 15pt</a:t>
            </a:r>
            <a:endParaRPr lang="en-US"/>
          </a:p>
        </p:txBody>
      </p:sp>
      <p:sp>
        <p:nvSpPr>
          <p:cNvPr id="12" name="Slide Number Placeholder 5">
            <a:extLst>
              <a:ext uri="{FF2B5EF4-FFF2-40B4-BE49-F238E27FC236}">
                <a16:creationId xmlns:a16="http://schemas.microsoft.com/office/drawing/2014/main" id="{2914BBD8-C807-3542-AF73-DBCA83C559C1}"/>
              </a:ext>
            </a:extLst>
          </p:cNvPr>
          <p:cNvSpPr>
            <a:spLocks noGrp="1"/>
          </p:cNvSpPr>
          <p:nvPr>
            <p:ph type="sldNum" sz="quarter" idx="4"/>
          </p:nvPr>
        </p:nvSpPr>
        <p:spPr>
          <a:xfrm>
            <a:off x="11673039" y="45719"/>
            <a:ext cx="425227" cy="283771"/>
          </a:xfrm>
          <a:prstGeom prst="rect">
            <a:avLst/>
          </a:prstGeom>
        </p:spPr>
        <p:txBody>
          <a:bodyPr vert="horz" lIns="91440" tIns="45720" rIns="91440" bIns="45720" rtlCol="0" anchor="ctr"/>
          <a:lstStyle>
            <a:lvl1pPr algn="r">
              <a:defRPr sz="1000" b="0" i="0">
                <a:solidFill>
                  <a:schemeClr val="bg2">
                    <a:lumMod val="75000"/>
                  </a:schemeClr>
                </a:solidFill>
                <a:latin typeface="Arial" panose="020B0604020202020204" pitchFamily="34" charset="0"/>
                <a:cs typeface="Arial" panose="020B0604020202020204" pitchFamily="34" charset="0"/>
              </a:defRPr>
            </a:lvl1pPr>
          </a:lstStyle>
          <a:p>
            <a:fld id="{BA66E354-A1E5-D643-A18C-204373C670DA}" type="slidenum">
              <a:rPr lang="en-US" smtClean="0"/>
              <a:pPr/>
              <a:t>‹#›</a:t>
            </a:fld>
            <a:endParaRPr lang="en-US"/>
          </a:p>
        </p:txBody>
      </p:sp>
      <p:sp>
        <p:nvSpPr>
          <p:cNvPr id="2" name="Rectangle 1">
            <a:extLst>
              <a:ext uri="{FF2B5EF4-FFF2-40B4-BE49-F238E27FC236}">
                <a16:creationId xmlns:a16="http://schemas.microsoft.com/office/drawing/2014/main" id="{B89273EA-B949-A869-CD75-2C3323A71800}"/>
              </a:ext>
            </a:extLst>
          </p:cNvPr>
          <p:cNvSpPr/>
          <p:nvPr userDrawn="1"/>
        </p:nvSpPr>
        <p:spPr>
          <a:xfrm>
            <a:off x="10503892" y="6062360"/>
            <a:ext cx="1381760" cy="5283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Shape&#10;&#10;Description automatically generated with medium confidence">
            <a:extLst>
              <a:ext uri="{FF2B5EF4-FFF2-40B4-BE49-F238E27FC236}">
                <a16:creationId xmlns:a16="http://schemas.microsoft.com/office/drawing/2014/main" id="{CCC46F0B-EB4E-E13D-2FAB-00AF6E045299}"/>
              </a:ext>
            </a:extLst>
          </p:cNvPr>
          <p:cNvPicPr>
            <a:picLocks noChangeAspect="1"/>
          </p:cNvPicPr>
          <p:nvPr userDrawn="1"/>
        </p:nvPicPr>
        <p:blipFill rotWithShape="1">
          <a:blip r:embed="rId2"/>
          <a:srcRect b="29303"/>
          <a:stretch/>
        </p:blipFill>
        <p:spPr>
          <a:xfrm>
            <a:off x="10430086" y="6092673"/>
            <a:ext cx="1408288" cy="467694"/>
          </a:xfrm>
          <a:prstGeom prst="rect">
            <a:avLst/>
          </a:prstGeom>
        </p:spPr>
      </p:pic>
      <p:sp>
        <p:nvSpPr>
          <p:cNvPr id="4" name="Rectangle 3">
            <a:extLst>
              <a:ext uri="{FF2B5EF4-FFF2-40B4-BE49-F238E27FC236}">
                <a16:creationId xmlns:a16="http://schemas.microsoft.com/office/drawing/2014/main" id="{860D57EB-E6B0-5934-C6D1-3EB65C4D77B0}"/>
              </a:ext>
            </a:extLst>
          </p:cNvPr>
          <p:cNvSpPr/>
          <p:nvPr userDrawn="1"/>
        </p:nvSpPr>
        <p:spPr>
          <a:xfrm>
            <a:off x="681700" y="6206179"/>
            <a:ext cx="2752379" cy="3541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6C3DD02-2200-D284-117E-EB64F0861052}"/>
              </a:ext>
            </a:extLst>
          </p:cNvPr>
          <p:cNvSpPr/>
          <p:nvPr userDrawn="1"/>
        </p:nvSpPr>
        <p:spPr>
          <a:xfrm>
            <a:off x="709411" y="6315903"/>
            <a:ext cx="2771913" cy="176972"/>
          </a:xfrm>
          <a:prstGeom prst="rect">
            <a:avLst/>
          </a:prstGeom>
        </p:spPr>
        <p:txBody>
          <a:bodyPr wrap="none">
            <a:spAutoFit/>
          </a:bodyPr>
          <a:lstStyle/>
          <a:p>
            <a:pPr>
              <a:defRPr/>
            </a:pPr>
            <a:r>
              <a:rPr lang="en-US" altLang="en-US" sz="550" b="0" i="0">
                <a:solidFill>
                  <a:schemeClr val="bg2">
                    <a:lumMod val="25000"/>
                  </a:schemeClr>
                </a:solidFill>
                <a:latin typeface="Arial" panose="020B0604020202020204" pitchFamily="34" charset="0"/>
                <a:cs typeface="Arial" panose="020B0604020202020204" pitchFamily="34" charset="0"/>
              </a:rPr>
              <a:t>Honeywell Confidential - © 2023 by Honeywell International Inc. All rights reserved. </a:t>
            </a:r>
          </a:p>
        </p:txBody>
      </p:sp>
    </p:spTree>
    <p:extLst>
      <p:ext uri="{BB962C8B-B14F-4D97-AF65-F5344CB8AC3E}">
        <p14:creationId xmlns:p14="http://schemas.microsoft.com/office/powerpoint/2010/main" val="155849057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custDataLst>
              <p:tags r:id="rId1"/>
            </p:custDataLst>
          </p:nvPr>
        </p:nvSpPr>
        <p:spPr/>
        <p:txBody>
          <a:bodyPr/>
          <a:lstStyle>
            <a:lvl1pPr>
              <a:defRPr lang="en-US" sz="700" b="0" i="0" u="none">
                <a:solidFill>
                  <a:srgbClr val="7F7F7F"/>
                </a:solidFill>
                <a:latin typeface="Arial" panose="020B0604020202020204" pitchFamily="34" charset="0"/>
              </a:defRPr>
            </a:lvl1pPr>
          </a:lstStyle>
          <a:p>
            <a:r>
              <a:rPr lang="en-US"/>
              <a:t>Honeywell Internal</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Text Placeholder 6">
            <a:extLst>
              <a:ext uri="{FF2B5EF4-FFF2-40B4-BE49-F238E27FC236}">
                <a16:creationId xmlns:a16="http://schemas.microsoft.com/office/drawing/2014/main" id="{50F7696B-AED7-4649-B1BE-83104AF7ADDD}"/>
              </a:ext>
            </a:extLst>
          </p:cNvPr>
          <p:cNvSpPr>
            <a:spLocks noGrp="1" noChangeAspect="1"/>
          </p:cNvSpPr>
          <p:nvPr>
            <p:ph type="body" sz="quarter" idx="16" hasCustomPrompt="1"/>
          </p:nvPr>
        </p:nvSpPr>
        <p:spPr>
          <a:xfrm>
            <a:off x="-1" y="6096000"/>
            <a:ext cx="12192000" cy="376654"/>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050"/>
            </a:lvl2pPr>
            <a:lvl3pPr>
              <a:defRPr sz="900"/>
            </a:lvl3pPr>
            <a:lvl4pPr>
              <a:defRPr sz="825"/>
            </a:lvl4pPr>
            <a:lvl5pPr>
              <a:defRPr sz="1200"/>
            </a:lvl5pPr>
          </a:lstStyle>
          <a:p>
            <a:pPr lvl="0"/>
            <a:r>
              <a:rPr lang="en-US"/>
              <a:t>Key Takeaway Text</a:t>
            </a:r>
          </a:p>
        </p:txBody>
      </p:sp>
    </p:spTree>
    <p:extLst>
      <p:ext uri="{BB962C8B-B14F-4D97-AF65-F5344CB8AC3E}">
        <p14:creationId xmlns:p14="http://schemas.microsoft.com/office/powerpoint/2010/main" val="367875899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3_Title and 3 ch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94E83-83A8-15A0-FBE6-9EF9933F4F3F}"/>
              </a:ext>
            </a:extLst>
          </p:cNvPr>
          <p:cNvSpPr>
            <a:spLocks noGrp="1"/>
          </p:cNvSpPr>
          <p:nvPr>
            <p:ph type="title" hasCustomPrompt="1"/>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B8968959-4A75-A7AC-ACF5-B7AD1073C499}"/>
              </a:ext>
            </a:extLst>
          </p:cNvPr>
          <p:cNvSpPr>
            <a:spLocks noGrp="1"/>
          </p:cNvSpPr>
          <p:nvPr>
            <p:ph type="sldNum" sz="quarter" idx="10"/>
          </p:nvPr>
        </p:nvSpPr>
        <p:spPr/>
        <p:txBody>
          <a:bodyPr/>
          <a:lstStyle/>
          <a:p>
            <a:fld id="{BA66E354-A1E5-D643-A18C-204373C670DA}" type="slidenum">
              <a:rPr lang="en-US" smtClean="0"/>
              <a:pPr/>
              <a:t>‹#›</a:t>
            </a:fld>
            <a:endParaRPr lang="en-US"/>
          </a:p>
        </p:txBody>
      </p:sp>
      <p:sp>
        <p:nvSpPr>
          <p:cNvPr id="4" name="Content Placeholder 2">
            <a:extLst>
              <a:ext uri="{FF2B5EF4-FFF2-40B4-BE49-F238E27FC236}">
                <a16:creationId xmlns:a16="http://schemas.microsoft.com/office/drawing/2014/main" id="{DE708FB4-25D8-5319-DC13-41FF278EA3FB}"/>
              </a:ext>
            </a:extLst>
          </p:cNvPr>
          <p:cNvSpPr>
            <a:spLocks noGrp="1"/>
          </p:cNvSpPr>
          <p:nvPr>
            <p:ph idx="1"/>
          </p:nvPr>
        </p:nvSpPr>
        <p:spPr>
          <a:xfrm>
            <a:off x="650875" y="1809750"/>
            <a:ext cx="3429000" cy="38782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E3CD8C11-85E5-CAF3-8BB1-064480BAC07A}"/>
              </a:ext>
            </a:extLst>
          </p:cNvPr>
          <p:cNvSpPr>
            <a:spLocks noGrp="1"/>
          </p:cNvSpPr>
          <p:nvPr>
            <p:ph idx="13"/>
          </p:nvPr>
        </p:nvSpPr>
        <p:spPr>
          <a:xfrm>
            <a:off x="4381534" y="1809750"/>
            <a:ext cx="3429000" cy="38782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36D0F0BE-6603-9A86-E19C-6E4EE74D28A2}"/>
              </a:ext>
            </a:extLst>
          </p:cNvPr>
          <p:cNvSpPr>
            <a:spLocks noGrp="1"/>
          </p:cNvSpPr>
          <p:nvPr>
            <p:ph idx="14"/>
          </p:nvPr>
        </p:nvSpPr>
        <p:spPr>
          <a:xfrm>
            <a:off x="8112124" y="1809750"/>
            <a:ext cx="3429000" cy="38782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05216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_Title and Content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5" name="Title 1">
            <a:extLst>
              <a:ext uri="{FF2B5EF4-FFF2-40B4-BE49-F238E27FC236}">
                <a16:creationId xmlns:a16="http://schemas.microsoft.com/office/drawing/2014/main" id="{E2119B59-858C-4500-B149-5374ADF33E36}"/>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9" name="Content Placeholder 2">
            <a:extLst>
              <a:ext uri="{FF2B5EF4-FFF2-40B4-BE49-F238E27FC236}">
                <a16:creationId xmlns:a16="http://schemas.microsoft.com/office/drawing/2014/main" id="{68906F9A-9C1E-490B-94EE-B9A132365C6D}"/>
              </a:ext>
            </a:extLst>
          </p:cNvPr>
          <p:cNvSpPr>
            <a:spLocks noGrp="1"/>
          </p:cNvSpPr>
          <p:nvPr>
            <p:ph idx="17" hasCustomPrompt="1"/>
          </p:nvPr>
        </p:nvSpPr>
        <p:spPr>
          <a:xfrm>
            <a:off x="358819" y="1273219"/>
            <a:ext cx="11446494" cy="4226829"/>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426013224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Open Layout">
    <p:spTree>
      <p:nvGrpSpPr>
        <p:cNvPr id="1" name=""/>
        <p:cNvGrpSpPr/>
        <p:nvPr/>
      </p:nvGrpSpPr>
      <p:grpSpPr>
        <a:xfrm>
          <a:off x="0" y="0"/>
          <a:ext cx="0" cy="0"/>
          <a:chOff x="0" y="0"/>
          <a:chExt cx="0" cy="0"/>
        </a:xfrm>
      </p:grpSpPr>
      <p:sp>
        <p:nvSpPr>
          <p:cNvPr id="2" name="Title 1"/>
          <p:cNvSpPr>
            <a:spLocks noGrp="1"/>
          </p:cNvSpPr>
          <p:nvPr>
            <p:ph type="title"/>
          </p:nvPr>
        </p:nvSpPr>
        <p:spPr>
          <a:xfrm>
            <a:off x="714240" y="357189"/>
            <a:ext cx="10523336" cy="498475"/>
          </a:xfrm>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solidFill>
                  <a:srgbClr val="FFFFFF"/>
                </a:solidFill>
              </a:defRPr>
            </a:lvl1pPr>
          </a:lstStyle>
          <a:p>
            <a:pPr>
              <a:defRPr/>
            </a:pPr>
            <a:fld id="{BC6935E4-FDB6-4950-9258-4DFAB378F0D1}" type="slidenum">
              <a:rPr lang="en-US"/>
              <a:pPr>
                <a:defRPr/>
              </a:pPr>
              <a:t>‹#›</a:t>
            </a:fld>
            <a:endParaRPr lang="en-US"/>
          </a:p>
        </p:txBody>
      </p:sp>
      <p:sp>
        <p:nvSpPr>
          <p:cNvPr id="4" name="Footer Placeholder 3"/>
          <p:cNvSpPr>
            <a:spLocks noGrp="1"/>
          </p:cNvSpPr>
          <p:nvPr>
            <p:ph type="ftr" sz="quarter" idx="11"/>
            <p:custDataLst>
              <p:tags r:id="rId1"/>
            </p:custDataLst>
          </p:nvPr>
        </p:nvSpPr>
        <p:spPr/>
        <p:txBody>
          <a:bodyPr/>
          <a:lstStyle>
            <a:lvl1pPr>
              <a:defRPr lang="en-US" sz="700" b="0" i="0" u="none">
                <a:solidFill>
                  <a:srgbClr val="7F7F7F"/>
                </a:solidFill>
                <a:latin typeface="Arial" panose="020B0604020202020204" pitchFamily="34" charset="0"/>
              </a:defRPr>
            </a:lvl1pPr>
          </a:lstStyle>
          <a:p>
            <a:pPr>
              <a:defRPr/>
            </a:pPr>
            <a:r>
              <a:rPr lang="en-US"/>
              <a:t>Honeywell Internal</a:t>
            </a:r>
          </a:p>
        </p:txBody>
      </p:sp>
    </p:spTree>
    <p:extLst>
      <p:ext uri="{BB962C8B-B14F-4D97-AF65-F5344CB8AC3E}">
        <p14:creationId xmlns:p14="http://schemas.microsoft.com/office/powerpoint/2010/main" val="217583764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userDrawn="1">
  <p:cSld name="7_Cover Building_1 red logo ext title">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A74AF780-9DA8-CD87-3030-3AB04C1A0333}"/>
              </a:ext>
            </a:extLst>
          </p:cNvPr>
          <p:cNvSpPr>
            <a:spLocks noGrp="1"/>
          </p:cNvSpPr>
          <p:nvPr>
            <p:ph type="body" sz="quarter" idx="15" hasCustomPrompt="1"/>
          </p:nvPr>
        </p:nvSpPr>
        <p:spPr>
          <a:xfrm>
            <a:off x="649288" y="1395706"/>
            <a:ext cx="9899766" cy="917781"/>
          </a:xfrm>
        </p:spPr>
        <p:txBody>
          <a:bodyPr anchor="b" anchorCtr="0"/>
          <a:lstStyle>
            <a:lvl1pPr algn="l" defTabSz="914400" rtl="0" eaLnBrk="1" latinLnBrk="0" hangingPunct="1">
              <a:lnSpc>
                <a:spcPts val="2600"/>
              </a:lnSpc>
              <a:spcBef>
                <a:spcPct val="0"/>
              </a:spcBef>
              <a:buNone/>
              <a:defRPr lang="en-US" sz="3000" b="1" i="0" kern="1200" spc="-150" dirty="0" smtClean="0">
                <a:solidFill>
                  <a:schemeClr val="bg1"/>
                </a:solidFill>
                <a:latin typeface="Arial Black" panose="020B0604020202020204" pitchFamily="34" charset="0"/>
                <a:ea typeface="+mj-ea"/>
                <a:cs typeface="+mj-cs"/>
              </a:defRPr>
            </a:lvl1pPr>
            <a:lvl2pPr marL="179387" indent="0" algn="l" defTabSz="914400" rtl="0" eaLnBrk="1" latinLnBrk="0" hangingPunct="1">
              <a:lnSpc>
                <a:spcPts val="3040"/>
              </a:lnSpc>
              <a:spcBef>
                <a:spcPct val="0"/>
              </a:spcBef>
              <a:buNone/>
              <a:defRPr lang="en-US" sz="3000" b="1" i="0" kern="1200" spc="-150" dirty="0" smtClean="0">
                <a:solidFill>
                  <a:schemeClr val="bg1"/>
                </a:solidFill>
                <a:latin typeface="Arial Black" panose="020B0604020202020204" pitchFamily="34" charset="0"/>
                <a:ea typeface="+mj-ea"/>
                <a:cs typeface="+mj-cs"/>
              </a:defRPr>
            </a:lvl2pPr>
            <a:lvl3pPr marL="520700" indent="0" algn="l" defTabSz="914400" rtl="0" eaLnBrk="1" latinLnBrk="0" hangingPunct="1">
              <a:lnSpc>
                <a:spcPts val="3040"/>
              </a:lnSpc>
              <a:spcBef>
                <a:spcPct val="0"/>
              </a:spcBef>
              <a:buNone/>
              <a:defRPr lang="en-US" sz="3000" b="1" i="0" kern="1200" spc="-150" dirty="0" smtClean="0">
                <a:solidFill>
                  <a:schemeClr val="bg1"/>
                </a:solidFill>
                <a:latin typeface="Arial Black" panose="020B0604020202020204" pitchFamily="34" charset="0"/>
                <a:ea typeface="+mj-ea"/>
                <a:cs typeface="+mj-cs"/>
              </a:defRPr>
            </a:lvl3pPr>
            <a:lvl4pPr marL="862012" indent="0" algn="l" defTabSz="914400" rtl="0" eaLnBrk="1" latinLnBrk="0" hangingPunct="1">
              <a:lnSpc>
                <a:spcPts val="3040"/>
              </a:lnSpc>
              <a:spcBef>
                <a:spcPct val="0"/>
              </a:spcBef>
              <a:buNone/>
              <a:defRPr lang="en-US" sz="3000" b="1" i="0" kern="1200" spc="-150" dirty="0" smtClean="0">
                <a:solidFill>
                  <a:schemeClr val="bg1"/>
                </a:solidFill>
                <a:latin typeface="Arial Black" panose="020B0604020202020204" pitchFamily="34" charset="0"/>
                <a:ea typeface="+mj-ea"/>
                <a:cs typeface="+mj-cs"/>
              </a:defRPr>
            </a:lvl4pPr>
            <a:lvl5pPr marL="1203325" indent="0" algn="l" defTabSz="914400" rtl="0" eaLnBrk="1" latinLnBrk="0" hangingPunct="1">
              <a:lnSpc>
                <a:spcPts val="3040"/>
              </a:lnSpc>
              <a:spcBef>
                <a:spcPct val="0"/>
              </a:spcBef>
              <a:buNone/>
              <a:defRPr lang="en-US" sz="3000" b="1" i="0" kern="1200" spc="-150" dirty="0">
                <a:solidFill>
                  <a:schemeClr val="bg1"/>
                </a:solidFill>
                <a:latin typeface="Arial Black" panose="020B0604020202020204" pitchFamily="34" charset="0"/>
                <a:ea typeface="+mj-ea"/>
                <a:cs typeface="+mj-cs"/>
              </a:defRPr>
            </a:lvl5pPr>
          </a:lstStyle>
          <a:p>
            <a:pPr marL="0" marR="0" lvl="0" indent="0" algn="l" defTabSz="914400" rtl="0" eaLnBrk="1" fontAlgn="auto" latinLnBrk="0" hangingPunct="1">
              <a:lnSpc>
                <a:spcPts val="3040"/>
              </a:lnSpc>
              <a:spcBef>
                <a:spcPct val="0"/>
              </a:spcBef>
              <a:spcAft>
                <a:spcPts val="0"/>
              </a:spcAft>
              <a:buClrTx/>
              <a:buSzTx/>
              <a:buFontTx/>
              <a:buNone/>
              <a:tabLst/>
              <a:defRPr/>
            </a:pPr>
            <a:r>
              <a:rPr lang="en-US"/>
              <a:t>CLICK TO EDIT MASTER TITLE STYLE</a:t>
            </a:r>
          </a:p>
          <a:p>
            <a:pPr lvl="0"/>
            <a:r>
              <a:rPr lang="en-US"/>
              <a:t>DIT MASTER TITLE STYLE</a:t>
            </a:r>
          </a:p>
        </p:txBody>
      </p:sp>
      <p:pic>
        <p:nvPicPr>
          <p:cNvPr id="10" name="Picture 9">
            <a:extLst>
              <a:ext uri="{FF2B5EF4-FFF2-40B4-BE49-F238E27FC236}">
                <a16:creationId xmlns:a16="http://schemas.microsoft.com/office/drawing/2014/main" id="{A55F3AEF-C1C5-F24A-956A-DDC66039DDC0}"/>
              </a:ext>
            </a:extLst>
          </p:cNvPr>
          <p:cNvPicPr>
            <a:picLocks noChangeAspect="1"/>
          </p:cNvPicPr>
          <p:nvPr userDrawn="1"/>
        </p:nvPicPr>
        <p:blipFill>
          <a:blip r:embed="rId2"/>
          <a:stretch>
            <a:fillRect/>
          </a:stretch>
        </p:blipFill>
        <p:spPr>
          <a:xfrm>
            <a:off x="10140878" y="6236163"/>
            <a:ext cx="1400247" cy="256712"/>
          </a:xfrm>
          <a:prstGeom prst="rect">
            <a:avLst/>
          </a:prstGeom>
        </p:spPr>
      </p:pic>
      <p:sp>
        <p:nvSpPr>
          <p:cNvPr id="2" name="Rectangle 1">
            <a:extLst>
              <a:ext uri="{FF2B5EF4-FFF2-40B4-BE49-F238E27FC236}">
                <a16:creationId xmlns:a16="http://schemas.microsoft.com/office/drawing/2014/main" id="{30308ADE-99FB-A539-587D-88FCC7BC3750}"/>
              </a:ext>
            </a:extLst>
          </p:cNvPr>
          <p:cNvSpPr/>
          <p:nvPr userDrawn="1"/>
        </p:nvSpPr>
        <p:spPr>
          <a:xfrm>
            <a:off x="649316" y="6315903"/>
            <a:ext cx="2587247" cy="176972"/>
          </a:xfrm>
          <a:prstGeom prst="rect">
            <a:avLst/>
          </a:prstGeom>
        </p:spPr>
        <p:txBody>
          <a:bodyPr wrap="none" lIns="0" rIns="0">
            <a:spAutoFit/>
          </a:bodyPr>
          <a:lstStyle/>
          <a:p>
            <a:pPr>
              <a:defRPr/>
            </a:pPr>
            <a:r>
              <a:rPr lang="en-US" altLang="en-US" sz="550" b="0" i="0">
                <a:solidFill>
                  <a:schemeClr val="bg1"/>
                </a:solidFill>
                <a:latin typeface="Arial" panose="020B0604020202020204" pitchFamily="34" charset="0"/>
                <a:cs typeface="Arial" panose="020B0604020202020204" pitchFamily="34" charset="0"/>
              </a:rPr>
              <a:t>Honeywell Confidential - © 2023 by Honeywell International Inc. All rights reserved. </a:t>
            </a:r>
          </a:p>
        </p:txBody>
      </p:sp>
      <p:sp>
        <p:nvSpPr>
          <p:cNvPr id="5" name="Text Placeholder 19">
            <a:extLst>
              <a:ext uri="{FF2B5EF4-FFF2-40B4-BE49-F238E27FC236}">
                <a16:creationId xmlns:a16="http://schemas.microsoft.com/office/drawing/2014/main" id="{45CC45E3-67BC-1D08-E889-0FDBC8E292A6}"/>
              </a:ext>
            </a:extLst>
          </p:cNvPr>
          <p:cNvSpPr>
            <a:spLocks noGrp="1"/>
          </p:cNvSpPr>
          <p:nvPr>
            <p:ph type="body" sz="quarter" idx="13" hasCustomPrompt="1"/>
          </p:nvPr>
        </p:nvSpPr>
        <p:spPr>
          <a:xfrm>
            <a:off x="650875" y="2743245"/>
            <a:ext cx="6366754" cy="357226"/>
          </a:xfrm>
        </p:spPr>
        <p:txBody>
          <a:bodyPr>
            <a:noAutofit/>
          </a:bodyPr>
          <a:lstStyle>
            <a:lvl1pPr marL="0" indent="0">
              <a:buFontTx/>
              <a:buNone/>
              <a:defRPr sz="1600" b="1" i="0">
                <a:solidFill>
                  <a:schemeClr val="bg1"/>
                </a:solidFill>
                <a:latin typeface="Arial Black" panose="020B0604020202020204" pitchFamily="34" charset="0"/>
                <a:cs typeface="Arial Black"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PROJECT DETAILS OR NAME OF PRESENTER </a:t>
            </a:r>
          </a:p>
        </p:txBody>
      </p:sp>
      <p:sp>
        <p:nvSpPr>
          <p:cNvPr id="7" name="Text Placeholder 19">
            <a:extLst>
              <a:ext uri="{FF2B5EF4-FFF2-40B4-BE49-F238E27FC236}">
                <a16:creationId xmlns:a16="http://schemas.microsoft.com/office/drawing/2014/main" id="{1CFCB434-0390-D6C6-32D2-37C53D4825E8}"/>
              </a:ext>
            </a:extLst>
          </p:cNvPr>
          <p:cNvSpPr>
            <a:spLocks noGrp="1"/>
          </p:cNvSpPr>
          <p:nvPr>
            <p:ph type="body" sz="quarter" idx="14" hasCustomPrompt="1"/>
          </p:nvPr>
        </p:nvSpPr>
        <p:spPr>
          <a:xfrm>
            <a:off x="650875" y="3044716"/>
            <a:ext cx="6366754" cy="326956"/>
          </a:xfrm>
        </p:spPr>
        <p:txBody>
          <a:bodyPr/>
          <a:lstStyle>
            <a:lvl1pPr marL="0" indent="0">
              <a:buFontTx/>
              <a:buNone/>
              <a:defRPr sz="1600" b="0" i="0">
                <a:solidFill>
                  <a:schemeClr val="accent5"/>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DATE 00, 2023</a:t>
            </a:r>
          </a:p>
        </p:txBody>
      </p:sp>
      <p:sp>
        <p:nvSpPr>
          <p:cNvPr id="6" name="Picture Placeholder 3">
            <a:extLst>
              <a:ext uri="{FF2B5EF4-FFF2-40B4-BE49-F238E27FC236}">
                <a16:creationId xmlns:a16="http://schemas.microsoft.com/office/drawing/2014/main" id="{9ACCDF8B-F205-8AF3-6221-5B3EFF9D311D}"/>
              </a:ext>
            </a:extLst>
          </p:cNvPr>
          <p:cNvSpPr>
            <a:spLocks noGrp="1"/>
          </p:cNvSpPr>
          <p:nvPr>
            <p:ph type="pic" sz="quarter" idx="16"/>
          </p:nvPr>
        </p:nvSpPr>
        <p:spPr>
          <a:xfrm>
            <a:off x="-3" y="3790219"/>
            <a:ext cx="2030934" cy="2038349"/>
          </a:xfrm>
        </p:spPr>
      </p:sp>
      <p:sp>
        <p:nvSpPr>
          <p:cNvPr id="8" name="Picture Placeholder 5">
            <a:extLst>
              <a:ext uri="{FF2B5EF4-FFF2-40B4-BE49-F238E27FC236}">
                <a16:creationId xmlns:a16="http://schemas.microsoft.com/office/drawing/2014/main" id="{BD351BD0-0315-13C5-F21C-4DDF5EDF5977}"/>
              </a:ext>
            </a:extLst>
          </p:cNvPr>
          <p:cNvSpPr>
            <a:spLocks noGrp="1"/>
          </p:cNvSpPr>
          <p:nvPr>
            <p:ph type="pic" sz="quarter" idx="17"/>
          </p:nvPr>
        </p:nvSpPr>
        <p:spPr>
          <a:xfrm>
            <a:off x="2030931" y="3790217"/>
            <a:ext cx="2030934" cy="2038349"/>
          </a:xfrm>
        </p:spPr>
      </p:sp>
      <p:sp>
        <p:nvSpPr>
          <p:cNvPr id="9" name="Picture Placeholder 7">
            <a:extLst>
              <a:ext uri="{FF2B5EF4-FFF2-40B4-BE49-F238E27FC236}">
                <a16:creationId xmlns:a16="http://schemas.microsoft.com/office/drawing/2014/main" id="{F01D90B7-D5C7-1A98-EC4C-692A518F8EC3}"/>
              </a:ext>
            </a:extLst>
          </p:cNvPr>
          <p:cNvSpPr>
            <a:spLocks noGrp="1"/>
          </p:cNvSpPr>
          <p:nvPr>
            <p:ph type="pic" sz="quarter" idx="18"/>
          </p:nvPr>
        </p:nvSpPr>
        <p:spPr>
          <a:xfrm>
            <a:off x="4061862" y="3790213"/>
            <a:ext cx="2030934" cy="2038349"/>
          </a:xfrm>
        </p:spPr>
      </p:sp>
      <p:sp>
        <p:nvSpPr>
          <p:cNvPr id="13" name="Picture Placeholder 9">
            <a:extLst>
              <a:ext uri="{FF2B5EF4-FFF2-40B4-BE49-F238E27FC236}">
                <a16:creationId xmlns:a16="http://schemas.microsoft.com/office/drawing/2014/main" id="{1634C219-983F-33F4-3ABF-8A7B5728800F}"/>
              </a:ext>
            </a:extLst>
          </p:cNvPr>
          <p:cNvSpPr>
            <a:spLocks noGrp="1"/>
          </p:cNvSpPr>
          <p:nvPr>
            <p:ph type="pic" sz="quarter" idx="19"/>
          </p:nvPr>
        </p:nvSpPr>
        <p:spPr>
          <a:xfrm>
            <a:off x="6092796" y="3790211"/>
            <a:ext cx="2030934" cy="2038349"/>
          </a:xfrm>
        </p:spPr>
      </p:sp>
      <p:sp>
        <p:nvSpPr>
          <p:cNvPr id="14" name="Picture Placeholder 11">
            <a:extLst>
              <a:ext uri="{FF2B5EF4-FFF2-40B4-BE49-F238E27FC236}">
                <a16:creationId xmlns:a16="http://schemas.microsoft.com/office/drawing/2014/main" id="{B854B226-B7B2-ABB6-F890-DEC10B44DB2E}"/>
              </a:ext>
            </a:extLst>
          </p:cNvPr>
          <p:cNvSpPr>
            <a:spLocks noGrp="1"/>
          </p:cNvSpPr>
          <p:nvPr>
            <p:ph type="pic" sz="quarter" idx="20"/>
          </p:nvPr>
        </p:nvSpPr>
        <p:spPr>
          <a:xfrm>
            <a:off x="8130137" y="3790213"/>
            <a:ext cx="2030934" cy="2038349"/>
          </a:xfrm>
        </p:spPr>
      </p:sp>
      <p:sp>
        <p:nvSpPr>
          <p:cNvPr id="15" name="Picture Placeholder 14">
            <a:extLst>
              <a:ext uri="{FF2B5EF4-FFF2-40B4-BE49-F238E27FC236}">
                <a16:creationId xmlns:a16="http://schemas.microsoft.com/office/drawing/2014/main" id="{656F19CD-E6F1-1117-5BFF-8149D57F7787}"/>
              </a:ext>
            </a:extLst>
          </p:cNvPr>
          <p:cNvSpPr>
            <a:spLocks noGrp="1"/>
          </p:cNvSpPr>
          <p:nvPr>
            <p:ph type="pic" sz="quarter" idx="21"/>
          </p:nvPr>
        </p:nvSpPr>
        <p:spPr>
          <a:xfrm>
            <a:off x="10161071" y="3790211"/>
            <a:ext cx="2030934" cy="2038349"/>
          </a:xfrm>
        </p:spPr>
      </p:sp>
    </p:spTree>
    <p:extLst>
      <p:ext uri="{BB962C8B-B14F-4D97-AF65-F5344CB8AC3E}">
        <p14:creationId xmlns:p14="http://schemas.microsoft.com/office/powerpoint/2010/main" val="2167691230"/>
      </p:ext>
    </p:extLst>
  </p:cSld>
  <p:clrMapOvr>
    <a:masterClrMapping/>
  </p:clrMapOvr>
  <p:extLst>
    <p:ext uri="{DCECCB84-F9BA-43D5-87BE-67443E8EF086}">
      <p15:sldGuideLst xmlns:p15="http://schemas.microsoft.com/office/powerpoint/2012/main">
        <p15:guide id="1" pos="6384">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1_Two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8pt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4" name="Text Placeholder 3">
            <a:extLst>
              <a:ext uri="{FF2B5EF4-FFF2-40B4-BE49-F238E27FC236}">
                <a16:creationId xmlns:a16="http://schemas.microsoft.com/office/drawing/2014/main" id="{FC9A3177-5314-4162-AEDA-FD50A4159376}"/>
              </a:ext>
            </a:extLst>
          </p:cNvPr>
          <p:cNvSpPr>
            <a:spLocks noGrp="1"/>
          </p:cNvSpPr>
          <p:nvPr>
            <p:ph type="body" sz="quarter" idx="13"/>
          </p:nvPr>
        </p:nvSpPr>
        <p:spPr>
          <a:xfrm>
            <a:off x="495301" y="1181101"/>
            <a:ext cx="5372100" cy="49149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4FCA8548-4236-4C23-A633-9F2F0E3BC296}"/>
              </a:ext>
            </a:extLst>
          </p:cNvPr>
          <p:cNvSpPr>
            <a:spLocks noGrp="1"/>
          </p:cNvSpPr>
          <p:nvPr>
            <p:ph type="body" sz="quarter" idx="14"/>
          </p:nvPr>
        </p:nvSpPr>
        <p:spPr>
          <a:xfrm>
            <a:off x="6324601" y="1181101"/>
            <a:ext cx="5372100" cy="49149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330694"/>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Text Placeholder 6">
            <a:extLst>
              <a:ext uri="{FF2B5EF4-FFF2-40B4-BE49-F238E27FC236}">
                <a16:creationId xmlns:a16="http://schemas.microsoft.com/office/drawing/2014/main" id="{50F7696B-AED7-4649-B1BE-83104AF7ADDD}"/>
              </a:ext>
            </a:extLst>
          </p:cNvPr>
          <p:cNvSpPr>
            <a:spLocks noGrp="1" noChangeAspect="1"/>
          </p:cNvSpPr>
          <p:nvPr>
            <p:ph type="body" sz="quarter" idx="16" hasCustomPrompt="1"/>
          </p:nvPr>
        </p:nvSpPr>
        <p:spPr>
          <a:xfrm>
            <a:off x="-1" y="5867402"/>
            <a:ext cx="12192000" cy="495299"/>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050"/>
            </a:lvl2pPr>
            <a:lvl3pPr>
              <a:defRPr sz="900"/>
            </a:lvl3pPr>
            <a:lvl4pPr>
              <a:defRPr sz="825"/>
            </a:lvl4pPr>
            <a:lvl5pPr>
              <a:defRPr sz="1200"/>
            </a:lvl5pPr>
          </a:lstStyle>
          <a:p>
            <a:pPr lvl="0"/>
            <a:r>
              <a:rPr lang="en-US"/>
              <a:t>Key Takeaway Text</a:t>
            </a:r>
          </a:p>
        </p:txBody>
      </p:sp>
      <p:sp>
        <p:nvSpPr>
          <p:cNvPr id="10" name="Title 1">
            <a:extLst>
              <a:ext uri="{FF2B5EF4-FFF2-40B4-BE49-F238E27FC236}">
                <a16:creationId xmlns:a16="http://schemas.microsoft.com/office/drawing/2014/main" id="{A00FA05A-5C58-4939-B23A-CA85D5035290}"/>
              </a:ext>
            </a:extLst>
          </p:cNvPr>
          <p:cNvSpPr>
            <a:spLocks noGrp="1"/>
          </p:cNvSpPr>
          <p:nvPr>
            <p:ph type="title"/>
          </p:nvPr>
        </p:nvSpPr>
        <p:spPr>
          <a:xfrm>
            <a:off x="358819" y="427059"/>
            <a:ext cx="11446495" cy="403572"/>
          </a:xfrm>
          <a:prstGeom prst="rect">
            <a:avLst/>
          </a:prstGeo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7" name="Content Placeholder 2">
            <a:extLst>
              <a:ext uri="{FF2B5EF4-FFF2-40B4-BE49-F238E27FC236}">
                <a16:creationId xmlns:a16="http://schemas.microsoft.com/office/drawing/2014/main" id="{C6CCC7F8-42A2-41CE-A454-D4B73C6EFD34}"/>
              </a:ext>
            </a:extLst>
          </p:cNvPr>
          <p:cNvSpPr>
            <a:spLocks noGrp="1"/>
          </p:cNvSpPr>
          <p:nvPr>
            <p:ph idx="17" hasCustomPrompt="1"/>
          </p:nvPr>
        </p:nvSpPr>
        <p:spPr>
          <a:xfrm>
            <a:off x="358820" y="1273221"/>
            <a:ext cx="11446493" cy="4049406"/>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317350137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C40C-9C06-159E-24E2-EB8C3AD576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82E5F8-E9AF-1288-842E-2E7E0D927F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F84146-8ED2-F094-1427-90E29CF56417}"/>
              </a:ext>
            </a:extLst>
          </p:cNvPr>
          <p:cNvSpPr>
            <a:spLocks noGrp="1"/>
          </p:cNvSpPr>
          <p:nvPr>
            <p:ph type="dt" sz="half" idx="10"/>
          </p:nvPr>
        </p:nvSpPr>
        <p:spPr/>
        <p:txBody>
          <a:bodyPr/>
          <a:lstStyle/>
          <a:p>
            <a:fld id="{90336C89-1ABC-469D-B029-8DC4C2119B78}" type="datetimeFigureOut">
              <a:rPr lang="en-US" smtClean="0"/>
              <a:t>3/25/2025</a:t>
            </a:fld>
            <a:endParaRPr lang="en-US"/>
          </a:p>
        </p:txBody>
      </p:sp>
      <p:sp>
        <p:nvSpPr>
          <p:cNvPr id="5" name="Footer Placeholder 4">
            <a:extLst>
              <a:ext uri="{FF2B5EF4-FFF2-40B4-BE49-F238E27FC236}">
                <a16:creationId xmlns:a16="http://schemas.microsoft.com/office/drawing/2014/main" id="{E6124703-7495-4EA7-B488-63894F62FB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BFDC21-F7FA-C473-AA5F-EE9BEFE2A834}"/>
              </a:ext>
            </a:extLst>
          </p:cNvPr>
          <p:cNvSpPr>
            <a:spLocks noGrp="1"/>
          </p:cNvSpPr>
          <p:nvPr>
            <p:ph type="sldNum" sz="quarter" idx="12"/>
          </p:nvPr>
        </p:nvSpPr>
        <p:spPr/>
        <p:txBody>
          <a:bodyPr/>
          <a:lstStyle/>
          <a:p>
            <a:fld id="{311AE37F-44C6-432F-9C01-5D18E88F47FA}" type="slidenum">
              <a:rPr lang="en-US" smtClean="0"/>
              <a:t>‹#›</a:t>
            </a:fld>
            <a:endParaRPr lang="en-US"/>
          </a:p>
        </p:txBody>
      </p:sp>
    </p:spTree>
    <p:extLst>
      <p:ext uri="{BB962C8B-B14F-4D97-AF65-F5344CB8AC3E}">
        <p14:creationId xmlns:p14="http://schemas.microsoft.com/office/powerpoint/2010/main" val="413562207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2_Two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53721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6324600" y="1409701"/>
            <a:ext cx="53721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8644785"/>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Title Slide + Pic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6E8ECFF-060D-49DB-A05A-F9FC0C72E5D9}"/>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1732" y="6178496"/>
            <a:ext cx="1753669" cy="327979"/>
          </a:xfrm>
          <a:prstGeom prst="rect">
            <a:avLst/>
          </a:prstGeom>
        </p:spPr>
      </p:pic>
      <p:sp>
        <p:nvSpPr>
          <p:cNvPr id="6" name="Title 1">
            <a:extLst>
              <a:ext uri="{FF2B5EF4-FFF2-40B4-BE49-F238E27FC236}">
                <a16:creationId xmlns:a16="http://schemas.microsoft.com/office/drawing/2014/main" id="{EAD014D1-D926-4D7C-9E76-64F4C6EECDC4}"/>
              </a:ext>
            </a:extLst>
          </p:cNvPr>
          <p:cNvSpPr>
            <a:spLocks noGrp="1"/>
          </p:cNvSpPr>
          <p:nvPr>
            <p:ph type="ctrTitle"/>
          </p:nvPr>
        </p:nvSpPr>
        <p:spPr>
          <a:xfrm>
            <a:off x="358820" y="1409700"/>
            <a:ext cx="7939020" cy="2019300"/>
          </a:xfrm>
        </p:spPr>
        <p:txBody>
          <a:bodyPr tIns="0" anchor="t"/>
          <a:lstStyle>
            <a:lvl1pPr algn="l">
              <a:lnSpc>
                <a:spcPct val="70000"/>
              </a:lnSpc>
              <a:defRPr sz="4400" b="0">
                <a:solidFill>
                  <a:schemeClr val="bg1"/>
                </a:solidFill>
              </a:defRPr>
            </a:lvl1pPr>
          </a:lstStyle>
          <a:p>
            <a:r>
              <a:rPr lang="en-US"/>
              <a:t>Click to edit Master title style</a:t>
            </a:r>
          </a:p>
        </p:txBody>
      </p:sp>
      <p:sp>
        <p:nvSpPr>
          <p:cNvPr id="8" name="Subtitle 2">
            <a:extLst>
              <a:ext uri="{FF2B5EF4-FFF2-40B4-BE49-F238E27FC236}">
                <a16:creationId xmlns:a16="http://schemas.microsoft.com/office/drawing/2014/main" id="{D4AC279C-0578-4DF4-B6DE-E66A13B0697F}"/>
              </a:ext>
            </a:extLst>
          </p:cNvPr>
          <p:cNvSpPr>
            <a:spLocks noGrp="1"/>
          </p:cNvSpPr>
          <p:nvPr>
            <p:ph type="subTitle" idx="1" hasCustomPrompt="1"/>
          </p:nvPr>
        </p:nvSpPr>
        <p:spPr>
          <a:xfrm>
            <a:off x="358820" y="3848100"/>
            <a:ext cx="5600700" cy="529919"/>
          </a:xfrm>
        </p:spPr>
        <p:txBody>
          <a:bodyPr tIns="0" bIns="182880" anchor="t" anchorCtr="0"/>
          <a:lstStyle>
            <a:lvl1pPr marL="0" indent="0" algn="l">
              <a:lnSpc>
                <a:spcPct val="90000"/>
              </a:lnSpc>
              <a:spcAft>
                <a:spcPts val="0"/>
              </a:spcAft>
              <a:buNone/>
              <a:defRPr sz="1800" b="0" cap="all" baseline="0">
                <a:solidFill>
                  <a:schemeClr val="bg1"/>
                </a:solidFill>
                <a:latin typeface="+mj-lt"/>
              </a:defRPr>
            </a:lvl1pPr>
            <a:lvl2pPr marL="0" indent="0" algn="l">
              <a:lnSpc>
                <a:spcPct val="90000"/>
              </a:lnSpc>
              <a:spcAft>
                <a:spcPts val="0"/>
              </a:spcAft>
              <a:buNone/>
              <a:defRPr sz="1800" b="1" cap="all"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sp>
        <p:nvSpPr>
          <p:cNvPr id="9" name="Date Placeholder 3">
            <a:extLst>
              <a:ext uri="{FF2B5EF4-FFF2-40B4-BE49-F238E27FC236}">
                <a16:creationId xmlns:a16="http://schemas.microsoft.com/office/drawing/2014/main" id="{7970BA94-456D-414C-813C-ADBBF957DAC3}"/>
              </a:ext>
            </a:extLst>
          </p:cNvPr>
          <p:cNvSpPr>
            <a:spLocks noGrp="1"/>
          </p:cNvSpPr>
          <p:nvPr>
            <p:ph type="dt" sz="half" idx="10"/>
          </p:nvPr>
        </p:nvSpPr>
        <p:spPr>
          <a:xfrm>
            <a:off x="358820" y="4727872"/>
            <a:ext cx="2743200" cy="365125"/>
          </a:xfrm>
          <a:prstGeom prst="rect">
            <a:avLst/>
          </a:prstGeom>
        </p:spPr>
        <p:txBody>
          <a:bodyPr lIns="0" tIns="0" rIns="0" bIns="0" anchor="t"/>
          <a:lstStyle>
            <a:lvl1pPr>
              <a:lnSpc>
                <a:spcPct val="90000"/>
              </a:lnSpc>
              <a:defRPr sz="1600" b="0">
                <a:solidFill>
                  <a:schemeClr val="bg1"/>
                </a:solidFill>
                <a:latin typeface="+mn-lt"/>
              </a:defRPr>
            </a:lvl1pPr>
          </a:lstStyle>
          <a:p>
            <a:fld id="{F1547BC6-0705-4C6B-9EA0-E341024BE5D8}" type="datetime4">
              <a:rPr lang="en-US" smtClean="0"/>
              <a:t>March 25, 2025</a:t>
            </a:fld>
            <a:endParaRPr lang="en-US"/>
          </a:p>
        </p:txBody>
      </p:sp>
    </p:spTree>
    <p:extLst>
      <p:ext uri="{BB962C8B-B14F-4D97-AF65-F5344CB8AC3E}">
        <p14:creationId xmlns:p14="http://schemas.microsoft.com/office/powerpoint/2010/main" val="2098927393"/>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itle" preserve="1">
  <p:cSld name="Title Slide + Pic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9632D-2F70-4D0E-B737-ACF4A2DDEB26}"/>
              </a:ext>
            </a:extLst>
          </p:cNvPr>
          <p:cNvSpPr>
            <a:spLocks noGrp="1"/>
          </p:cNvSpPr>
          <p:nvPr>
            <p:ph type="ctrTitle"/>
          </p:nvPr>
        </p:nvSpPr>
        <p:spPr>
          <a:xfrm>
            <a:off x="495300" y="1409700"/>
            <a:ext cx="8382000" cy="2019300"/>
          </a:xfrm>
        </p:spPr>
        <p:txBody>
          <a:bodyPr tIns="0" anchor="t"/>
          <a:lstStyle>
            <a:lvl1pPr algn="l">
              <a:lnSpc>
                <a:spcPct val="80000"/>
              </a:lnSpc>
              <a:defRPr sz="4400" b="0"/>
            </a:lvl1pPr>
          </a:lstStyle>
          <a:p>
            <a:r>
              <a:rPr lang="en-US"/>
              <a:t>Click to edit Master title style</a:t>
            </a:r>
          </a:p>
        </p:txBody>
      </p:sp>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495300" y="3848100"/>
            <a:ext cx="5600700" cy="892017"/>
          </a:xfrm>
        </p:spPr>
        <p:txBody>
          <a:bodyPr tIns="0" bIns="182880" anchor="t" anchorCtr="0"/>
          <a:lstStyle>
            <a:lvl1pPr marL="0" indent="0" algn="l">
              <a:spcAft>
                <a:spcPts val="0"/>
              </a:spcAft>
              <a:buNone/>
              <a:defRPr sz="1600" b="0" cap="all" baseline="0">
                <a:latin typeface="+mj-lt"/>
              </a:defRPr>
            </a:lvl1pPr>
            <a:lvl2pPr marL="0" indent="0" algn="l">
              <a:spcAft>
                <a:spcPts val="1200"/>
              </a:spcAft>
              <a:buNone/>
              <a:defRPr sz="1600" b="1" cap="all" baseline="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sp>
        <p:nvSpPr>
          <p:cNvPr id="4" name="Date Placeholder 3">
            <a:extLst>
              <a:ext uri="{FF2B5EF4-FFF2-40B4-BE49-F238E27FC236}">
                <a16:creationId xmlns:a16="http://schemas.microsoft.com/office/drawing/2014/main" id="{F3C79F04-7833-4562-B8D1-AC0341D757FA}"/>
              </a:ext>
            </a:extLst>
          </p:cNvPr>
          <p:cNvSpPr>
            <a:spLocks noGrp="1"/>
          </p:cNvSpPr>
          <p:nvPr>
            <p:ph type="dt" sz="half" idx="10"/>
          </p:nvPr>
        </p:nvSpPr>
        <p:spPr>
          <a:xfrm>
            <a:off x="495300" y="499811"/>
            <a:ext cx="2743200" cy="365125"/>
          </a:xfrm>
          <a:prstGeom prst="rect">
            <a:avLst/>
          </a:prstGeom>
        </p:spPr>
        <p:txBody>
          <a:bodyPr lIns="0" tIns="0" rIns="0" bIns="0" anchor="t"/>
          <a:lstStyle>
            <a:lvl1pPr>
              <a:defRPr sz="1600" b="1">
                <a:latin typeface="+mn-lt"/>
              </a:defRPr>
            </a:lvl1pPr>
          </a:lstStyle>
          <a:p>
            <a:endParaRPr lang="en-US"/>
          </a:p>
        </p:txBody>
      </p:sp>
      <p:pic>
        <p:nvPicPr>
          <p:cNvPr id="8" name="Graphic 7">
            <a:extLst>
              <a:ext uri="{FF2B5EF4-FFF2-40B4-BE49-F238E27FC236}">
                <a16:creationId xmlns:a16="http://schemas.microsoft.com/office/drawing/2014/main" id="{07D801B6-A973-4D6D-8431-BA0D1481B3CF}"/>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98212" y="6008332"/>
            <a:ext cx="2444600" cy="457200"/>
          </a:xfrm>
          <a:prstGeom prst="rect">
            <a:avLst/>
          </a:prstGeom>
        </p:spPr>
      </p:pic>
    </p:spTree>
    <p:extLst>
      <p:ext uri="{BB962C8B-B14F-4D97-AF65-F5344CB8AC3E}">
        <p14:creationId xmlns:p14="http://schemas.microsoft.com/office/powerpoint/2010/main" val="3850121208"/>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title" preserve="1">
  <p:cSld name="Title Slide + Pic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9632D-2F70-4D0E-B737-ACF4A2DDEB26}"/>
              </a:ext>
            </a:extLst>
          </p:cNvPr>
          <p:cNvSpPr>
            <a:spLocks noGrp="1"/>
          </p:cNvSpPr>
          <p:nvPr>
            <p:ph type="ctrTitle"/>
          </p:nvPr>
        </p:nvSpPr>
        <p:spPr>
          <a:xfrm>
            <a:off x="495300" y="1409700"/>
            <a:ext cx="8382000" cy="2019300"/>
          </a:xfrm>
        </p:spPr>
        <p:txBody>
          <a:bodyPr tIns="0" anchor="t"/>
          <a:lstStyle>
            <a:lvl1pPr algn="l">
              <a:lnSpc>
                <a:spcPct val="80000"/>
              </a:lnSpc>
              <a:defRPr sz="4400" b="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495300" y="3848100"/>
            <a:ext cx="5600700" cy="892017"/>
          </a:xfrm>
        </p:spPr>
        <p:txBody>
          <a:bodyPr tIns="0" bIns="182880" anchor="t" anchorCtr="0"/>
          <a:lstStyle>
            <a:lvl1pPr marL="0" indent="0" algn="l">
              <a:spcAft>
                <a:spcPts val="0"/>
              </a:spcAft>
              <a:buNone/>
              <a:defRPr sz="1600" b="0" cap="all" baseline="0">
                <a:solidFill>
                  <a:schemeClr val="bg1"/>
                </a:solidFill>
                <a:latin typeface="+mj-lt"/>
              </a:defRPr>
            </a:lvl1pPr>
            <a:lvl2pPr marL="0" indent="0" algn="l">
              <a:spcAft>
                <a:spcPts val="1200"/>
              </a:spcAft>
              <a:buNone/>
              <a:defRPr sz="1600" b="1" cap="all"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sp>
        <p:nvSpPr>
          <p:cNvPr id="4" name="Date Placeholder 3">
            <a:extLst>
              <a:ext uri="{FF2B5EF4-FFF2-40B4-BE49-F238E27FC236}">
                <a16:creationId xmlns:a16="http://schemas.microsoft.com/office/drawing/2014/main" id="{F3C79F04-7833-4562-B8D1-AC0341D757FA}"/>
              </a:ext>
            </a:extLst>
          </p:cNvPr>
          <p:cNvSpPr>
            <a:spLocks noGrp="1"/>
          </p:cNvSpPr>
          <p:nvPr>
            <p:ph type="dt" sz="half" idx="10"/>
          </p:nvPr>
        </p:nvSpPr>
        <p:spPr>
          <a:xfrm>
            <a:off x="495300" y="498668"/>
            <a:ext cx="2743200" cy="365125"/>
          </a:xfrm>
          <a:prstGeom prst="rect">
            <a:avLst/>
          </a:prstGeom>
        </p:spPr>
        <p:txBody>
          <a:bodyPr lIns="0" tIns="0" rIns="0" bIns="0" anchor="t"/>
          <a:lstStyle>
            <a:lvl1pPr>
              <a:defRPr sz="1600" b="1">
                <a:solidFill>
                  <a:schemeClr val="bg1"/>
                </a:solidFill>
                <a:latin typeface="+mn-lt"/>
              </a:defRPr>
            </a:lvl1pPr>
          </a:lstStyle>
          <a:p>
            <a:endParaRPr lang="en-US"/>
          </a:p>
        </p:txBody>
      </p:sp>
      <p:pic>
        <p:nvPicPr>
          <p:cNvPr id="8" name="Graphic 7">
            <a:extLst>
              <a:ext uri="{FF2B5EF4-FFF2-40B4-BE49-F238E27FC236}">
                <a16:creationId xmlns:a16="http://schemas.microsoft.com/office/drawing/2014/main" id="{07D801B6-A973-4D6D-8431-BA0D1481B3CF}"/>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98212" y="6008332"/>
            <a:ext cx="2444600" cy="457200"/>
          </a:xfrm>
          <a:prstGeom prst="rect">
            <a:avLst/>
          </a:prstGeom>
        </p:spPr>
      </p:pic>
    </p:spTree>
    <p:extLst>
      <p:ext uri="{BB962C8B-B14F-4D97-AF65-F5344CB8AC3E}">
        <p14:creationId xmlns:p14="http://schemas.microsoft.com/office/powerpoint/2010/main" val="3273984927"/>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itle" preserve="1">
  <p:cSld name="Title Slide Colo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9632D-2F70-4D0E-B737-ACF4A2DDEB26}"/>
              </a:ext>
            </a:extLst>
          </p:cNvPr>
          <p:cNvSpPr>
            <a:spLocks noGrp="1"/>
          </p:cNvSpPr>
          <p:nvPr>
            <p:ph type="ctrTitle"/>
          </p:nvPr>
        </p:nvSpPr>
        <p:spPr>
          <a:xfrm>
            <a:off x="495300" y="1409700"/>
            <a:ext cx="8382000" cy="2019300"/>
          </a:xfrm>
        </p:spPr>
        <p:txBody>
          <a:bodyPr tIns="0" anchor="t"/>
          <a:lstStyle>
            <a:lvl1pPr algn="l">
              <a:lnSpc>
                <a:spcPct val="80000"/>
              </a:lnSpc>
              <a:defRPr sz="4400" b="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495300" y="3848100"/>
            <a:ext cx="5600700" cy="892017"/>
          </a:xfrm>
        </p:spPr>
        <p:txBody>
          <a:bodyPr tIns="0" bIns="182880" anchor="t" anchorCtr="0"/>
          <a:lstStyle>
            <a:lvl1pPr marL="0" indent="0" algn="l">
              <a:spcAft>
                <a:spcPts val="0"/>
              </a:spcAft>
              <a:buNone/>
              <a:defRPr sz="1600" b="0" cap="all" baseline="0">
                <a:solidFill>
                  <a:schemeClr val="bg1"/>
                </a:solidFill>
                <a:latin typeface="+mj-lt"/>
              </a:defRPr>
            </a:lvl1pPr>
            <a:lvl2pPr marL="0" indent="0" algn="l">
              <a:spcAft>
                <a:spcPts val="1200"/>
              </a:spcAft>
              <a:buNone/>
              <a:defRPr sz="1600" b="1" cap="all"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sp>
        <p:nvSpPr>
          <p:cNvPr id="4" name="Date Placeholder 3">
            <a:extLst>
              <a:ext uri="{FF2B5EF4-FFF2-40B4-BE49-F238E27FC236}">
                <a16:creationId xmlns:a16="http://schemas.microsoft.com/office/drawing/2014/main" id="{F3C79F04-7833-4562-B8D1-AC0341D757FA}"/>
              </a:ext>
            </a:extLst>
          </p:cNvPr>
          <p:cNvSpPr>
            <a:spLocks noGrp="1"/>
          </p:cNvSpPr>
          <p:nvPr>
            <p:ph type="dt" sz="half" idx="10"/>
          </p:nvPr>
        </p:nvSpPr>
        <p:spPr>
          <a:xfrm>
            <a:off x="495300" y="498668"/>
            <a:ext cx="2743200" cy="365125"/>
          </a:xfrm>
          <a:prstGeom prst="rect">
            <a:avLst/>
          </a:prstGeom>
        </p:spPr>
        <p:txBody>
          <a:bodyPr lIns="0" tIns="0" rIns="0" bIns="0" anchor="t"/>
          <a:lstStyle>
            <a:lvl1pPr>
              <a:defRPr sz="1600" b="1">
                <a:solidFill>
                  <a:schemeClr val="bg1"/>
                </a:solidFill>
                <a:latin typeface="+mn-lt"/>
              </a:defRPr>
            </a:lvl1pPr>
          </a:lstStyle>
          <a:p>
            <a:endParaRPr lang="en-US"/>
          </a:p>
        </p:txBody>
      </p:sp>
      <p:pic>
        <p:nvPicPr>
          <p:cNvPr id="8" name="Graphic 7">
            <a:extLst>
              <a:ext uri="{FF2B5EF4-FFF2-40B4-BE49-F238E27FC236}">
                <a16:creationId xmlns:a16="http://schemas.microsoft.com/office/drawing/2014/main" id="{07D801B6-A973-4D6D-8431-BA0D1481B3C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8212" y="6008332"/>
            <a:ext cx="2444600" cy="457200"/>
          </a:xfrm>
          <a:prstGeom prst="rect">
            <a:avLst/>
          </a:prstGeom>
        </p:spPr>
      </p:pic>
    </p:spTree>
    <p:extLst>
      <p:ext uri="{BB962C8B-B14F-4D97-AF65-F5344CB8AC3E}">
        <p14:creationId xmlns:p14="http://schemas.microsoft.com/office/powerpoint/2010/main" val="2510614543"/>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Title Slide + 5 Pics">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7FEED254-594A-4DEF-B14F-BB320B35EAD8}"/>
              </a:ext>
            </a:extLst>
          </p:cNvPr>
          <p:cNvSpPr>
            <a:spLocks noGrp="1"/>
          </p:cNvSpPr>
          <p:nvPr>
            <p:ph type="pic" sz="quarter" idx="13"/>
          </p:nvPr>
        </p:nvSpPr>
        <p:spPr>
          <a:xfrm>
            <a:off x="0" y="-2"/>
            <a:ext cx="2395728" cy="3009902"/>
          </a:xfrm>
          <a:pattFill prst="wdUpDiag">
            <a:fgClr>
              <a:schemeClr val="bg2"/>
            </a:fgClr>
            <a:bgClr>
              <a:schemeClr val="bg1"/>
            </a:bgClr>
          </a:pattFill>
        </p:spPr>
        <p:txBody>
          <a:bodyPr/>
          <a:lstStyle/>
          <a:p>
            <a:r>
              <a:rPr lang="en-US"/>
              <a:t>Click icon to add picture</a:t>
            </a:r>
          </a:p>
        </p:txBody>
      </p:sp>
      <p:sp>
        <p:nvSpPr>
          <p:cNvPr id="9" name="Picture Placeholder 10">
            <a:extLst>
              <a:ext uri="{FF2B5EF4-FFF2-40B4-BE49-F238E27FC236}">
                <a16:creationId xmlns:a16="http://schemas.microsoft.com/office/drawing/2014/main" id="{D14B37AE-D376-4803-909C-43B768E77C4C}"/>
              </a:ext>
            </a:extLst>
          </p:cNvPr>
          <p:cNvSpPr>
            <a:spLocks noGrp="1"/>
          </p:cNvSpPr>
          <p:nvPr>
            <p:ph type="pic" sz="quarter" idx="14"/>
          </p:nvPr>
        </p:nvSpPr>
        <p:spPr>
          <a:xfrm>
            <a:off x="2450164" y="-2"/>
            <a:ext cx="2395728" cy="3009902"/>
          </a:xfrm>
          <a:pattFill prst="wdUpDiag">
            <a:fgClr>
              <a:schemeClr val="bg2"/>
            </a:fgClr>
            <a:bgClr>
              <a:schemeClr val="bg1"/>
            </a:bgClr>
          </a:pattFill>
        </p:spPr>
        <p:txBody>
          <a:bodyPr/>
          <a:lstStyle/>
          <a:p>
            <a:r>
              <a:rPr lang="en-US"/>
              <a:t>Click icon to add picture</a:t>
            </a:r>
          </a:p>
        </p:txBody>
      </p:sp>
      <p:sp>
        <p:nvSpPr>
          <p:cNvPr id="10" name="Picture Placeholder 10">
            <a:extLst>
              <a:ext uri="{FF2B5EF4-FFF2-40B4-BE49-F238E27FC236}">
                <a16:creationId xmlns:a16="http://schemas.microsoft.com/office/drawing/2014/main" id="{CC3E13D1-E94F-4B4D-83D6-B5F06339C4E8}"/>
              </a:ext>
            </a:extLst>
          </p:cNvPr>
          <p:cNvSpPr>
            <a:spLocks noGrp="1"/>
          </p:cNvSpPr>
          <p:nvPr>
            <p:ph type="pic" sz="quarter" idx="15"/>
          </p:nvPr>
        </p:nvSpPr>
        <p:spPr>
          <a:xfrm>
            <a:off x="4900328" y="-2"/>
            <a:ext cx="2395728" cy="3009902"/>
          </a:xfrm>
          <a:pattFill prst="wdUpDiag">
            <a:fgClr>
              <a:schemeClr val="bg2"/>
            </a:fgClr>
            <a:bgClr>
              <a:schemeClr val="bg1"/>
            </a:bgClr>
          </a:pattFill>
        </p:spPr>
        <p:txBody>
          <a:bodyPr/>
          <a:lstStyle/>
          <a:p>
            <a:r>
              <a:rPr lang="en-US"/>
              <a:t>Click icon to add picture</a:t>
            </a:r>
          </a:p>
        </p:txBody>
      </p:sp>
      <p:sp>
        <p:nvSpPr>
          <p:cNvPr id="11" name="Picture Placeholder 10">
            <a:extLst>
              <a:ext uri="{FF2B5EF4-FFF2-40B4-BE49-F238E27FC236}">
                <a16:creationId xmlns:a16="http://schemas.microsoft.com/office/drawing/2014/main" id="{80A7BAA9-D280-435E-831E-F80E2AAA1076}"/>
              </a:ext>
            </a:extLst>
          </p:cNvPr>
          <p:cNvSpPr>
            <a:spLocks noGrp="1"/>
          </p:cNvSpPr>
          <p:nvPr>
            <p:ph type="pic" sz="quarter" idx="16"/>
          </p:nvPr>
        </p:nvSpPr>
        <p:spPr>
          <a:xfrm>
            <a:off x="9800656" y="-2"/>
            <a:ext cx="2395728" cy="3009902"/>
          </a:xfrm>
          <a:pattFill prst="wdUpDiag">
            <a:fgClr>
              <a:schemeClr val="bg2"/>
            </a:fgClr>
            <a:bgClr>
              <a:schemeClr val="bg1"/>
            </a:bgClr>
          </a:pattFill>
        </p:spPr>
        <p:txBody>
          <a:bodyPr/>
          <a:lstStyle/>
          <a:p>
            <a:r>
              <a:rPr lang="en-US"/>
              <a:t>Click icon to add picture</a:t>
            </a:r>
          </a:p>
        </p:txBody>
      </p:sp>
      <p:sp>
        <p:nvSpPr>
          <p:cNvPr id="12" name="Picture Placeholder 10">
            <a:extLst>
              <a:ext uri="{FF2B5EF4-FFF2-40B4-BE49-F238E27FC236}">
                <a16:creationId xmlns:a16="http://schemas.microsoft.com/office/drawing/2014/main" id="{F8319823-0FB9-4E89-AEE4-CE31D964944D}"/>
              </a:ext>
            </a:extLst>
          </p:cNvPr>
          <p:cNvSpPr>
            <a:spLocks noGrp="1"/>
          </p:cNvSpPr>
          <p:nvPr>
            <p:ph type="pic" sz="quarter" idx="17"/>
          </p:nvPr>
        </p:nvSpPr>
        <p:spPr>
          <a:xfrm>
            <a:off x="7350492" y="-2"/>
            <a:ext cx="2395728" cy="3009902"/>
          </a:xfrm>
          <a:pattFill prst="wdUpDiag">
            <a:fgClr>
              <a:schemeClr val="bg2"/>
            </a:fgClr>
            <a:bgClr>
              <a:schemeClr val="bg1"/>
            </a:bgClr>
          </a:pattFill>
        </p:spPr>
        <p:txBody>
          <a:bodyPr/>
          <a:lstStyle/>
          <a:p>
            <a:r>
              <a:rPr lang="en-US"/>
              <a:t>Click icon to add picture</a:t>
            </a:r>
          </a:p>
        </p:txBody>
      </p:sp>
      <p:sp>
        <p:nvSpPr>
          <p:cNvPr id="2" name="Title 1">
            <a:extLst>
              <a:ext uri="{FF2B5EF4-FFF2-40B4-BE49-F238E27FC236}">
                <a16:creationId xmlns:a16="http://schemas.microsoft.com/office/drawing/2014/main" id="{51C9632D-2F70-4D0E-B737-ACF4A2DDEB26}"/>
              </a:ext>
            </a:extLst>
          </p:cNvPr>
          <p:cNvSpPr>
            <a:spLocks noGrp="1"/>
          </p:cNvSpPr>
          <p:nvPr>
            <p:ph type="ctrTitle"/>
          </p:nvPr>
        </p:nvSpPr>
        <p:spPr>
          <a:xfrm>
            <a:off x="495300" y="3429001"/>
            <a:ext cx="11201400" cy="952500"/>
          </a:xfrm>
        </p:spPr>
        <p:txBody>
          <a:bodyPr tIns="0" anchor="t"/>
          <a:lstStyle>
            <a:lvl1pPr algn="l">
              <a:lnSpc>
                <a:spcPct val="80000"/>
              </a:lnSpc>
              <a:defRPr sz="4400" b="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495300" y="4800600"/>
            <a:ext cx="2819400" cy="1066801"/>
          </a:xfrm>
        </p:spPr>
        <p:txBody>
          <a:bodyPr tIns="0" bIns="182880" anchor="t" anchorCtr="0"/>
          <a:lstStyle>
            <a:lvl1pPr marL="0" indent="0" algn="l">
              <a:spcAft>
                <a:spcPts val="0"/>
              </a:spcAft>
              <a:buNone/>
              <a:defRPr sz="1600" b="0" cap="all" baseline="0">
                <a:solidFill>
                  <a:schemeClr val="tx1"/>
                </a:solidFill>
                <a:latin typeface="+mj-lt"/>
              </a:defRPr>
            </a:lvl1pPr>
            <a:lvl2pPr marL="0" indent="0" algn="l">
              <a:spcAft>
                <a:spcPts val="1200"/>
              </a:spcAft>
              <a:buNone/>
              <a:defRPr sz="1600" b="1" cap="all" baseline="0">
                <a:solidFill>
                  <a:schemeClr val="tx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sp>
        <p:nvSpPr>
          <p:cNvPr id="4" name="Date Placeholder 3">
            <a:extLst>
              <a:ext uri="{FF2B5EF4-FFF2-40B4-BE49-F238E27FC236}">
                <a16:creationId xmlns:a16="http://schemas.microsoft.com/office/drawing/2014/main" id="{F3C79F04-7833-4562-B8D1-AC0341D757FA}"/>
              </a:ext>
            </a:extLst>
          </p:cNvPr>
          <p:cNvSpPr>
            <a:spLocks noGrp="1"/>
          </p:cNvSpPr>
          <p:nvPr>
            <p:ph type="dt" sz="half" idx="10"/>
          </p:nvPr>
        </p:nvSpPr>
        <p:spPr>
          <a:xfrm>
            <a:off x="8877300" y="4800601"/>
            <a:ext cx="2819400" cy="673625"/>
          </a:xfrm>
          <a:prstGeom prst="rect">
            <a:avLst/>
          </a:prstGeom>
        </p:spPr>
        <p:txBody>
          <a:bodyPr lIns="0" tIns="0" rIns="0" bIns="0" anchor="t"/>
          <a:lstStyle>
            <a:lvl1pPr algn="r">
              <a:defRPr sz="1600" b="1">
                <a:solidFill>
                  <a:schemeClr val="tx1"/>
                </a:solidFill>
                <a:latin typeface="+mn-lt"/>
              </a:defRPr>
            </a:lvl1pPr>
          </a:lstStyle>
          <a:p>
            <a:endParaRPr lang="en-US"/>
          </a:p>
        </p:txBody>
      </p:sp>
      <p:pic>
        <p:nvPicPr>
          <p:cNvPr id="6" name="Graphic 5">
            <a:extLst>
              <a:ext uri="{FF2B5EF4-FFF2-40B4-BE49-F238E27FC236}">
                <a16:creationId xmlns:a16="http://schemas.microsoft.com/office/drawing/2014/main" id="{0A43BEBD-56B2-42F2-A52E-ADB299D805A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8212" y="6008332"/>
            <a:ext cx="2444600" cy="457200"/>
          </a:xfrm>
          <a:prstGeom prst="rect">
            <a:avLst/>
          </a:prstGeom>
        </p:spPr>
      </p:pic>
    </p:spTree>
    <p:extLst>
      <p:ext uri="{BB962C8B-B14F-4D97-AF65-F5344CB8AC3E}">
        <p14:creationId xmlns:p14="http://schemas.microsoft.com/office/powerpoint/2010/main" val="2931301041"/>
      </p:ext>
    </p:extLst>
  </p:cSld>
  <p:clrMapOvr>
    <a:masterClrMapping/>
  </p:clrMapOvr>
  <p:extLst>
    <p:ext uri="{DCECCB84-F9BA-43D5-87BE-67443E8EF086}">
      <p15:sldGuideLst xmlns:p15="http://schemas.microsoft.com/office/powerpoint/2012/main">
        <p15:guide id="1" pos="5592">
          <p15:clr>
            <a:srgbClr val="FBAE40"/>
          </p15:clr>
        </p15:guide>
        <p15:guide id="2" orient="horz" pos="3024">
          <p15:clr>
            <a:srgbClr val="FBAE40"/>
          </p15:clr>
        </p15:guide>
        <p15:guide id="3" orient="horz" pos="1896">
          <p15:clr>
            <a:srgbClr val="FBAE40"/>
          </p15:clr>
        </p15:guide>
        <p15:guide id="4" orient="horz" pos="2760">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secHead" preserve="1">
  <p:cSld name="Section Header Gray">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495300" y="1409700"/>
            <a:ext cx="8382000" cy="2438401"/>
          </a:xfrm>
        </p:spPr>
        <p:txBody>
          <a:bodyPr tIns="0" anchor="t"/>
          <a:lstStyle>
            <a:lvl1pPr>
              <a:lnSpc>
                <a:spcPct val="80000"/>
              </a:lnSpc>
              <a:defRPr lang="en-US" sz="4400" b="0" kern="1200" cap="all" baseline="0" dirty="0">
                <a:solidFill>
                  <a:schemeClr val="bg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p:nvPr>
        </p:nvSpPr>
        <p:spPr>
          <a:xfrm>
            <a:off x="495300" y="3848101"/>
            <a:ext cx="5600700" cy="2019300"/>
          </a:xfrm>
        </p:spPr>
        <p:txBody>
          <a:bodyPr/>
          <a:lstStyle>
            <a:lvl1pPr marL="0" indent="0">
              <a:buNone/>
              <a:defRPr lang="en-US" sz="2000" kern="120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pic>
        <p:nvPicPr>
          <p:cNvPr id="7" name="Graphic 6">
            <a:extLst>
              <a:ext uri="{FF2B5EF4-FFF2-40B4-BE49-F238E27FC236}">
                <a16:creationId xmlns:a16="http://schemas.microsoft.com/office/drawing/2014/main" id="{554CFFDD-05DC-402C-8089-120C9C2FE86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6237" y="6528244"/>
            <a:ext cx="1143000" cy="213769"/>
          </a:xfrm>
          <a:prstGeom prst="rect">
            <a:avLst/>
          </a:prstGeom>
        </p:spPr>
      </p:pic>
    </p:spTree>
    <p:extLst>
      <p:ext uri="{BB962C8B-B14F-4D97-AF65-F5344CB8AC3E}">
        <p14:creationId xmlns:p14="http://schemas.microsoft.com/office/powerpoint/2010/main" val="1500811596"/>
      </p:ext>
    </p:extLst>
  </p:cSld>
  <p:clrMapOvr>
    <a:masterClrMapping/>
  </p:clrMapOvr>
  <p:extLst>
    <p:ext uri="{DCECCB84-F9BA-43D5-87BE-67443E8EF086}">
      <p15:sldGuideLst xmlns:p15="http://schemas.microsoft.com/office/powerpoint/2012/main">
        <p15:guide id="1" pos="5592">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Section Header +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495300" y="3848099"/>
            <a:ext cx="8382000" cy="1257301"/>
          </a:xfrm>
        </p:spPr>
        <p:txBody>
          <a:bodyPr tIns="0" anchor="t"/>
          <a:lstStyle>
            <a:lvl1pPr>
              <a:lnSpc>
                <a:spcPct val="80000"/>
              </a:lnSpc>
              <a:defRPr sz="4400" b="0"/>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p:nvPr>
        </p:nvSpPr>
        <p:spPr>
          <a:xfrm>
            <a:off x="495300" y="5105400"/>
            <a:ext cx="8382000" cy="1257301"/>
          </a:xfrm>
        </p:spPr>
        <p:txBody>
          <a:bodyPr tIns="182880"/>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accent3"/>
                </a:solidFill>
              </a:defRPr>
            </a:lvl1pPr>
          </a:lstStyle>
          <a:p>
            <a:fld id="{7B94EC18-1D2B-4535-B738-0E53AFE26620}" type="slidenum">
              <a:rPr lang="en-US" smtClean="0"/>
              <a:pPr/>
              <a:t>‹#›</a:t>
            </a:fld>
            <a:endParaRPr lang="en-US"/>
          </a:p>
        </p:txBody>
      </p:sp>
      <p:pic>
        <p:nvPicPr>
          <p:cNvPr id="7" name="Graphic 6">
            <a:extLst>
              <a:ext uri="{FF2B5EF4-FFF2-40B4-BE49-F238E27FC236}">
                <a16:creationId xmlns:a16="http://schemas.microsoft.com/office/drawing/2014/main" id="{7546317B-3751-4D87-BA2D-3B5F5976195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6237" y="6528244"/>
            <a:ext cx="1143000" cy="213769"/>
          </a:xfrm>
          <a:prstGeom prst="rect">
            <a:avLst/>
          </a:prstGeom>
        </p:spPr>
      </p:pic>
      <p:sp>
        <p:nvSpPr>
          <p:cNvPr id="11" name="Picture Placeholder 10">
            <a:extLst>
              <a:ext uri="{FF2B5EF4-FFF2-40B4-BE49-F238E27FC236}">
                <a16:creationId xmlns:a16="http://schemas.microsoft.com/office/drawing/2014/main" id="{9AAC5B92-BD5C-40B8-8837-AA1A4971E6F0}"/>
              </a:ext>
            </a:extLst>
          </p:cNvPr>
          <p:cNvSpPr>
            <a:spLocks noGrp="1"/>
          </p:cNvSpPr>
          <p:nvPr>
            <p:ph type="pic" sz="quarter" idx="13"/>
          </p:nvPr>
        </p:nvSpPr>
        <p:spPr>
          <a:xfrm>
            <a:off x="0" y="0"/>
            <a:ext cx="12192000" cy="3429000"/>
          </a:xfrm>
          <a:pattFill prst="wdUpDiag">
            <a:fgClr>
              <a:schemeClr val="bg2"/>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2721680944"/>
      </p:ext>
    </p:extLst>
  </p:cSld>
  <p:clrMapOvr>
    <a:masterClrMapping/>
  </p:clrMapOvr>
  <p:extLst>
    <p:ext uri="{DCECCB84-F9BA-43D5-87BE-67443E8EF086}">
      <p15:sldGuideLst xmlns:p15="http://schemas.microsoft.com/office/powerpoint/2012/main">
        <p15:guide id="1" orient="horz" pos="3216">
          <p15:clr>
            <a:srgbClr val="FBAE40"/>
          </p15:clr>
        </p15:guide>
        <p15:guide id="2" pos="5592">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Section Header + 5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495300" y="3848099"/>
            <a:ext cx="8382000" cy="1257301"/>
          </a:xfrm>
        </p:spPr>
        <p:txBody>
          <a:bodyPr tIns="0" anchor="t"/>
          <a:lstStyle>
            <a:lvl1pPr>
              <a:lnSpc>
                <a:spcPct val="80000"/>
              </a:lnSpc>
              <a:defRPr sz="4400" b="0"/>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p:nvPr>
        </p:nvSpPr>
        <p:spPr>
          <a:xfrm>
            <a:off x="495299" y="5105400"/>
            <a:ext cx="8381999" cy="1257301"/>
          </a:xfrm>
        </p:spPr>
        <p:txBody>
          <a:bodyPr tIns="182880"/>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accent3"/>
                </a:solidFill>
              </a:defRPr>
            </a:lvl1pPr>
          </a:lstStyle>
          <a:p>
            <a:fld id="{7B94EC18-1D2B-4535-B738-0E53AFE26620}" type="slidenum">
              <a:rPr lang="en-US" smtClean="0"/>
              <a:pPr/>
              <a:t>‹#›</a:t>
            </a:fld>
            <a:endParaRPr lang="en-US"/>
          </a:p>
        </p:txBody>
      </p:sp>
      <p:pic>
        <p:nvPicPr>
          <p:cNvPr id="7" name="Graphic 6">
            <a:extLst>
              <a:ext uri="{FF2B5EF4-FFF2-40B4-BE49-F238E27FC236}">
                <a16:creationId xmlns:a16="http://schemas.microsoft.com/office/drawing/2014/main" id="{7546317B-3751-4D87-BA2D-3B5F5976195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6237" y="6528244"/>
            <a:ext cx="1143000" cy="213769"/>
          </a:xfrm>
          <a:prstGeom prst="rect">
            <a:avLst/>
          </a:prstGeom>
        </p:spPr>
      </p:pic>
      <p:sp>
        <p:nvSpPr>
          <p:cNvPr id="11" name="Picture Placeholder 10">
            <a:extLst>
              <a:ext uri="{FF2B5EF4-FFF2-40B4-BE49-F238E27FC236}">
                <a16:creationId xmlns:a16="http://schemas.microsoft.com/office/drawing/2014/main" id="{9AAC5B92-BD5C-40B8-8837-AA1A4971E6F0}"/>
              </a:ext>
            </a:extLst>
          </p:cNvPr>
          <p:cNvSpPr>
            <a:spLocks noGrp="1"/>
          </p:cNvSpPr>
          <p:nvPr>
            <p:ph type="pic" sz="quarter" idx="13"/>
          </p:nvPr>
        </p:nvSpPr>
        <p:spPr>
          <a:xfrm>
            <a:off x="0" y="-2"/>
            <a:ext cx="2395728" cy="3429000"/>
          </a:xfrm>
          <a:pattFill prst="wdUpDiag">
            <a:fgClr>
              <a:schemeClr val="bg2"/>
            </a:fgClr>
            <a:bgClr>
              <a:schemeClr val="bg1"/>
            </a:bgClr>
          </a:pattFill>
        </p:spPr>
        <p:txBody>
          <a:bodyPr/>
          <a:lstStyle/>
          <a:p>
            <a:r>
              <a:rPr lang="en-US"/>
              <a:t>Click icon to add picture</a:t>
            </a:r>
          </a:p>
        </p:txBody>
      </p:sp>
      <p:sp>
        <p:nvSpPr>
          <p:cNvPr id="8" name="Picture Placeholder 10">
            <a:extLst>
              <a:ext uri="{FF2B5EF4-FFF2-40B4-BE49-F238E27FC236}">
                <a16:creationId xmlns:a16="http://schemas.microsoft.com/office/drawing/2014/main" id="{80D7819A-630E-44DC-929F-933490774837}"/>
              </a:ext>
            </a:extLst>
          </p:cNvPr>
          <p:cNvSpPr>
            <a:spLocks noGrp="1"/>
          </p:cNvSpPr>
          <p:nvPr>
            <p:ph type="pic" sz="quarter" idx="14"/>
          </p:nvPr>
        </p:nvSpPr>
        <p:spPr>
          <a:xfrm>
            <a:off x="2448189" y="-2"/>
            <a:ext cx="2395728" cy="3429000"/>
          </a:xfrm>
          <a:pattFill prst="wdUpDiag">
            <a:fgClr>
              <a:schemeClr val="bg2"/>
            </a:fgClr>
            <a:bgClr>
              <a:schemeClr val="bg1"/>
            </a:bgClr>
          </a:pattFill>
        </p:spPr>
        <p:txBody>
          <a:bodyPr/>
          <a:lstStyle/>
          <a:p>
            <a:r>
              <a:rPr lang="en-US"/>
              <a:t>Click icon to add picture</a:t>
            </a:r>
          </a:p>
        </p:txBody>
      </p:sp>
      <p:sp>
        <p:nvSpPr>
          <p:cNvPr id="9" name="Picture Placeholder 10">
            <a:extLst>
              <a:ext uri="{FF2B5EF4-FFF2-40B4-BE49-F238E27FC236}">
                <a16:creationId xmlns:a16="http://schemas.microsoft.com/office/drawing/2014/main" id="{86C7584E-D951-44B3-B6A7-50BBD18EEA03}"/>
              </a:ext>
            </a:extLst>
          </p:cNvPr>
          <p:cNvSpPr>
            <a:spLocks noGrp="1"/>
          </p:cNvSpPr>
          <p:nvPr>
            <p:ph type="pic" sz="quarter" idx="15"/>
          </p:nvPr>
        </p:nvSpPr>
        <p:spPr>
          <a:xfrm>
            <a:off x="4896378" y="-2"/>
            <a:ext cx="2395728" cy="3429000"/>
          </a:xfrm>
          <a:pattFill prst="wdUpDiag">
            <a:fgClr>
              <a:schemeClr val="bg2"/>
            </a:fgClr>
            <a:bgClr>
              <a:schemeClr val="bg1"/>
            </a:bgClr>
          </a:pattFill>
        </p:spPr>
        <p:txBody>
          <a:bodyPr/>
          <a:lstStyle/>
          <a:p>
            <a:r>
              <a:rPr lang="en-US"/>
              <a:t>Click icon to add picture</a:t>
            </a:r>
          </a:p>
        </p:txBody>
      </p:sp>
      <p:sp>
        <p:nvSpPr>
          <p:cNvPr id="10" name="Picture Placeholder 10">
            <a:extLst>
              <a:ext uri="{FF2B5EF4-FFF2-40B4-BE49-F238E27FC236}">
                <a16:creationId xmlns:a16="http://schemas.microsoft.com/office/drawing/2014/main" id="{2B80078C-A569-4E2A-801C-5381A518F109}"/>
              </a:ext>
            </a:extLst>
          </p:cNvPr>
          <p:cNvSpPr>
            <a:spLocks noGrp="1"/>
          </p:cNvSpPr>
          <p:nvPr>
            <p:ph type="pic" sz="quarter" idx="16"/>
          </p:nvPr>
        </p:nvSpPr>
        <p:spPr>
          <a:xfrm>
            <a:off x="9792756" y="-2"/>
            <a:ext cx="2395728" cy="3429000"/>
          </a:xfrm>
          <a:pattFill prst="wdUpDiag">
            <a:fgClr>
              <a:schemeClr val="bg2"/>
            </a:fgClr>
            <a:bgClr>
              <a:schemeClr val="bg1"/>
            </a:bgClr>
          </a:pattFill>
        </p:spPr>
        <p:txBody>
          <a:bodyPr/>
          <a:lstStyle/>
          <a:p>
            <a:r>
              <a:rPr lang="en-US"/>
              <a:t>Click icon to add picture</a:t>
            </a:r>
          </a:p>
        </p:txBody>
      </p:sp>
      <p:sp>
        <p:nvSpPr>
          <p:cNvPr id="12" name="Picture Placeholder 10">
            <a:extLst>
              <a:ext uri="{FF2B5EF4-FFF2-40B4-BE49-F238E27FC236}">
                <a16:creationId xmlns:a16="http://schemas.microsoft.com/office/drawing/2014/main" id="{83DF5146-688C-4FB5-8042-A8DDBF6B6224}"/>
              </a:ext>
            </a:extLst>
          </p:cNvPr>
          <p:cNvSpPr>
            <a:spLocks noGrp="1"/>
          </p:cNvSpPr>
          <p:nvPr>
            <p:ph type="pic" sz="quarter" idx="17"/>
          </p:nvPr>
        </p:nvSpPr>
        <p:spPr>
          <a:xfrm>
            <a:off x="7344567" y="-2"/>
            <a:ext cx="2395728" cy="3429000"/>
          </a:xfrm>
          <a:pattFill prst="wdUpDiag">
            <a:fgClr>
              <a:schemeClr val="bg2"/>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820956006"/>
      </p:ext>
    </p:extLst>
  </p:cSld>
  <p:clrMapOvr>
    <a:masterClrMapping/>
  </p:clrMapOvr>
  <p:extLst>
    <p:ext uri="{DCECCB84-F9BA-43D5-87BE-67443E8EF086}">
      <p15:sldGuideLst xmlns:p15="http://schemas.microsoft.com/office/powerpoint/2012/main">
        <p15:guide id="1" orient="horz" pos="3216">
          <p15:clr>
            <a:srgbClr val="FBAE40"/>
          </p15:clr>
        </p15:guide>
        <p15:guide id="2" pos="5592">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Section Header + Icons">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495300" y="3429001"/>
            <a:ext cx="8382000" cy="1447799"/>
          </a:xfrm>
        </p:spPr>
        <p:txBody>
          <a:bodyPr tIns="0" anchor="t"/>
          <a:lstStyle>
            <a:lvl1pPr>
              <a:lnSpc>
                <a:spcPct val="80000"/>
              </a:lnSpc>
              <a:defRPr sz="4400" b="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p:nvPr>
        </p:nvSpPr>
        <p:spPr>
          <a:xfrm>
            <a:off x="495300" y="4876800"/>
            <a:ext cx="8382000" cy="1485901"/>
          </a:xfrm>
        </p:spPr>
        <p:txBody>
          <a:bodyPr tIns="182880"/>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pic>
        <p:nvPicPr>
          <p:cNvPr id="8" name="Graphic 7">
            <a:extLst>
              <a:ext uri="{FF2B5EF4-FFF2-40B4-BE49-F238E27FC236}">
                <a16:creationId xmlns:a16="http://schemas.microsoft.com/office/drawing/2014/main" id="{CAB2A323-0749-4F5A-9A71-D373C17ED9CE}"/>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6237" y="6528244"/>
            <a:ext cx="1143000" cy="213769"/>
          </a:xfrm>
          <a:prstGeom prst="rect">
            <a:avLst/>
          </a:prstGeom>
        </p:spPr>
      </p:pic>
    </p:spTree>
    <p:extLst>
      <p:ext uri="{BB962C8B-B14F-4D97-AF65-F5344CB8AC3E}">
        <p14:creationId xmlns:p14="http://schemas.microsoft.com/office/powerpoint/2010/main" val="134346385"/>
      </p:ext>
    </p:extLst>
  </p:cSld>
  <p:clrMapOvr>
    <a:masterClrMapping/>
  </p:clrMapOvr>
  <p:extLst>
    <p:ext uri="{DCECCB84-F9BA-43D5-87BE-67443E8EF086}">
      <p15:sldGuideLst xmlns:p15="http://schemas.microsoft.com/office/powerpoint/2012/main">
        <p15:guide id="1" orient="horz" pos="3072">
          <p15:clr>
            <a:srgbClr val="FBAE40"/>
          </p15:clr>
        </p15:guide>
        <p15:guide id="2" pos="5592">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Section Header + large Icon">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495300" y="1409699"/>
            <a:ext cx="5600700" cy="2019301"/>
          </a:xfrm>
        </p:spPr>
        <p:txBody>
          <a:bodyPr tIns="0" anchor="t"/>
          <a:lstStyle>
            <a:lvl1pPr>
              <a:lnSpc>
                <a:spcPct val="80000"/>
              </a:lnSpc>
              <a:defRPr sz="4400" b="0"/>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p:nvPr>
        </p:nvSpPr>
        <p:spPr>
          <a:xfrm>
            <a:off x="495300" y="3848101"/>
            <a:ext cx="5600700" cy="2019300"/>
          </a:xfrm>
        </p:spPr>
        <p:txBody>
          <a:bodyPr tIns="182880"/>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tx1"/>
                </a:solidFill>
              </a:defRPr>
            </a:lvl1pPr>
          </a:lstStyle>
          <a:p>
            <a:fld id="{7B94EC18-1D2B-4535-B738-0E53AFE26620}" type="slidenum">
              <a:rPr lang="en-US" smtClean="0"/>
              <a:pPr/>
              <a:t>‹#›</a:t>
            </a:fld>
            <a:endParaRPr lang="en-US"/>
          </a:p>
        </p:txBody>
      </p:sp>
      <p:pic>
        <p:nvPicPr>
          <p:cNvPr id="7" name="Graphic 6">
            <a:extLst>
              <a:ext uri="{FF2B5EF4-FFF2-40B4-BE49-F238E27FC236}">
                <a16:creationId xmlns:a16="http://schemas.microsoft.com/office/drawing/2014/main" id="{7546317B-3751-4D87-BA2D-3B5F5976195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6237" y="6528244"/>
            <a:ext cx="1143000" cy="213769"/>
          </a:xfrm>
          <a:prstGeom prst="rect">
            <a:avLst/>
          </a:prstGeom>
        </p:spPr>
      </p:pic>
    </p:spTree>
    <p:extLst>
      <p:ext uri="{BB962C8B-B14F-4D97-AF65-F5344CB8AC3E}">
        <p14:creationId xmlns:p14="http://schemas.microsoft.com/office/powerpoint/2010/main" val="1948468786"/>
      </p:ext>
    </p:extLst>
  </p:cSld>
  <p:clrMapOvr>
    <a:masterClrMapping/>
  </p:clrMapOvr>
  <p:extLst>
    <p:ext uri="{DCECCB84-F9BA-43D5-87BE-67443E8EF086}">
      <p15:sldGuideLst xmlns:p15="http://schemas.microsoft.com/office/powerpoint/2012/main">
        <p15:guide id="1" orient="horz" pos="3072">
          <p15:clr>
            <a:srgbClr val="FBAE40"/>
          </p15:clr>
        </p15:guide>
        <p15:guide id="2" pos="5592">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lvl1pPr>
              <a:defRPr sz="4000">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5372100" cy="4457700"/>
          </a:xfrm>
        </p:spPr>
        <p:txBody>
          <a:bodyPr/>
          <a:lstStyle>
            <a:lvl1pPr marL="457200" indent="-457200">
              <a:spcBef>
                <a:spcPts val="600"/>
              </a:spcBef>
              <a:buClr>
                <a:schemeClr val="accent1"/>
              </a:buClr>
              <a:buFont typeface="+mj-lt"/>
              <a:buAutoNum type="arabicPeriod"/>
              <a:defRPr sz="2400"/>
            </a:lvl1pPr>
            <a:lvl2pPr marL="457200" indent="0">
              <a:defRPr sz="2400"/>
            </a:lvl2pPr>
            <a:lvl3pPr marL="685800" indent="-228600">
              <a:defRPr sz="2000"/>
            </a:lvl3pPr>
            <a:lvl4pPr marL="1028700" indent="-228600">
              <a:defRPr sz="1800"/>
            </a:lvl4pPr>
            <a:lvl5pPr>
              <a:defRPr sz="2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6324600" y="1409701"/>
            <a:ext cx="5372100" cy="4457700"/>
          </a:xfrm>
        </p:spPr>
        <p:txBody>
          <a:bodyPr/>
          <a:lstStyle>
            <a:lvl1pPr marL="457200" indent="-457200">
              <a:spcBef>
                <a:spcPts val="600"/>
              </a:spcBef>
              <a:buClr>
                <a:schemeClr val="accent1"/>
              </a:buClr>
              <a:buFont typeface="+mj-lt"/>
              <a:buAutoNum type="arabicPeriod"/>
              <a:defRPr sz="2400"/>
            </a:lvl1pPr>
            <a:lvl2pPr marL="457200" indent="0">
              <a:defRPr sz="2400"/>
            </a:lvl2pPr>
            <a:lvl3pPr marL="685800" indent="-228600">
              <a:defRPr sz="2000"/>
            </a:lvl3pPr>
            <a:lvl4pPr marL="1028700" indent="-228600">
              <a:defRPr sz="1800"/>
            </a:lvl4pPr>
            <a:lvl5pPr>
              <a:defRPr sz="2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5776203"/>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Color">
    <p:bg>
      <p:bgPr>
        <a:solidFill>
          <a:schemeClr val="accent2"/>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2F1AD5E1-596F-44FE-BB24-7F1520D02E32}"/>
              </a:ext>
            </a:extLst>
          </p:cNvPr>
          <p:cNvGraphicFramePr>
            <a:graphicFrameLocks noChangeAspect="1"/>
          </p:cNvGraphicFramePr>
          <p:nvPr userDrawn="1">
            <p:custDataLst>
              <p:tags r:id="rId1"/>
            </p:custDataLst>
            <p:extLst>
              <p:ext uri="{D42A27DB-BD31-4B8C-83A1-F6EECF244321}">
                <p14:modId xmlns:p14="http://schemas.microsoft.com/office/powerpoint/2010/main" val="40751251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6" name="Object 5" hidden="1">
                        <a:extLst>
                          <a:ext uri="{FF2B5EF4-FFF2-40B4-BE49-F238E27FC236}">
                            <a16:creationId xmlns:a16="http://schemas.microsoft.com/office/drawing/2014/main" id="{2F1AD5E1-596F-44FE-BB24-7F1520D02E3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1591A3BB-35C0-46F1-913B-1F85EECFAB4E}"/>
              </a:ext>
            </a:extLst>
          </p:cNvPr>
          <p:cNvSpPr/>
          <p:nvPr userDrawn="1">
            <p:custDataLst>
              <p:tags r:id="rId2"/>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err="1">
              <a:solidFill>
                <a:schemeClr val="tx1"/>
              </a:solidFill>
              <a:latin typeface="Arial Black" panose="020B0A04020102020204" pitchFamily="34" charset="0"/>
              <a:ea typeface="+mj-ea"/>
              <a:cs typeface="+mj-cs"/>
              <a:sym typeface="Arial Black" panose="020B0A04020102020204" pitchFamily="34" charset="0"/>
            </a:endParaRPr>
          </a:p>
        </p:txBody>
      </p:sp>
      <p:pic>
        <p:nvPicPr>
          <p:cNvPr id="8" name="Graphic 7">
            <a:extLst>
              <a:ext uri="{FF2B5EF4-FFF2-40B4-BE49-F238E27FC236}">
                <a16:creationId xmlns:a16="http://schemas.microsoft.com/office/drawing/2014/main" id="{07D801B6-A973-4D6D-8431-BA0D1481B3CF}"/>
              </a:ext>
            </a:extLst>
          </p:cNvPr>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61732" y="6178496"/>
            <a:ext cx="1753669" cy="327979"/>
          </a:xfrm>
          <a:prstGeom prst="rect">
            <a:avLst/>
          </a:prstGeom>
        </p:spPr>
      </p:pic>
      <p:sp>
        <p:nvSpPr>
          <p:cNvPr id="11" name="Title 1">
            <a:extLst>
              <a:ext uri="{FF2B5EF4-FFF2-40B4-BE49-F238E27FC236}">
                <a16:creationId xmlns:a16="http://schemas.microsoft.com/office/drawing/2014/main" id="{2DC058CE-8CAB-4596-B39C-B90A39448A67}"/>
              </a:ext>
            </a:extLst>
          </p:cNvPr>
          <p:cNvSpPr>
            <a:spLocks noGrp="1"/>
          </p:cNvSpPr>
          <p:nvPr>
            <p:ph type="ctrTitle"/>
          </p:nvPr>
        </p:nvSpPr>
        <p:spPr>
          <a:xfrm>
            <a:off x="358820" y="1409700"/>
            <a:ext cx="7939020" cy="2019300"/>
          </a:xfrm>
        </p:spPr>
        <p:txBody>
          <a:bodyPr tIns="0" anchor="t"/>
          <a:lstStyle>
            <a:lvl1pPr algn="l">
              <a:lnSpc>
                <a:spcPct val="70000"/>
              </a:lnSpc>
              <a:defRPr sz="4400" b="0">
                <a:solidFill>
                  <a:schemeClr val="bg1"/>
                </a:solidFill>
              </a:defRPr>
            </a:lvl1pPr>
          </a:lstStyle>
          <a:p>
            <a:r>
              <a:rPr lang="en-US"/>
              <a:t>Click to edit Master title style</a:t>
            </a:r>
          </a:p>
        </p:txBody>
      </p:sp>
      <p:sp>
        <p:nvSpPr>
          <p:cNvPr id="12" name="Subtitle 2">
            <a:extLst>
              <a:ext uri="{FF2B5EF4-FFF2-40B4-BE49-F238E27FC236}">
                <a16:creationId xmlns:a16="http://schemas.microsoft.com/office/drawing/2014/main" id="{A5DA0A5D-D6CB-4EB3-B69B-705766631346}"/>
              </a:ext>
            </a:extLst>
          </p:cNvPr>
          <p:cNvSpPr>
            <a:spLocks noGrp="1"/>
          </p:cNvSpPr>
          <p:nvPr>
            <p:ph type="subTitle" idx="1" hasCustomPrompt="1"/>
          </p:nvPr>
        </p:nvSpPr>
        <p:spPr>
          <a:xfrm>
            <a:off x="358820" y="3848100"/>
            <a:ext cx="5600700" cy="529919"/>
          </a:xfrm>
        </p:spPr>
        <p:txBody>
          <a:bodyPr tIns="0" bIns="182880" anchor="t" anchorCtr="0"/>
          <a:lstStyle>
            <a:lvl1pPr marL="0" indent="0" algn="l">
              <a:lnSpc>
                <a:spcPct val="90000"/>
              </a:lnSpc>
              <a:spcAft>
                <a:spcPts val="0"/>
              </a:spcAft>
              <a:buNone/>
              <a:defRPr sz="1800" b="0" cap="all" baseline="0">
                <a:solidFill>
                  <a:schemeClr val="bg1"/>
                </a:solidFill>
                <a:latin typeface="+mj-lt"/>
              </a:defRPr>
            </a:lvl1pPr>
            <a:lvl2pPr marL="0" indent="0" algn="l">
              <a:lnSpc>
                <a:spcPct val="90000"/>
              </a:lnSpc>
              <a:spcAft>
                <a:spcPts val="0"/>
              </a:spcAft>
              <a:buNone/>
              <a:defRPr sz="1800" b="1" cap="all"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sp>
        <p:nvSpPr>
          <p:cNvPr id="13" name="Date Placeholder 3">
            <a:extLst>
              <a:ext uri="{FF2B5EF4-FFF2-40B4-BE49-F238E27FC236}">
                <a16:creationId xmlns:a16="http://schemas.microsoft.com/office/drawing/2014/main" id="{A84B63F6-0234-442C-BE03-DD8F428DB59A}"/>
              </a:ext>
            </a:extLst>
          </p:cNvPr>
          <p:cNvSpPr>
            <a:spLocks noGrp="1"/>
          </p:cNvSpPr>
          <p:nvPr>
            <p:ph type="dt" sz="half" idx="10"/>
          </p:nvPr>
        </p:nvSpPr>
        <p:spPr>
          <a:xfrm>
            <a:off x="358820" y="4727872"/>
            <a:ext cx="2743200" cy="365125"/>
          </a:xfrm>
          <a:prstGeom prst="rect">
            <a:avLst/>
          </a:prstGeom>
        </p:spPr>
        <p:txBody>
          <a:bodyPr lIns="0" tIns="0" rIns="0" bIns="0" anchor="t"/>
          <a:lstStyle>
            <a:lvl1pPr>
              <a:lnSpc>
                <a:spcPct val="90000"/>
              </a:lnSpc>
              <a:defRPr sz="1600" b="0">
                <a:solidFill>
                  <a:schemeClr val="bg1"/>
                </a:solidFill>
                <a:latin typeface="+mn-lt"/>
              </a:defRPr>
            </a:lvl1pPr>
          </a:lstStyle>
          <a:p>
            <a:fld id="{DA021706-F1F1-44E2-86FB-5EA6B80654F9}" type="datetime4">
              <a:rPr lang="en-US" smtClean="0"/>
              <a:t>March 25, 2025</a:t>
            </a:fld>
            <a:endParaRPr lang="en-US"/>
          </a:p>
        </p:txBody>
      </p:sp>
    </p:spTree>
    <p:extLst>
      <p:ext uri="{BB962C8B-B14F-4D97-AF65-F5344CB8AC3E}">
        <p14:creationId xmlns:p14="http://schemas.microsoft.com/office/powerpoint/2010/main" val="974872020"/>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XL Content Gray">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495299" y="495300"/>
            <a:ext cx="8382001" cy="5372100"/>
          </a:xfrm>
        </p:spPr>
        <p:txBody>
          <a:bodyPr tIns="0"/>
          <a:lstStyle>
            <a:lvl1pPr>
              <a:lnSpc>
                <a:spcPct val="80000"/>
              </a:lnSpc>
              <a:defRPr sz="8800" b="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lvl1pPr>
              <a:defRPr>
                <a:solidFill>
                  <a:schemeClr val="bg1"/>
                </a:solidFill>
              </a:defRPr>
            </a:lvl1p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sp>
        <p:nvSpPr>
          <p:cNvPr id="7" name="Rectangle 23">
            <a:extLst>
              <a:ext uri="{FF2B5EF4-FFF2-40B4-BE49-F238E27FC236}">
                <a16:creationId xmlns:a16="http://schemas.microsoft.com/office/drawing/2014/main" id="{4A2922BA-AA7B-49A4-BAC5-FF5A045498CE}"/>
              </a:ext>
            </a:extLst>
          </p:cNvPr>
          <p:cNvSpPr>
            <a:spLocks noChangeArrowheads="1"/>
          </p:cNvSpPr>
          <p:nvPr userDrawn="1"/>
        </p:nvSpPr>
        <p:spPr bwMode="auto">
          <a:xfrm>
            <a:off x="6594837" y="6478016"/>
            <a:ext cx="4118435" cy="215444"/>
          </a:xfrm>
          <a:prstGeom prst="rect">
            <a:avLst/>
          </a:prstGeom>
          <a:noFill/>
          <a:ln>
            <a:noFill/>
          </a:ln>
        </p:spPr>
        <p:txBody>
          <a:bodyPr wrap="none" lIns="0" tIns="0" rIns="0" bIns="0" anchor="b">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800">
                <a:solidFill>
                  <a:schemeClr val="bg1"/>
                </a:solidFill>
                <a:latin typeface="+mn-lt"/>
                <a:cs typeface="Arial" panose="020B0604020202020204" pitchFamily="34" charset="0"/>
              </a:rPr>
              <a:t>Honeywell Confidential - ©2019 by Honeywell International Inc. All rights reserved.</a:t>
            </a:r>
          </a:p>
        </p:txBody>
      </p:sp>
    </p:spTree>
    <p:extLst>
      <p:ext uri="{BB962C8B-B14F-4D97-AF65-F5344CB8AC3E}">
        <p14:creationId xmlns:p14="http://schemas.microsoft.com/office/powerpoint/2010/main" val="1641895183"/>
      </p:ext>
    </p:extLst>
  </p:cSld>
  <p:clrMapOvr>
    <a:masterClrMapping/>
  </p:clrMapOvr>
  <p:extLst>
    <p:ext uri="{DCECCB84-F9BA-43D5-87BE-67443E8EF086}">
      <p15:sldGuideLst xmlns:p15="http://schemas.microsoft.com/office/powerpoint/2012/main">
        <p15:guide id="2" pos="5592">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Large Content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495299" y="495300"/>
            <a:ext cx="5372101" cy="5372100"/>
          </a:xfrm>
        </p:spPr>
        <p:txBody>
          <a:bodyPr/>
          <a:lstStyle>
            <a:lvl1pPr>
              <a:defRPr sz="3600"/>
            </a:lvl1pPr>
          </a:lstStyle>
          <a:p>
            <a:r>
              <a:rPr lang="en-US"/>
              <a:t>Click to edit Master title style</a:t>
            </a:r>
          </a:p>
        </p:txBody>
      </p:sp>
      <p:sp>
        <p:nvSpPr>
          <p:cNvPr id="7" name="Picture Placeholder 6">
            <a:extLst>
              <a:ext uri="{FF2B5EF4-FFF2-40B4-BE49-F238E27FC236}">
                <a16:creationId xmlns:a16="http://schemas.microsoft.com/office/drawing/2014/main" id="{1C99F7BE-26E0-43EC-B648-2436C3A3F962}"/>
              </a:ext>
            </a:extLst>
          </p:cNvPr>
          <p:cNvSpPr>
            <a:spLocks noGrp="1"/>
          </p:cNvSpPr>
          <p:nvPr>
            <p:ph type="pic" sz="quarter" idx="13"/>
          </p:nvPr>
        </p:nvSpPr>
        <p:spPr>
          <a:xfrm>
            <a:off x="6324600" y="0"/>
            <a:ext cx="5867400" cy="6858000"/>
          </a:xfrm>
          <a:pattFill prst="wdUpDiag">
            <a:fgClr>
              <a:schemeClr val="bg2"/>
            </a:fgClr>
            <a:bgClr>
              <a:schemeClr val="bg1"/>
            </a:bgClr>
          </a:pattFill>
        </p:spPr>
        <p:txBody>
          <a:bodyPr/>
          <a:lstStyle/>
          <a:p>
            <a:r>
              <a:rPr lang="en-US"/>
              <a:t>Click icon to add picture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lvl1pPr>
              <a:defRPr>
                <a:solidFill>
                  <a:schemeClr val="accent4"/>
                </a:solidFill>
              </a:defRPr>
            </a:lvl1p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tx1"/>
                </a:solidFill>
              </a:defRPr>
            </a:lvl1pPr>
          </a:lstStyle>
          <a:p>
            <a:fld id="{7B94EC18-1D2B-4535-B738-0E53AFE26620}" type="slidenum">
              <a:rPr lang="en-US" smtClean="0"/>
              <a:pPr/>
              <a:t>‹#›</a:t>
            </a:fld>
            <a:endParaRPr lang="en-US"/>
          </a:p>
        </p:txBody>
      </p:sp>
    </p:spTree>
    <p:extLst>
      <p:ext uri="{BB962C8B-B14F-4D97-AF65-F5344CB8AC3E}">
        <p14:creationId xmlns:p14="http://schemas.microsoft.com/office/powerpoint/2010/main" val="1638895000"/>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Large Content Dark">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495299" y="495300"/>
            <a:ext cx="5372101" cy="5372100"/>
          </a:xfrm>
        </p:spPr>
        <p:txBody>
          <a:bodyPr/>
          <a:lstStyle>
            <a:lvl1pPr>
              <a:defRPr sz="3600">
                <a:solidFill>
                  <a:schemeClr val="bg1"/>
                </a:solidFill>
              </a:defRPr>
            </a:lvl1pPr>
          </a:lstStyle>
          <a:p>
            <a:r>
              <a:rPr lang="en-US"/>
              <a:t>Click to edit Master title style</a:t>
            </a:r>
          </a:p>
        </p:txBody>
      </p:sp>
      <p:sp>
        <p:nvSpPr>
          <p:cNvPr id="7" name="Picture Placeholder 6">
            <a:extLst>
              <a:ext uri="{FF2B5EF4-FFF2-40B4-BE49-F238E27FC236}">
                <a16:creationId xmlns:a16="http://schemas.microsoft.com/office/drawing/2014/main" id="{1C99F7BE-26E0-43EC-B648-2436C3A3F962}"/>
              </a:ext>
            </a:extLst>
          </p:cNvPr>
          <p:cNvSpPr>
            <a:spLocks noGrp="1"/>
          </p:cNvSpPr>
          <p:nvPr>
            <p:ph type="pic" sz="quarter" idx="13"/>
          </p:nvPr>
        </p:nvSpPr>
        <p:spPr>
          <a:xfrm>
            <a:off x="6324600" y="0"/>
            <a:ext cx="5867400" cy="6858000"/>
          </a:xfrm>
          <a:pattFill prst="wdUpDiag">
            <a:fgClr>
              <a:schemeClr val="bg2"/>
            </a:fgClr>
            <a:bgClr>
              <a:schemeClr val="bg1"/>
            </a:bgClr>
          </a:pattFill>
        </p:spPr>
        <p:txBody>
          <a:bodyPr/>
          <a:lstStyle/>
          <a:p>
            <a:r>
              <a:rPr lang="en-US"/>
              <a:t>Click icon to add picture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lvl1pPr>
              <a:defRPr>
                <a:solidFill>
                  <a:schemeClr val="bg1"/>
                </a:solidFill>
              </a:defRPr>
            </a:lvl1p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spTree>
    <p:extLst>
      <p:ext uri="{BB962C8B-B14F-4D97-AF65-F5344CB8AC3E}">
        <p14:creationId xmlns:p14="http://schemas.microsoft.com/office/powerpoint/2010/main" val="713075205"/>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Text Placeholder 6">
            <a:extLst>
              <a:ext uri="{FF2B5EF4-FFF2-40B4-BE49-F238E27FC236}">
                <a16:creationId xmlns:a16="http://schemas.microsoft.com/office/drawing/2014/main" id="{50F7696B-AED7-4649-B1BE-83104AF7ADDD}"/>
              </a:ext>
            </a:extLst>
          </p:cNvPr>
          <p:cNvSpPr>
            <a:spLocks noGrp="1" noChangeAspect="1"/>
          </p:cNvSpPr>
          <p:nvPr>
            <p:ph type="body" sz="quarter" idx="16" hasCustomPrompt="1"/>
          </p:nvPr>
        </p:nvSpPr>
        <p:spPr>
          <a:xfrm>
            <a:off x="-1" y="5867400"/>
            <a:ext cx="12192000" cy="495299"/>
          </a:xfrm>
          <a:solidFill>
            <a:srgbClr val="DC202E"/>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
        <p:nvSpPr>
          <p:cNvPr id="4" name="Title 3">
            <a:extLst>
              <a:ext uri="{FF2B5EF4-FFF2-40B4-BE49-F238E27FC236}">
                <a16:creationId xmlns:a16="http://schemas.microsoft.com/office/drawing/2014/main" id="{AAA7EA89-1605-4864-AB17-13FA1249441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6122881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53721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6324600" y="1409701"/>
            <a:ext cx="53721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6">
            <a:extLst>
              <a:ext uri="{FF2B5EF4-FFF2-40B4-BE49-F238E27FC236}">
                <a16:creationId xmlns:a16="http://schemas.microsoft.com/office/drawing/2014/main" id="{4D0DF29E-4A6C-4505-AA49-6B64388E1397}"/>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1686426745"/>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and Content +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5372100" cy="44576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1CF9CDEF-0719-484F-8C20-787B9E5CF79A}"/>
              </a:ext>
            </a:extLst>
          </p:cNvPr>
          <p:cNvSpPr>
            <a:spLocks noGrp="1"/>
          </p:cNvSpPr>
          <p:nvPr>
            <p:ph type="pic" sz="quarter" idx="13"/>
          </p:nvPr>
        </p:nvSpPr>
        <p:spPr>
          <a:xfrm>
            <a:off x="6324600" y="1409700"/>
            <a:ext cx="5372100" cy="4457700"/>
          </a:xfrm>
          <a:pattFill prst="wdUpDiag">
            <a:fgClr>
              <a:schemeClr val="bg2"/>
            </a:fgClr>
            <a:bgClr>
              <a:schemeClr val="bg1"/>
            </a:bgClr>
          </a:pattFill>
        </p:spPr>
        <p:txBody>
          <a:bodyPr/>
          <a:lstStyle/>
          <a:p>
            <a:r>
              <a:rPr lang="en-US"/>
              <a:t>Click icon to add picture</a:t>
            </a:r>
          </a:p>
        </p:txBody>
      </p:sp>
      <p:sp>
        <p:nvSpPr>
          <p:cNvPr id="10" name="Text Placeholder 6">
            <a:extLst>
              <a:ext uri="{FF2B5EF4-FFF2-40B4-BE49-F238E27FC236}">
                <a16:creationId xmlns:a16="http://schemas.microsoft.com/office/drawing/2014/main" id="{4064076E-2966-4D1B-8F30-6885CA148AF4}"/>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2531008865"/>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wo Content +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9" name="Content Placeholder 2">
            <a:extLst>
              <a:ext uri="{FF2B5EF4-FFF2-40B4-BE49-F238E27FC236}">
                <a16:creationId xmlns:a16="http://schemas.microsoft.com/office/drawing/2014/main" id="{D39F757B-7399-47EF-8C93-6F4A6410845A}"/>
              </a:ext>
            </a:extLst>
          </p:cNvPr>
          <p:cNvSpPr>
            <a:spLocks noGrp="1"/>
          </p:cNvSpPr>
          <p:nvPr>
            <p:ph idx="14"/>
          </p:nvPr>
        </p:nvSpPr>
        <p:spPr>
          <a:xfrm>
            <a:off x="495300" y="3886200"/>
            <a:ext cx="5372100" cy="19811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A9B1BC2-D1BF-4967-9DEB-0E2180966050}"/>
              </a:ext>
            </a:extLst>
          </p:cNvPr>
          <p:cNvSpPr>
            <a:spLocks noGrp="1"/>
          </p:cNvSpPr>
          <p:nvPr>
            <p:ph idx="15"/>
          </p:nvPr>
        </p:nvSpPr>
        <p:spPr>
          <a:xfrm>
            <a:off x="6322327" y="3886200"/>
            <a:ext cx="5372100" cy="19811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7B930328-96E9-4581-AB46-BC006A6DBD5A}"/>
              </a:ext>
            </a:extLst>
          </p:cNvPr>
          <p:cNvSpPr>
            <a:spLocks noGrp="1"/>
          </p:cNvSpPr>
          <p:nvPr>
            <p:ph type="pic" sz="quarter" idx="16"/>
          </p:nvPr>
        </p:nvSpPr>
        <p:spPr>
          <a:xfrm>
            <a:off x="495300" y="1409700"/>
            <a:ext cx="5372100" cy="2247900"/>
          </a:xfrm>
          <a:pattFill prst="wdUpDiag">
            <a:fgClr>
              <a:schemeClr val="bg2"/>
            </a:fgClr>
            <a:bgClr>
              <a:schemeClr val="bg1"/>
            </a:bgClr>
          </a:pattFill>
        </p:spPr>
        <p:txBody>
          <a:bodyPr/>
          <a:lstStyle/>
          <a:p>
            <a:r>
              <a:rPr lang="en-US"/>
              <a:t>Click icon to add picture</a:t>
            </a:r>
          </a:p>
        </p:txBody>
      </p:sp>
      <p:sp>
        <p:nvSpPr>
          <p:cNvPr id="11" name="Picture Placeholder 6">
            <a:extLst>
              <a:ext uri="{FF2B5EF4-FFF2-40B4-BE49-F238E27FC236}">
                <a16:creationId xmlns:a16="http://schemas.microsoft.com/office/drawing/2014/main" id="{A25C2411-148E-4C87-B0DD-41761ACB22CD}"/>
              </a:ext>
            </a:extLst>
          </p:cNvPr>
          <p:cNvSpPr>
            <a:spLocks noGrp="1"/>
          </p:cNvSpPr>
          <p:nvPr>
            <p:ph type="pic" sz="quarter" idx="17"/>
          </p:nvPr>
        </p:nvSpPr>
        <p:spPr>
          <a:xfrm>
            <a:off x="6324600" y="1409700"/>
            <a:ext cx="5372100" cy="2247900"/>
          </a:xfrm>
          <a:pattFill prst="wdUpDiag">
            <a:fgClr>
              <a:schemeClr val="bg2"/>
            </a:fgClr>
            <a:bgClr>
              <a:schemeClr val="bg1"/>
            </a:bgClr>
          </a:pattFill>
        </p:spPr>
        <p:txBody>
          <a:bodyPr/>
          <a:lstStyle/>
          <a:p>
            <a:r>
              <a:rPr lang="en-US"/>
              <a:t>Click icon to add picture</a:t>
            </a:r>
          </a:p>
        </p:txBody>
      </p:sp>
      <p:sp>
        <p:nvSpPr>
          <p:cNvPr id="14" name="Text Placeholder 6">
            <a:extLst>
              <a:ext uri="{FF2B5EF4-FFF2-40B4-BE49-F238E27FC236}">
                <a16:creationId xmlns:a16="http://schemas.microsoft.com/office/drawing/2014/main" id="{55B90B35-A8E2-43F4-9EE2-F7A3C794C84F}"/>
              </a:ext>
            </a:extLst>
          </p:cNvPr>
          <p:cNvSpPr>
            <a:spLocks noGrp="1" noChangeAspect="1"/>
          </p:cNvSpPr>
          <p:nvPr>
            <p:ph type="body" sz="quarter" idx="18" hasCustomPrompt="1"/>
          </p:nvPr>
        </p:nvSpPr>
        <p:spPr>
          <a:xfrm>
            <a:off x="-1" y="5867400"/>
            <a:ext cx="12192000" cy="495300"/>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3476228254"/>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guide id="4" orient="horz" pos="2448">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34290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4381534" y="1409701"/>
            <a:ext cx="34290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8267768" y="1409701"/>
            <a:ext cx="34290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6">
            <a:extLst>
              <a:ext uri="{FF2B5EF4-FFF2-40B4-BE49-F238E27FC236}">
                <a16:creationId xmlns:a16="http://schemas.microsoft.com/office/drawing/2014/main" id="{C697456D-818A-4FA7-9322-10ECC2C05752}"/>
              </a:ext>
            </a:extLst>
          </p:cNvPr>
          <p:cNvSpPr>
            <a:spLocks noGrp="1" noChangeAspect="1"/>
          </p:cNvSpPr>
          <p:nvPr>
            <p:ph type="body" sz="quarter" idx="16" hasCustomPrompt="1"/>
          </p:nvPr>
        </p:nvSpPr>
        <p:spPr>
          <a:xfrm>
            <a:off x="-1" y="5873154"/>
            <a:ext cx="12192000" cy="489546"/>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3137915898"/>
      </p:ext>
    </p:extLst>
  </p:cSld>
  <p:clrMapOvr>
    <a:masterClrMapping/>
  </p:clrMapOvr>
  <p:extLst>
    <p:ext uri="{DCECCB84-F9BA-43D5-87BE-67443E8EF086}">
      <p15:sldGuideLst xmlns:p15="http://schemas.microsoft.com/office/powerpoint/2012/main"/>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hree Content +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3886200"/>
            <a:ext cx="3429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4381534" y="3886200"/>
            <a:ext cx="3429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8267768" y="3886200"/>
            <a:ext cx="3429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0DE1C42F-82A3-49D7-9B58-607C4E4D5817}"/>
              </a:ext>
            </a:extLst>
          </p:cNvPr>
          <p:cNvSpPr>
            <a:spLocks noGrp="1"/>
          </p:cNvSpPr>
          <p:nvPr>
            <p:ph type="pic" sz="quarter" idx="15"/>
          </p:nvPr>
        </p:nvSpPr>
        <p:spPr>
          <a:xfrm>
            <a:off x="495300" y="1409700"/>
            <a:ext cx="3429000" cy="2247900"/>
          </a:xfrm>
          <a:pattFill prst="wdUpDiag">
            <a:fgClr>
              <a:schemeClr val="bg2"/>
            </a:fgClr>
            <a:bgClr>
              <a:schemeClr val="bg1"/>
            </a:bgClr>
          </a:pattFill>
        </p:spPr>
        <p:txBody>
          <a:bodyPr/>
          <a:lstStyle/>
          <a:p>
            <a:r>
              <a:rPr lang="en-US"/>
              <a:t>Click icon to add picture</a:t>
            </a:r>
          </a:p>
        </p:txBody>
      </p:sp>
      <p:sp>
        <p:nvSpPr>
          <p:cNvPr id="11" name="Picture Placeholder 6">
            <a:extLst>
              <a:ext uri="{FF2B5EF4-FFF2-40B4-BE49-F238E27FC236}">
                <a16:creationId xmlns:a16="http://schemas.microsoft.com/office/drawing/2014/main" id="{622D68AC-932E-4B0C-90A5-71EE23ACE46A}"/>
              </a:ext>
            </a:extLst>
          </p:cNvPr>
          <p:cNvSpPr>
            <a:spLocks noGrp="1"/>
          </p:cNvSpPr>
          <p:nvPr>
            <p:ph type="pic" sz="quarter" idx="16"/>
          </p:nvPr>
        </p:nvSpPr>
        <p:spPr>
          <a:xfrm>
            <a:off x="4381534" y="1409700"/>
            <a:ext cx="3429000" cy="2247900"/>
          </a:xfrm>
          <a:pattFill prst="wdUpDiag">
            <a:fgClr>
              <a:schemeClr val="bg2"/>
            </a:fgClr>
            <a:bgClr>
              <a:schemeClr val="bg1"/>
            </a:bgClr>
          </a:pattFill>
        </p:spPr>
        <p:txBody>
          <a:bodyPr/>
          <a:lstStyle/>
          <a:p>
            <a:r>
              <a:rPr lang="en-US"/>
              <a:t>Click icon to add picture</a:t>
            </a:r>
          </a:p>
        </p:txBody>
      </p:sp>
      <p:sp>
        <p:nvSpPr>
          <p:cNvPr id="12" name="Picture Placeholder 6">
            <a:extLst>
              <a:ext uri="{FF2B5EF4-FFF2-40B4-BE49-F238E27FC236}">
                <a16:creationId xmlns:a16="http://schemas.microsoft.com/office/drawing/2014/main" id="{D1A7CD19-76F6-4CBE-B54D-93302EA79B1A}"/>
              </a:ext>
            </a:extLst>
          </p:cNvPr>
          <p:cNvSpPr>
            <a:spLocks noGrp="1"/>
          </p:cNvSpPr>
          <p:nvPr>
            <p:ph type="pic" sz="quarter" idx="17"/>
          </p:nvPr>
        </p:nvSpPr>
        <p:spPr>
          <a:xfrm>
            <a:off x="8267700" y="1409700"/>
            <a:ext cx="3429000" cy="2247900"/>
          </a:xfrm>
          <a:pattFill prst="wdUpDiag">
            <a:fgClr>
              <a:schemeClr val="bg2"/>
            </a:fgClr>
            <a:bgClr>
              <a:schemeClr val="bg1"/>
            </a:bgClr>
          </a:pattFill>
        </p:spPr>
        <p:txBody>
          <a:bodyPr/>
          <a:lstStyle/>
          <a:p>
            <a:r>
              <a:rPr lang="en-US"/>
              <a:t>Click icon to add picture</a:t>
            </a:r>
          </a:p>
        </p:txBody>
      </p:sp>
      <p:sp>
        <p:nvSpPr>
          <p:cNvPr id="15" name="Text Placeholder 6">
            <a:extLst>
              <a:ext uri="{FF2B5EF4-FFF2-40B4-BE49-F238E27FC236}">
                <a16:creationId xmlns:a16="http://schemas.microsoft.com/office/drawing/2014/main" id="{4CAE0181-37B5-43E5-A82A-CDD053C29C6C}"/>
              </a:ext>
            </a:extLst>
          </p:cNvPr>
          <p:cNvSpPr>
            <a:spLocks noGrp="1" noChangeAspect="1"/>
          </p:cNvSpPr>
          <p:nvPr>
            <p:ph type="body" sz="quarter" idx="18"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2352386157"/>
      </p:ext>
    </p:extLst>
  </p:cSld>
  <p:clrMapOvr>
    <a:masterClrMapping/>
  </p:clrMapOvr>
  <p:extLst>
    <p:ext uri="{DCECCB84-F9BA-43D5-87BE-67443E8EF086}">
      <p15:sldGuideLst xmlns:p15="http://schemas.microsoft.com/office/powerpoint/2012/main">
        <p15:guide id="1" orient="horz" pos="2448">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2459736"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3409238" y="1409701"/>
            <a:ext cx="2459736"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6323176" y="1409701"/>
            <a:ext cx="2459736"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DC3999C7-E763-4050-BC0E-E9090F84780A}"/>
              </a:ext>
            </a:extLst>
          </p:cNvPr>
          <p:cNvSpPr>
            <a:spLocks noGrp="1"/>
          </p:cNvSpPr>
          <p:nvPr>
            <p:ph idx="15"/>
          </p:nvPr>
        </p:nvSpPr>
        <p:spPr>
          <a:xfrm>
            <a:off x="9237112" y="1409701"/>
            <a:ext cx="2459736"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4538375F-017C-4D3C-98B0-0B49D2AAE3BA}"/>
              </a:ext>
            </a:extLst>
          </p:cNvPr>
          <p:cNvCxnSpPr/>
          <p:nvPr userDrawn="1"/>
        </p:nvCxnSpPr>
        <p:spPr>
          <a:xfrm>
            <a:off x="3182137"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B52EB66-0BC5-4D65-9873-7791F0C2A2E0}"/>
              </a:ext>
            </a:extLst>
          </p:cNvPr>
          <p:cNvCxnSpPr/>
          <p:nvPr userDrawn="1"/>
        </p:nvCxnSpPr>
        <p:spPr>
          <a:xfrm>
            <a:off x="6096075"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A66CFF-0E1D-4769-AC5A-FFCF982704C6}"/>
              </a:ext>
            </a:extLst>
          </p:cNvPr>
          <p:cNvCxnSpPr/>
          <p:nvPr userDrawn="1"/>
        </p:nvCxnSpPr>
        <p:spPr>
          <a:xfrm>
            <a:off x="9010013"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7" name="Text Placeholder 6">
            <a:extLst>
              <a:ext uri="{FF2B5EF4-FFF2-40B4-BE49-F238E27FC236}">
                <a16:creationId xmlns:a16="http://schemas.microsoft.com/office/drawing/2014/main" id="{E90AB464-576C-4A33-966B-DD17FE4C4181}"/>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123992423"/>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 5 Pics">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65922E2-F175-43A5-BEF3-3E987A9397D2}"/>
              </a:ext>
            </a:extLst>
          </p:cNvPr>
          <p:cNvGraphicFramePr>
            <a:graphicFrameLocks noChangeAspect="1"/>
          </p:cNvGraphicFramePr>
          <p:nvPr userDrawn="1">
            <p:custDataLst>
              <p:tags r:id="rId1"/>
            </p:custDataLst>
            <p:extLst>
              <p:ext uri="{D42A27DB-BD31-4B8C-83A1-F6EECF244321}">
                <p14:modId xmlns:p14="http://schemas.microsoft.com/office/powerpoint/2010/main" val="35764574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8" name="Object 7" hidden="1">
                        <a:extLst>
                          <a:ext uri="{FF2B5EF4-FFF2-40B4-BE49-F238E27FC236}">
                            <a16:creationId xmlns:a16="http://schemas.microsoft.com/office/drawing/2014/main" id="{465922E2-F175-43A5-BEF3-3E987A9397D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4EF15769-D396-4F8C-B263-C2330A1F8F6D}"/>
              </a:ext>
            </a:extLst>
          </p:cNvPr>
          <p:cNvSpPr/>
          <p:nvPr userDrawn="1">
            <p:custDataLst>
              <p:tags r:id="rId2"/>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7" name="Picture Placeholder 10">
            <a:extLst>
              <a:ext uri="{FF2B5EF4-FFF2-40B4-BE49-F238E27FC236}">
                <a16:creationId xmlns:a16="http://schemas.microsoft.com/office/drawing/2014/main" id="{7FEED254-594A-4DEF-B14F-BB320B35EAD8}"/>
              </a:ext>
            </a:extLst>
          </p:cNvPr>
          <p:cNvSpPr>
            <a:spLocks noGrp="1"/>
          </p:cNvSpPr>
          <p:nvPr>
            <p:ph type="pic" sz="quarter" idx="13"/>
          </p:nvPr>
        </p:nvSpPr>
        <p:spPr>
          <a:xfrm>
            <a:off x="0" y="-2"/>
            <a:ext cx="2395728" cy="3009902"/>
          </a:xfrm>
          <a:pattFill prst="wdUpDiag">
            <a:fgClr>
              <a:schemeClr val="bg2"/>
            </a:fgClr>
            <a:bgClr>
              <a:schemeClr val="bg1"/>
            </a:bgClr>
          </a:pattFill>
        </p:spPr>
        <p:txBody>
          <a:bodyPr/>
          <a:lstStyle/>
          <a:p>
            <a:r>
              <a:rPr lang="en-US"/>
              <a:t>Click icon to add picture</a:t>
            </a:r>
          </a:p>
        </p:txBody>
      </p:sp>
      <p:sp>
        <p:nvSpPr>
          <p:cNvPr id="9" name="Picture Placeholder 10">
            <a:extLst>
              <a:ext uri="{FF2B5EF4-FFF2-40B4-BE49-F238E27FC236}">
                <a16:creationId xmlns:a16="http://schemas.microsoft.com/office/drawing/2014/main" id="{D14B37AE-D376-4803-909C-43B768E77C4C}"/>
              </a:ext>
            </a:extLst>
          </p:cNvPr>
          <p:cNvSpPr>
            <a:spLocks noGrp="1"/>
          </p:cNvSpPr>
          <p:nvPr>
            <p:ph type="pic" sz="quarter" idx="14"/>
          </p:nvPr>
        </p:nvSpPr>
        <p:spPr>
          <a:xfrm>
            <a:off x="2450164" y="-2"/>
            <a:ext cx="2395728" cy="3009902"/>
          </a:xfrm>
          <a:pattFill prst="wdUpDiag">
            <a:fgClr>
              <a:schemeClr val="bg2"/>
            </a:fgClr>
            <a:bgClr>
              <a:schemeClr val="bg1"/>
            </a:bgClr>
          </a:pattFill>
        </p:spPr>
        <p:txBody>
          <a:bodyPr/>
          <a:lstStyle/>
          <a:p>
            <a:r>
              <a:rPr lang="en-US"/>
              <a:t>Click icon to add picture</a:t>
            </a:r>
          </a:p>
        </p:txBody>
      </p:sp>
      <p:sp>
        <p:nvSpPr>
          <p:cNvPr id="10" name="Picture Placeholder 10">
            <a:extLst>
              <a:ext uri="{FF2B5EF4-FFF2-40B4-BE49-F238E27FC236}">
                <a16:creationId xmlns:a16="http://schemas.microsoft.com/office/drawing/2014/main" id="{CC3E13D1-E94F-4B4D-83D6-B5F06339C4E8}"/>
              </a:ext>
            </a:extLst>
          </p:cNvPr>
          <p:cNvSpPr>
            <a:spLocks noGrp="1"/>
          </p:cNvSpPr>
          <p:nvPr>
            <p:ph type="pic" sz="quarter" idx="15"/>
          </p:nvPr>
        </p:nvSpPr>
        <p:spPr>
          <a:xfrm>
            <a:off x="4900328" y="-2"/>
            <a:ext cx="2395728" cy="3009902"/>
          </a:xfrm>
          <a:pattFill prst="wdUpDiag">
            <a:fgClr>
              <a:schemeClr val="bg2"/>
            </a:fgClr>
            <a:bgClr>
              <a:schemeClr val="bg1"/>
            </a:bgClr>
          </a:pattFill>
        </p:spPr>
        <p:txBody>
          <a:bodyPr/>
          <a:lstStyle/>
          <a:p>
            <a:r>
              <a:rPr lang="en-US"/>
              <a:t>Click icon to add picture</a:t>
            </a:r>
          </a:p>
        </p:txBody>
      </p:sp>
      <p:sp>
        <p:nvSpPr>
          <p:cNvPr id="11" name="Picture Placeholder 10">
            <a:extLst>
              <a:ext uri="{FF2B5EF4-FFF2-40B4-BE49-F238E27FC236}">
                <a16:creationId xmlns:a16="http://schemas.microsoft.com/office/drawing/2014/main" id="{80A7BAA9-D280-435E-831E-F80E2AAA1076}"/>
              </a:ext>
            </a:extLst>
          </p:cNvPr>
          <p:cNvSpPr>
            <a:spLocks noGrp="1"/>
          </p:cNvSpPr>
          <p:nvPr>
            <p:ph type="pic" sz="quarter" idx="16"/>
          </p:nvPr>
        </p:nvSpPr>
        <p:spPr>
          <a:xfrm>
            <a:off x="9800656" y="-2"/>
            <a:ext cx="2395728" cy="3009902"/>
          </a:xfrm>
          <a:pattFill prst="wdUpDiag">
            <a:fgClr>
              <a:schemeClr val="bg2"/>
            </a:fgClr>
            <a:bgClr>
              <a:schemeClr val="bg1"/>
            </a:bgClr>
          </a:pattFill>
        </p:spPr>
        <p:txBody>
          <a:bodyPr/>
          <a:lstStyle/>
          <a:p>
            <a:r>
              <a:rPr lang="en-US"/>
              <a:t>Click icon to add picture</a:t>
            </a:r>
          </a:p>
        </p:txBody>
      </p:sp>
      <p:sp>
        <p:nvSpPr>
          <p:cNvPr id="12" name="Picture Placeholder 10">
            <a:extLst>
              <a:ext uri="{FF2B5EF4-FFF2-40B4-BE49-F238E27FC236}">
                <a16:creationId xmlns:a16="http://schemas.microsoft.com/office/drawing/2014/main" id="{F8319823-0FB9-4E89-AEE4-CE31D964944D}"/>
              </a:ext>
            </a:extLst>
          </p:cNvPr>
          <p:cNvSpPr>
            <a:spLocks noGrp="1"/>
          </p:cNvSpPr>
          <p:nvPr>
            <p:ph type="pic" sz="quarter" idx="17"/>
          </p:nvPr>
        </p:nvSpPr>
        <p:spPr>
          <a:xfrm>
            <a:off x="7350492" y="-2"/>
            <a:ext cx="2395728" cy="3009902"/>
          </a:xfrm>
          <a:pattFill prst="wdUpDiag">
            <a:fgClr>
              <a:schemeClr val="bg2"/>
            </a:fgClr>
            <a:bgClr>
              <a:schemeClr val="bg1"/>
            </a:bgClr>
          </a:pattFill>
        </p:spPr>
        <p:txBody>
          <a:bodyPr/>
          <a:lstStyle/>
          <a:p>
            <a:r>
              <a:rPr lang="en-US"/>
              <a:t>Click icon to add picture</a:t>
            </a:r>
          </a:p>
        </p:txBody>
      </p:sp>
      <p:sp>
        <p:nvSpPr>
          <p:cNvPr id="2" name="Title 1">
            <a:extLst>
              <a:ext uri="{FF2B5EF4-FFF2-40B4-BE49-F238E27FC236}">
                <a16:creationId xmlns:a16="http://schemas.microsoft.com/office/drawing/2014/main" id="{51C9632D-2F70-4D0E-B737-ACF4A2DDEB26}"/>
              </a:ext>
            </a:extLst>
          </p:cNvPr>
          <p:cNvSpPr>
            <a:spLocks noGrp="1"/>
          </p:cNvSpPr>
          <p:nvPr>
            <p:ph type="ctrTitle"/>
          </p:nvPr>
        </p:nvSpPr>
        <p:spPr>
          <a:xfrm>
            <a:off x="358820" y="3429001"/>
            <a:ext cx="11337880" cy="504112"/>
          </a:xfrm>
        </p:spPr>
        <p:txBody>
          <a:bodyPr wrap="square" tIns="0" anchor="t">
            <a:spAutoFit/>
          </a:bodyPr>
          <a:lstStyle>
            <a:lvl1pPr algn="l">
              <a:lnSpc>
                <a:spcPct val="70000"/>
              </a:lnSpc>
              <a:defRPr sz="4400" b="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358819" y="4681904"/>
            <a:ext cx="3367019" cy="683264"/>
          </a:xfrm>
        </p:spPr>
        <p:txBody>
          <a:bodyPr wrap="square" tIns="0" bIns="182880" anchor="t" anchorCtr="0">
            <a:spAutoFit/>
          </a:bodyPr>
          <a:lstStyle>
            <a:lvl1pPr marL="0" indent="0" algn="l">
              <a:lnSpc>
                <a:spcPct val="90000"/>
              </a:lnSpc>
              <a:spcAft>
                <a:spcPts val="0"/>
              </a:spcAft>
              <a:buNone/>
              <a:defRPr sz="1800" b="0" cap="all" baseline="0">
                <a:solidFill>
                  <a:schemeClr val="tx1"/>
                </a:solidFill>
                <a:latin typeface="+mj-lt"/>
              </a:defRPr>
            </a:lvl1pPr>
            <a:lvl2pPr marL="0" indent="0" algn="l">
              <a:lnSpc>
                <a:spcPct val="90000"/>
              </a:lnSpc>
              <a:spcAft>
                <a:spcPts val="0"/>
              </a:spcAft>
              <a:buNone/>
              <a:defRPr sz="1800" b="1" cap="all" baseline="0">
                <a:solidFill>
                  <a:schemeClr val="tx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sp>
        <p:nvSpPr>
          <p:cNvPr id="4" name="Date Placeholder 3">
            <a:extLst>
              <a:ext uri="{FF2B5EF4-FFF2-40B4-BE49-F238E27FC236}">
                <a16:creationId xmlns:a16="http://schemas.microsoft.com/office/drawing/2014/main" id="{F3C79F04-7833-4562-B8D1-AC0341D757FA}"/>
              </a:ext>
            </a:extLst>
          </p:cNvPr>
          <p:cNvSpPr>
            <a:spLocks noGrp="1"/>
          </p:cNvSpPr>
          <p:nvPr>
            <p:ph type="dt" sz="half" idx="10"/>
          </p:nvPr>
        </p:nvSpPr>
        <p:spPr>
          <a:xfrm>
            <a:off x="361731" y="5454432"/>
            <a:ext cx="3367019" cy="221599"/>
          </a:xfrm>
          <a:prstGeom prst="rect">
            <a:avLst/>
          </a:prstGeom>
        </p:spPr>
        <p:txBody>
          <a:bodyPr wrap="square" lIns="0" tIns="0" rIns="0" bIns="0" anchor="t">
            <a:spAutoFit/>
          </a:bodyPr>
          <a:lstStyle>
            <a:lvl1pPr algn="l">
              <a:lnSpc>
                <a:spcPct val="90000"/>
              </a:lnSpc>
              <a:defRPr sz="1600" b="0">
                <a:solidFill>
                  <a:schemeClr val="tx1"/>
                </a:solidFill>
                <a:latin typeface="+mn-lt"/>
              </a:defRPr>
            </a:lvl1pPr>
          </a:lstStyle>
          <a:p>
            <a:fld id="{C090737D-1C55-4B2F-8C92-80940351C36B}" type="datetime4">
              <a:rPr lang="en-US" smtClean="0"/>
              <a:t>March 25, 2025</a:t>
            </a:fld>
            <a:endParaRPr lang="en-US"/>
          </a:p>
        </p:txBody>
      </p:sp>
      <p:pic>
        <p:nvPicPr>
          <p:cNvPr id="18" name="Picture 17">
            <a:extLst>
              <a:ext uri="{FF2B5EF4-FFF2-40B4-BE49-F238E27FC236}">
                <a16:creationId xmlns:a16="http://schemas.microsoft.com/office/drawing/2014/main" id="{3A7BAEF5-018A-1A8D-1247-A581834FCAD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61732" y="6178496"/>
            <a:ext cx="1762335" cy="327980"/>
          </a:xfrm>
          <a:prstGeom prst="rect">
            <a:avLst/>
          </a:prstGeom>
        </p:spPr>
      </p:pic>
    </p:spTree>
    <p:extLst>
      <p:ext uri="{BB962C8B-B14F-4D97-AF65-F5344CB8AC3E}">
        <p14:creationId xmlns:p14="http://schemas.microsoft.com/office/powerpoint/2010/main" val="2300699542"/>
      </p:ext>
    </p:extLst>
  </p:cSld>
  <p:clrMapOvr>
    <a:masterClrMapping/>
  </p:clrMapOvr>
  <p:extLst>
    <p:ext uri="{DCECCB84-F9BA-43D5-87BE-67443E8EF086}">
      <p15:sldGuideLst xmlns:p15="http://schemas.microsoft.com/office/powerpoint/2012/main">
        <p15:guide id="1" pos="5592">
          <p15:clr>
            <a:srgbClr val="FBAE40"/>
          </p15:clr>
        </p15:guide>
        <p15:guide id="2" orient="horz" pos="3024">
          <p15:clr>
            <a:srgbClr val="FBAE40"/>
          </p15:clr>
        </p15:guide>
        <p15:guide id="3" orient="horz" pos="1896">
          <p15:clr>
            <a:srgbClr val="FBAE40"/>
          </p15:clr>
        </p15:guide>
        <p15:guide id="4" orient="horz" pos="2760">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Four Content +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3657600"/>
            <a:ext cx="2459736"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3409237" y="3657600"/>
            <a:ext cx="2459736"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6323174" y="3657600"/>
            <a:ext cx="2459736"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DC3999C7-E763-4050-BC0E-E9090F84780A}"/>
              </a:ext>
            </a:extLst>
          </p:cNvPr>
          <p:cNvSpPr>
            <a:spLocks noGrp="1"/>
          </p:cNvSpPr>
          <p:nvPr>
            <p:ph idx="15"/>
          </p:nvPr>
        </p:nvSpPr>
        <p:spPr>
          <a:xfrm>
            <a:off x="9237112" y="3657600"/>
            <a:ext cx="2459736"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5632F1BF-A417-46F5-A2B0-EE338C9464D9}"/>
              </a:ext>
            </a:extLst>
          </p:cNvPr>
          <p:cNvSpPr>
            <a:spLocks noGrp="1"/>
          </p:cNvSpPr>
          <p:nvPr>
            <p:ph type="pic" sz="quarter" idx="16"/>
          </p:nvPr>
        </p:nvSpPr>
        <p:spPr>
          <a:xfrm>
            <a:off x="495300" y="1409700"/>
            <a:ext cx="2459038" cy="2019300"/>
          </a:xfrm>
          <a:pattFill prst="wdUpDiag">
            <a:fgClr>
              <a:schemeClr val="bg2"/>
            </a:fgClr>
            <a:bgClr>
              <a:schemeClr val="bg1"/>
            </a:bgClr>
          </a:pattFill>
        </p:spPr>
        <p:txBody>
          <a:bodyPr/>
          <a:lstStyle/>
          <a:p>
            <a:r>
              <a:rPr lang="en-US"/>
              <a:t>Click icon to add picture</a:t>
            </a:r>
          </a:p>
        </p:txBody>
      </p:sp>
      <p:sp>
        <p:nvSpPr>
          <p:cNvPr id="12" name="Picture Placeholder 8">
            <a:extLst>
              <a:ext uri="{FF2B5EF4-FFF2-40B4-BE49-F238E27FC236}">
                <a16:creationId xmlns:a16="http://schemas.microsoft.com/office/drawing/2014/main" id="{B664EC32-C8D7-4696-8955-D27860B11603}"/>
              </a:ext>
            </a:extLst>
          </p:cNvPr>
          <p:cNvSpPr>
            <a:spLocks noGrp="1"/>
          </p:cNvSpPr>
          <p:nvPr>
            <p:ph type="pic" sz="quarter" idx="17"/>
          </p:nvPr>
        </p:nvSpPr>
        <p:spPr>
          <a:xfrm>
            <a:off x="3409935" y="1409700"/>
            <a:ext cx="2459038" cy="2019300"/>
          </a:xfrm>
          <a:pattFill prst="wdUpDiag">
            <a:fgClr>
              <a:schemeClr val="bg2"/>
            </a:fgClr>
            <a:bgClr>
              <a:schemeClr val="bg1"/>
            </a:bgClr>
          </a:pattFill>
        </p:spPr>
        <p:txBody>
          <a:bodyPr/>
          <a:lstStyle/>
          <a:p>
            <a:r>
              <a:rPr lang="en-US"/>
              <a:t>Click icon to add picture</a:t>
            </a:r>
          </a:p>
        </p:txBody>
      </p:sp>
      <p:sp>
        <p:nvSpPr>
          <p:cNvPr id="14" name="Picture Placeholder 8">
            <a:extLst>
              <a:ext uri="{FF2B5EF4-FFF2-40B4-BE49-F238E27FC236}">
                <a16:creationId xmlns:a16="http://schemas.microsoft.com/office/drawing/2014/main" id="{7BC96BB2-8963-4074-99F2-2BEB65D70F68}"/>
              </a:ext>
            </a:extLst>
          </p:cNvPr>
          <p:cNvSpPr>
            <a:spLocks noGrp="1"/>
          </p:cNvSpPr>
          <p:nvPr>
            <p:ph type="pic" sz="quarter" idx="18"/>
          </p:nvPr>
        </p:nvSpPr>
        <p:spPr>
          <a:xfrm>
            <a:off x="6323872" y="1409700"/>
            <a:ext cx="2459038" cy="2019300"/>
          </a:xfrm>
          <a:pattFill prst="wdUpDiag">
            <a:fgClr>
              <a:schemeClr val="bg2"/>
            </a:fgClr>
            <a:bgClr>
              <a:schemeClr val="bg1"/>
            </a:bgClr>
          </a:pattFill>
        </p:spPr>
        <p:txBody>
          <a:bodyPr/>
          <a:lstStyle/>
          <a:p>
            <a:r>
              <a:rPr lang="en-US"/>
              <a:t>Click icon to add picture</a:t>
            </a:r>
          </a:p>
        </p:txBody>
      </p:sp>
      <p:sp>
        <p:nvSpPr>
          <p:cNvPr id="15" name="Picture Placeholder 8">
            <a:extLst>
              <a:ext uri="{FF2B5EF4-FFF2-40B4-BE49-F238E27FC236}">
                <a16:creationId xmlns:a16="http://schemas.microsoft.com/office/drawing/2014/main" id="{3FAAAD28-DA69-4AAE-9FAD-9F27417572FF}"/>
              </a:ext>
            </a:extLst>
          </p:cNvPr>
          <p:cNvSpPr>
            <a:spLocks noGrp="1"/>
          </p:cNvSpPr>
          <p:nvPr>
            <p:ph type="pic" sz="quarter" idx="19"/>
          </p:nvPr>
        </p:nvSpPr>
        <p:spPr>
          <a:xfrm>
            <a:off x="9237112" y="1409700"/>
            <a:ext cx="2459038" cy="2019300"/>
          </a:xfrm>
          <a:pattFill prst="wdUpDiag">
            <a:fgClr>
              <a:schemeClr val="bg2"/>
            </a:fgClr>
            <a:bgClr>
              <a:schemeClr val="bg1"/>
            </a:bgClr>
          </a:pattFill>
        </p:spPr>
        <p:txBody>
          <a:bodyPr/>
          <a:lstStyle/>
          <a:p>
            <a:r>
              <a:rPr lang="en-US"/>
              <a:t>Click icon to add picture</a:t>
            </a:r>
          </a:p>
        </p:txBody>
      </p:sp>
      <p:sp>
        <p:nvSpPr>
          <p:cNvPr id="18" name="Text Placeholder 6">
            <a:extLst>
              <a:ext uri="{FF2B5EF4-FFF2-40B4-BE49-F238E27FC236}">
                <a16:creationId xmlns:a16="http://schemas.microsoft.com/office/drawing/2014/main" id="{230F8805-7C7A-42C7-AA78-A838FC7ADE60}"/>
              </a:ext>
            </a:extLst>
          </p:cNvPr>
          <p:cNvSpPr>
            <a:spLocks noGrp="1" noChangeAspect="1"/>
          </p:cNvSpPr>
          <p:nvPr>
            <p:ph type="body" sz="quarter" idx="20"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1314281796"/>
      </p:ext>
    </p:extLst>
  </p:cSld>
  <p:clrMapOvr>
    <a:masterClrMapping/>
  </p:clrMapOvr>
  <p:extLst>
    <p:ext uri="{DCECCB84-F9BA-43D5-87BE-67443E8EF086}">
      <p15:sldGuideLst xmlns:p15="http://schemas.microsoft.com/office/powerpoint/2012/main"/>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Four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11006"/>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6324600" y="1411006"/>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D39F757B-7399-47EF-8C93-6F4A6410845A}"/>
              </a:ext>
            </a:extLst>
          </p:cNvPr>
          <p:cNvSpPr>
            <a:spLocks noGrp="1"/>
          </p:cNvSpPr>
          <p:nvPr>
            <p:ph idx="14"/>
          </p:nvPr>
        </p:nvSpPr>
        <p:spPr>
          <a:xfrm>
            <a:off x="495300" y="3844171"/>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A9B1BC2-D1BF-4967-9DEB-0E2180966050}"/>
              </a:ext>
            </a:extLst>
          </p:cNvPr>
          <p:cNvSpPr>
            <a:spLocks noGrp="1"/>
          </p:cNvSpPr>
          <p:nvPr>
            <p:ph idx="15"/>
          </p:nvPr>
        </p:nvSpPr>
        <p:spPr>
          <a:xfrm>
            <a:off x="6324600" y="3844171"/>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6">
            <a:extLst>
              <a:ext uri="{FF2B5EF4-FFF2-40B4-BE49-F238E27FC236}">
                <a16:creationId xmlns:a16="http://schemas.microsoft.com/office/drawing/2014/main" id="{DFA7B3DE-C704-4D6A-9148-C2EE51AB9559}"/>
              </a:ext>
            </a:extLst>
          </p:cNvPr>
          <p:cNvSpPr>
            <a:spLocks noGrp="1" noChangeAspect="1"/>
          </p:cNvSpPr>
          <p:nvPr>
            <p:ph type="body" sz="quarter" idx="16" hasCustomPrompt="1"/>
          </p:nvPr>
        </p:nvSpPr>
        <p:spPr>
          <a:xfrm>
            <a:off x="-1" y="5864996"/>
            <a:ext cx="12192000" cy="497704"/>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2312545188"/>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Sixteen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hasCustomPrompt="1"/>
          </p:nvPr>
        </p:nvSpPr>
        <p:spPr>
          <a:xfrm>
            <a:off x="495300" y="1412104"/>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hasCustomPrompt="1"/>
          </p:nvPr>
        </p:nvSpPr>
        <p:spPr>
          <a:xfrm>
            <a:off x="6324600" y="1412104"/>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9" name="Content Placeholder 2">
            <a:extLst>
              <a:ext uri="{FF2B5EF4-FFF2-40B4-BE49-F238E27FC236}">
                <a16:creationId xmlns:a16="http://schemas.microsoft.com/office/drawing/2014/main" id="{D39F757B-7399-47EF-8C93-6F4A6410845A}"/>
              </a:ext>
            </a:extLst>
          </p:cNvPr>
          <p:cNvSpPr>
            <a:spLocks noGrp="1"/>
          </p:cNvSpPr>
          <p:nvPr>
            <p:ph idx="14" hasCustomPrompt="1"/>
          </p:nvPr>
        </p:nvSpPr>
        <p:spPr>
          <a:xfrm>
            <a:off x="495300" y="5080223"/>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0" name="Content Placeholder 2">
            <a:extLst>
              <a:ext uri="{FF2B5EF4-FFF2-40B4-BE49-F238E27FC236}">
                <a16:creationId xmlns:a16="http://schemas.microsoft.com/office/drawing/2014/main" id="{DA9B1BC2-D1BF-4967-9DEB-0E2180966050}"/>
              </a:ext>
            </a:extLst>
          </p:cNvPr>
          <p:cNvSpPr>
            <a:spLocks noGrp="1"/>
          </p:cNvSpPr>
          <p:nvPr>
            <p:ph idx="15" hasCustomPrompt="1"/>
          </p:nvPr>
        </p:nvSpPr>
        <p:spPr>
          <a:xfrm>
            <a:off x="6322327" y="5080223"/>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2" name="Text Placeholder 6">
            <a:extLst>
              <a:ext uri="{FF2B5EF4-FFF2-40B4-BE49-F238E27FC236}">
                <a16:creationId xmlns:a16="http://schemas.microsoft.com/office/drawing/2014/main" id="{FF7EE7B8-7423-490B-A1BE-0DDF87E6EC61}"/>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
        <p:nvSpPr>
          <p:cNvPr id="13" name="Content Placeholder 2">
            <a:extLst>
              <a:ext uri="{FF2B5EF4-FFF2-40B4-BE49-F238E27FC236}">
                <a16:creationId xmlns:a16="http://schemas.microsoft.com/office/drawing/2014/main" id="{F3266E99-6D42-417C-A216-84A2B3B715ED}"/>
              </a:ext>
            </a:extLst>
          </p:cNvPr>
          <p:cNvSpPr>
            <a:spLocks noGrp="1"/>
          </p:cNvSpPr>
          <p:nvPr>
            <p:ph idx="17" hasCustomPrompt="1"/>
          </p:nvPr>
        </p:nvSpPr>
        <p:spPr>
          <a:xfrm>
            <a:off x="3407664" y="1412104"/>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4" name="Content Placeholder 2">
            <a:extLst>
              <a:ext uri="{FF2B5EF4-FFF2-40B4-BE49-F238E27FC236}">
                <a16:creationId xmlns:a16="http://schemas.microsoft.com/office/drawing/2014/main" id="{054589B4-7F05-4C7A-A2EE-48FB0A13E0D5}"/>
              </a:ext>
            </a:extLst>
          </p:cNvPr>
          <p:cNvSpPr>
            <a:spLocks noGrp="1"/>
          </p:cNvSpPr>
          <p:nvPr>
            <p:ph idx="18" hasCustomPrompt="1"/>
          </p:nvPr>
        </p:nvSpPr>
        <p:spPr>
          <a:xfrm>
            <a:off x="9236964" y="1412104"/>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5" name="Content Placeholder 2">
            <a:extLst>
              <a:ext uri="{FF2B5EF4-FFF2-40B4-BE49-F238E27FC236}">
                <a16:creationId xmlns:a16="http://schemas.microsoft.com/office/drawing/2014/main" id="{F2E9B699-079A-4F7A-A636-380F36093446}"/>
              </a:ext>
            </a:extLst>
          </p:cNvPr>
          <p:cNvSpPr>
            <a:spLocks noGrp="1"/>
          </p:cNvSpPr>
          <p:nvPr>
            <p:ph idx="19" hasCustomPrompt="1"/>
          </p:nvPr>
        </p:nvSpPr>
        <p:spPr>
          <a:xfrm>
            <a:off x="3407664" y="5080223"/>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6" name="Content Placeholder 2">
            <a:extLst>
              <a:ext uri="{FF2B5EF4-FFF2-40B4-BE49-F238E27FC236}">
                <a16:creationId xmlns:a16="http://schemas.microsoft.com/office/drawing/2014/main" id="{7401885D-5D62-448F-BC24-63F385C48568}"/>
              </a:ext>
            </a:extLst>
          </p:cNvPr>
          <p:cNvSpPr>
            <a:spLocks noGrp="1"/>
          </p:cNvSpPr>
          <p:nvPr>
            <p:ph idx="20" hasCustomPrompt="1"/>
          </p:nvPr>
        </p:nvSpPr>
        <p:spPr>
          <a:xfrm>
            <a:off x="9236964" y="5080223"/>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7" name="Chart Placeholder 6">
            <a:extLst>
              <a:ext uri="{FF2B5EF4-FFF2-40B4-BE49-F238E27FC236}">
                <a16:creationId xmlns:a16="http://schemas.microsoft.com/office/drawing/2014/main" id="{7257D68F-E97D-4F92-A3D3-D1503CB5DE64}"/>
              </a:ext>
            </a:extLst>
          </p:cNvPr>
          <p:cNvSpPr>
            <a:spLocks noGrp="1"/>
          </p:cNvSpPr>
          <p:nvPr>
            <p:ph type="chart" sz="quarter" idx="21"/>
          </p:nvPr>
        </p:nvSpPr>
        <p:spPr>
          <a:xfrm>
            <a:off x="495299" y="2634810"/>
            <a:ext cx="2459038" cy="786384"/>
          </a:xfrm>
        </p:spPr>
        <p:txBody>
          <a:bodyPr/>
          <a:lstStyle>
            <a:lvl1pPr>
              <a:defRPr sz="1600"/>
            </a:lvl1pPr>
          </a:lstStyle>
          <a:p>
            <a:r>
              <a:rPr lang="en-US"/>
              <a:t>Click icon to add chart</a:t>
            </a:r>
          </a:p>
        </p:txBody>
      </p:sp>
      <p:sp>
        <p:nvSpPr>
          <p:cNvPr id="17" name="Chart Placeholder 6">
            <a:extLst>
              <a:ext uri="{FF2B5EF4-FFF2-40B4-BE49-F238E27FC236}">
                <a16:creationId xmlns:a16="http://schemas.microsoft.com/office/drawing/2014/main" id="{3B3B5C6B-85C1-4026-8D2C-B5C2CE44A5D5}"/>
              </a:ext>
            </a:extLst>
          </p:cNvPr>
          <p:cNvSpPr>
            <a:spLocks noGrp="1"/>
          </p:cNvSpPr>
          <p:nvPr>
            <p:ph type="chart" sz="quarter" idx="22"/>
          </p:nvPr>
        </p:nvSpPr>
        <p:spPr>
          <a:xfrm>
            <a:off x="3409341" y="2634810"/>
            <a:ext cx="2459038" cy="786384"/>
          </a:xfrm>
        </p:spPr>
        <p:txBody>
          <a:bodyPr/>
          <a:lstStyle>
            <a:lvl1pPr>
              <a:defRPr sz="1600"/>
            </a:lvl1pPr>
          </a:lstStyle>
          <a:p>
            <a:r>
              <a:rPr lang="en-US"/>
              <a:t>Click icon to add chart</a:t>
            </a:r>
          </a:p>
        </p:txBody>
      </p:sp>
      <p:sp>
        <p:nvSpPr>
          <p:cNvPr id="18" name="Chart Placeholder 6">
            <a:extLst>
              <a:ext uri="{FF2B5EF4-FFF2-40B4-BE49-F238E27FC236}">
                <a16:creationId xmlns:a16="http://schemas.microsoft.com/office/drawing/2014/main" id="{9950548D-185E-4E8F-ACC1-7147F8753B87}"/>
              </a:ext>
            </a:extLst>
          </p:cNvPr>
          <p:cNvSpPr>
            <a:spLocks noGrp="1"/>
          </p:cNvSpPr>
          <p:nvPr>
            <p:ph type="chart" sz="quarter" idx="23"/>
          </p:nvPr>
        </p:nvSpPr>
        <p:spPr>
          <a:xfrm>
            <a:off x="6323383" y="2634810"/>
            <a:ext cx="2459038" cy="786384"/>
          </a:xfrm>
        </p:spPr>
        <p:txBody>
          <a:bodyPr/>
          <a:lstStyle>
            <a:lvl1pPr>
              <a:defRPr sz="1600"/>
            </a:lvl1pPr>
          </a:lstStyle>
          <a:p>
            <a:r>
              <a:rPr lang="en-US"/>
              <a:t>Click icon to add chart</a:t>
            </a:r>
          </a:p>
        </p:txBody>
      </p:sp>
      <p:sp>
        <p:nvSpPr>
          <p:cNvPr id="19" name="Chart Placeholder 6">
            <a:extLst>
              <a:ext uri="{FF2B5EF4-FFF2-40B4-BE49-F238E27FC236}">
                <a16:creationId xmlns:a16="http://schemas.microsoft.com/office/drawing/2014/main" id="{E621986D-B207-419E-8DB3-B0A4BB23DA35}"/>
              </a:ext>
            </a:extLst>
          </p:cNvPr>
          <p:cNvSpPr>
            <a:spLocks noGrp="1"/>
          </p:cNvSpPr>
          <p:nvPr>
            <p:ph type="chart" sz="quarter" idx="24"/>
          </p:nvPr>
        </p:nvSpPr>
        <p:spPr>
          <a:xfrm>
            <a:off x="9237662" y="2634810"/>
            <a:ext cx="2459038" cy="786384"/>
          </a:xfrm>
        </p:spPr>
        <p:txBody>
          <a:bodyPr/>
          <a:lstStyle>
            <a:lvl1pPr>
              <a:defRPr sz="1600"/>
            </a:lvl1pPr>
          </a:lstStyle>
          <a:p>
            <a:r>
              <a:rPr lang="en-US"/>
              <a:t>Click icon to add chart</a:t>
            </a:r>
          </a:p>
        </p:txBody>
      </p:sp>
      <p:sp>
        <p:nvSpPr>
          <p:cNvPr id="20" name="Chart Placeholder 6">
            <a:extLst>
              <a:ext uri="{FF2B5EF4-FFF2-40B4-BE49-F238E27FC236}">
                <a16:creationId xmlns:a16="http://schemas.microsoft.com/office/drawing/2014/main" id="{4F23C499-BF0D-4A23-948D-7CF2255178FF}"/>
              </a:ext>
            </a:extLst>
          </p:cNvPr>
          <p:cNvSpPr>
            <a:spLocks noGrp="1"/>
          </p:cNvSpPr>
          <p:nvPr>
            <p:ph type="chart" sz="quarter" idx="25"/>
          </p:nvPr>
        </p:nvSpPr>
        <p:spPr>
          <a:xfrm>
            <a:off x="495299" y="3857516"/>
            <a:ext cx="2459038" cy="786384"/>
          </a:xfrm>
        </p:spPr>
        <p:txBody>
          <a:bodyPr/>
          <a:lstStyle>
            <a:lvl1pPr>
              <a:defRPr sz="1600"/>
            </a:lvl1pPr>
          </a:lstStyle>
          <a:p>
            <a:r>
              <a:rPr lang="en-US"/>
              <a:t>Click icon to add chart</a:t>
            </a:r>
          </a:p>
        </p:txBody>
      </p:sp>
      <p:sp>
        <p:nvSpPr>
          <p:cNvPr id="21" name="Chart Placeholder 6">
            <a:extLst>
              <a:ext uri="{FF2B5EF4-FFF2-40B4-BE49-F238E27FC236}">
                <a16:creationId xmlns:a16="http://schemas.microsoft.com/office/drawing/2014/main" id="{86A17512-7EDD-4F1A-A28C-60AEB3A2B060}"/>
              </a:ext>
            </a:extLst>
          </p:cNvPr>
          <p:cNvSpPr>
            <a:spLocks noGrp="1"/>
          </p:cNvSpPr>
          <p:nvPr>
            <p:ph type="chart" sz="quarter" idx="26"/>
          </p:nvPr>
        </p:nvSpPr>
        <p:spPr>
          <a:xfrm>
            <a:off x="3409341" y="3857516"/>
            <a:ext cx="2459038" cy="786384"/>
          </a:xfrm>
        </p:spPr>
        <p:txBody>
          <a:bodyPr/>
          <a:lstStyle>
            <a:lvl1pPr>
              <a:defRPr sz="1600"/>
            </a:lvl1pPr>
          </a:lstStyle>
          <a:p>
            <a:r>
              <a:rPr lang="en-US"/>
              <a:t>Click icon to add chart</a:t>
            </a:r>
          </a:p>
        </p:txBody>
      </p:sp>
      <p:sp>
        <p:nvSpPr>
          <p:cNvPr id="22" name="Chart Placeholder 6">
            <a:extLst>
              <a:ext uri="{FF2B5EF4-FFF2-40B4-BE49-F238E27FC236}">
                <a16:creationId xmlns:a16="http://schemas.microsoft.com/office/drawing/2014/main" id="{565C587C-501C-4648-B14F-7472AC051890}"/>
              </a:ext>
            </a:extLst>
          </p:cNvPr>
          <p:cNvSpPr>
            <a:spLocks noGrp="1"/>
          </p:cNvSpPr>
          <p:nvPr>
            <p:ph type="chart" sz="quarter" idx="27"/>
          </p:nvPr>
        </p:nvSpPr>
        <p:spPr>
          <a:xfrm>
            <a:off x="6323383" y="3857516"/>
            <a:ext cx="2459038" cy="786384"/>
          </a:xfrm>
        </p:spPr>
        <p:txBody>
          <a:bodyPr/>
          <a:lstStyle>
            <a:lvl1pPr>
              <a:defRPr sz="1600"/>
            </a:lvl1pPr>
          </a:lstStyle>
          <a:p>
            <a:r>
              <a:rPr lang="en-US"/>
              <a:t>Click icon to add chart</a:t>
            </a:r>
          </a:p>
        </p:txBody>
      </p:sp>
      <p:sp>
        <p:nvSpPr>
          <p:cNvPr id="23" name="Chart Placeholder 6">
            <a:extLst>
              <a:ext uri="{FF2B5EF4-FFF2-40B4-BE49-F238E27FC236}">
                <a16:creationId xmlns:a16="http://schemas.microsoft.com/office/drawing/2014/main" id="{1EA84FC4-84EB-4A41-846C-1EEBF8A54C82}"/>
              </a:ext>
            </a:extLst>
          </p:cNvPr>
          <p:cNvSpPr>
            <a:spLocks noGrp="1"/>
          </p:cNvSpPr>
          <p:nvPr>
            <p:ph type="chart" sz="quarter" idx="28"/>
          </p:nvPr>
        </p:nvSpPr>
        <p:spPr>
          <a:xfrm>
            <a:off x="9237662" y="3857516"/>
            <a:ext cx="2459038" cy="786384"/>
          </a:xfrm>
        </p:spPr>
        <p:txBody>
          <a:bodyPr/>
          <a:lstStyle>
            <a:lvl1pPr>
              <a:defRPr sz="1600"/>
            </a:lvl1pPr>
          </a:lstStyle>
          <a:p>
            <a:r>
              <a:rPr lang="en-US"/>
              <a:t>Click icon to add chart</a:t>
            </a:r>
          </a:p>
        </p:txBody>
      </p:sp>
    </p:spTree>
    <p:extLst>
      <p:ext uri="{BB962C8B-B14F-4D97-AF65-F5344CB8AC3E}">
        <p14:creationId xmlns:p14="http://schemas.microsoft.com/office/powerpoint/2010/main" val="391355583"/>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3538A-4A54-4A25-9BD2-E79855D6A549}"/>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5827C14D-9EED-4F3B-9141-0F2882919726}"/>
              </a:ext>
            </a:extLst>
          </p:cNvPr>
          <p:cNvSpPr>
            <a:spLocks noGrp="1"/>
          </p:cNvSpPr>
          <p:nvPr>
            <p:ph type="ftr" sz="quarter" idx="11"/>
          </p:nvPr>
        </p:nvSpPr>
        <p:spPr/>
        <p:txBody>
          <a:bodyPr/>
          <a:lstStyle/>
          <a:p>
            <a:r>
              <a:rPr lang="en-US"/>
              <a:t>Footer, Arial Bold 10pt</a:t>
            </a:r>
          </a:p>
        </p:txBody>
      </p:sp>
      <p:sp>
        <p:nvSpPr>
          <p:cNvPr id="5" name="Slide Number Placeholder 4">
            <a:extLst>
              <a:ext uri="{FF2B5EF4-FFF2-40B4-BE49-F238E27FC236}">
                <a16:creationId xmlns:a16="http://schemas.microsoft.com/office/drawing/2014/main" id="{D0D08997-B423-407B-B60D-8D5DFC3705FE}"/>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Text Placeholder 6">
            <a:extLst>
              <a:ext uri="{FF2B5EF4-FFF2-40B4-BE49-F238E27FC236}">
                <a16:creationId xmlns:a16="http://schemas.microsoft.com/office/drawing/2014/main" id="{9D64B098-3BC3-46B7-9278-55E699AD37C8}"/>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56602339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59AAC5D-D7D8-42DB-BA4B-6CDFC5FAF0A6}"/>
              </a:ext>
            </a:extLst>
          </p:cNvPr>
          <p:cNvSpPr>
            <a:spLocks noGrp="1"/>
          </p:cNvSpPr>
          <p:nvPr>
            <p:ph type="ftr" sz="quarter" idx="11"/>
          </p:nvPr>
        </p:nvSpPr>
        <p:spPr/>
        <p:txBody>
          <a:bodyPr/>
          <a:lstStyle/>
          <a:p>
            <a:r>
              <a:rPr lang="en-US"/>
              <a:t>Footer, Arial Bold 10pt</a:t>
            </a:r>
          </a:p>
        </p:txBody>
      </p:sp>
      <p:sp>
        <p:nvSpPr>
          <p:cNvPr id="4" name="Slide Number Placeholder 3">
            <a:extLst>
              <a:ext uri="{FF2B5EF4-FFF2-40B4-BE49-F238E27FC236}">
                <a16:creationId xmlns:a16="http://schemas.microsoft.com/office/drawing/2014/main" id="{C0C549D9-CB0B-4053-B4B8-18A9A6E347D0}"/>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Text Placeholder 6">
            <a:extLst>
              <a:ext uri="{FF2B5EF4-FFF2-40B4-BE49-F238E27FC236}">
                <a16:creationId xmlns:a16="http://schemas.microsoft.com/office/drawing/2014/main" id="{8895A6AF-DA14-4AA2-80B8-C7ACE12804ED}"/>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126604463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 and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Tree>
    <p:extLst>
      <p:ext uri="{BB962C8B-B14F-4D97-AF65-F5344CB8AC3E}">
        <p14:creationId xmlns:p14="http://schemas.microsoft.com/office/powerpoint/2010/main" val="151103414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wo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53721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6324600" y="1409701"/>
            <a:ext cx="53721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1760639"/>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and Content + Pic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5372100" cy="44576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1CF9CDEF-0719-484F-8C20-787B9E5CF79A}"/>
              </a:ext>
            </a:extLst>
          </p:cNvPr>
          <p:cNvSpPr>
            <a:spLocks noGrp="1"/>
          </p:cNvSpPr>
          <p:nvPr>
            <p:ph type="pic" sz="quarter" idx="13"/>
          </p:nvPr>
        </p:nvSpPr>
        <p:spPr>
          <a:xfrm>
            <a:off x="6324600" y="1409700"/>
            <a:ext cx="5372100" cy="4457700"/>
          </a:xfrm>
          <a:pattFill prst="wdUpDiag">
            <a:fgClr>
              <a:schemeClr val="bg2"/>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537921205"/>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wo Content + Pics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9" name="Content Placeholder 2">
            <a:extLst>
              <a:ext uri="{FF2B5EF4-FFF2-40B4-BE49-F238E27FC236}">
                <a16:creationId xmlns:a16="http://schemas.microsoft.com/office/drawing/2014/main" id="{D39F757B-7399-47EF-8C93-6F4A6410845A}"/>
              </a:ext>
            </a:extLst>
          </p:cNvPr>
          <p:cNvSpPr>
            <a:spLocks noGrp="1"/>
          </p:cNvSpPr>
          <p:nvPr>
            <p:ph idx="14"/>
          </p:nvPr>
        </p:nvSpPr>
        <p:spPr>
          <a:xfrm>
            <a:off x="495300" y="3886200"/>
            <a:ext cx="5372100" cy="19811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A9B1BC2-D1BF-4967-9DEB-0E2180966050}"/>
              </a:ext>
            </a:extLst>
          </p:cNvPr>
          <p:cNvSpPr>
            <a:spLocks noGrp="1"/>
          </p:cNvSpPr>
          <p:nvPr>
            <p:ph idx="15"/>
          </p:nvPr>
        </p:nvSpPr>
        <p:spPr>
          <a:xfrm>
            <a:off x="6322327" y="3886200"/>
            <a:ext cx="5372100" cy="19811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7B930328-96E9-4581-AB46-BC006A6DBD5A}"/>
              </a:ext>
            </a:extLst>
          </p:cNvPr>
          <p:cNvSpPr>
            <a:spLocks noGrp="1"/>
          </p:cNvSpPr>
          <p:nvPr>
            <p:ph type="pic" sz="quarter" idx="16"/>
          </p:nvPr>
        </p:nvSpPr>
        <p:spPr>
          <a:xfrm>
            <a:off x="495300" y="1409700"/>
            <a:ext cx="5372100" cy="2247900"/>
          </a:xfrm>
          <a:pattFill prst="wdUpDiag">
            <a:fgClr>
              <a:schemeClr val="bg2"/>
            </a:fgClr>
            <a:bgClr>
              <a:schemeClr val="bg1"/>
            </a:bgClr>
          </a:pattFill>
        </p:spPr>
        <p:txBody>
          <a:bodyPr/>
          <a:lstStyle/>
          <a:p>
            <a:r>
              <a:rPr lang="en-US"/>
              <a:t>Click icon to add picture</a:t>
            </a:r>
          </a:p>
        </p:txBody>
      </p:sp>
      <p:sp>
        <p:nvSpPr>
          <p:cNvPr id="11" name="Picture Placeholder 6">
            <a:extLst>
              <a:ext uri="{FF2B5EF4-FFF2-40B4-BE49-F238E27FC236}">
                <a16:creationId xmlns:a16="http://schemas.microsoft.com/office/drawing/2014/main" id="{A25C2411-148E-4C87-B0DD-41761ACB22CD}"/>
              </a:ext>
            </a:extLst>
          </p:cNvPr>
          <p:cNvSpPr>
            <a:spLocks noGrp="1"/>
          </p:cNvSpPr>
          <p:nvPr>
            <p:ph type="pic" sz="quarter" idx="17"/>
          </p:nvPr>
        </p:nvSpPr>
        <p:spPr>
          <a:xfrm>
            <a:off x="6324600" y="1409700"/>
            <a:ext cx="5372100" cy="2247900"/>
          </a:xfrm>
          <a:pattFill prst="wdUpDiag">
            <a:fgClr>
              <a:schemeClr val="bg2"/>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2595434046"/>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guide id="4" orient="horz" pos="2448">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hree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34290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4381534" y="1409701"/>
            <a:ext cx="34290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8267768" y="1409701"/>
            <a:ext cx="34290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089AC965-3DBE-47AE-81C0-8C23B370263F}"/>
              </a:ext>
            </a:extLst>
          </p:cNvPr>
          <p:cNvCxnSpPr/>
          <p:nvPr userDrawn="1"/>
        </p:nvCxnSpPr>
        <p:spPr>
          <a:xfrm>
            <a:off x="4152917"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55B345D-6ECD-4B25-B741-D306ED291B90}"/>
              </a:ext>
            </a:extLst>
          </p:cNvPr>
          <p:cNvCxnSpPr/>
          <p:nvPr userDrawn="1"/>
        </p:nvCxnSpPr>
        <p:spPr>
          <a:xfrm>
            <a:off x="8039151" y="1410881"/>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5487994"/>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Header Gray">
    <p:bg>
      <p:bgPr>
        <a:solidFill>
          <a:schemeClr val="accent3"/>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pic>
        <p:nvPicPr>
          <p:cNvPr id="7" name="Graphic 6">
            <a:extLst>
              <a:ext uri="{FF2B5EF4-FFF2-40B4-BE49-F238E27FC236}">
                <a16:creationId xmlns:a16="http://schemas.microsoft.com/office/drawing/2014/main" id="{554CFFDD-05DC-402C-8089-120C9C2FE86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59757" y="6369208"/>
            <a:ext cx="1143000" cy="213769"/>
          </a:xfrm>
          <a:prstGeom prst="rect">
            <a:avLst/>
          </a:prstGeom>
        </p:spPr>
      </p:pic>
      <p:sp>
        <p:nvSpPr>
          <p:cNvPr id="8" name="Text Placeholder 2">
            <a:extLst>
              <a:ext uri="{FF2B5EF4-FFF2-40B4-BE49-F238E27FC236}">
                <a16:creationId xmlns:a16="http://schemas.microsoft.com/office/drawing/2014/main" id="{83F69A8E-D34D-41E5-A75A-1D77817E017D}"/>
              </a:ext>
            </a:extLst>
          </p:cNvPr>
          <p:cNvSpPr>
            <a:spLocks noGrp="1"/>
          </p:cNvSpPr>
          <p:nvPr>
            <p:ph type="body" idx="1" hasCustomPrompt="1"/>
          </p:nvPr>
        </p:nvSpPr>
        <p:spPr>
          <a:xfrm>
            <a:off x="358820" y="3848101"/>
            <a:ext cx="5600700" cy="276999"/>
          </a:xfrm>
        </p:spPr>
        <p:txBody>
          <a:bodyPr tIns="0" anchor="t">
            <a:sp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9" name="Title 1">
            <a:extLst>
              <a:ext uri="{FF2B5EF4-FFF2-40B4-BE49-F238E27FC236}">
                <a16:creationId xmlns:a16="http://schemas.microsoft.com/office/drawing/2014/main" id="{39A33503-2C63-4C7D-B5CD-6B48A1059AAD}"/>
              </a:ext>
            </a:extLst>
          </p:cNvPr>
          <p:cNvSpPr>
            <a:spLocks noGrp="1"/>
          </p:cNvSpPr>
          <p:nvPr>
            <p:ph type="title"/>
          </p:nvPr>
        </p:nvSpPr>
        <p:spPr>
          <a:xfrm>
            <a:off x="358820" y="1409699"/>
            <a:ext cx="8348452" cy="978088"/>
          </a:xfrm>
        </p:spPr>
        <p:txBody>
          <a:bodyPr wrap="square" tIns="0" anchor="t">
            <a:spAutoFit/>
          </a:bodyPr>
          <a:lstStyle>
            <a:lvl1pPr>
              <a:lnSpc>
                <a:spcPct val="70000"/>
              </a:lnSpc>
              <a:defRPr sz="4400" b="0">
                <a:solidFill>
                  <a:schemeClr val="bg1"/>
                </a:solidFill>
              </a:defRPr>
            </a:lvl1pPr>
          </a:lstStyle>
          <a:p>
            <a:r>
              <a:rPr lang="en-US"/>
              <a:t>Click to edit Master title style</a:t>
            </a:r>
          </a:p>
        </p:txBody>
      </p:sp>
    </p:spTree>
    <p:extLst>
      <p:ext uri="{BB962C8B-B14F-4D97-AF65-F5344CB8AC3E}">
        <p14:creationId xmlns:p14="http://schemas.microsoft.com/office/powerpoint/2010/main" val="2953893524"/>
      </p:ext>
    </p:extLst>
  </p:cSld>
  <p:clrMapOvr>
    <a:masterClrMapping/>
  </p:clrMapOvr>
  <p:extLst>
    <p:ext uri="{DCECCB84-F9BA-43D5-87BE-67443E8EF086}">
      <p15:sldGuideLst xmlns:p15="http://schemas.microsoft.com/office/powerpoint/2012/main">
        <p15:guide id="1" pos="5592">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hree Content + Pics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3886200"/>
            <a:ext cx="3429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4381534" y="3886200"/>
            <a:ext cx="3429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8267768" y="3886200"/>
            <a:ext cx="3429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0DE1C42F-82A3-49D7-9B58-607C4E4D5817}"/>
              </a:ext>
            </a:extLst>
          </p:cNvPr>
          <p:cNvSpPr>
            <a:spLocks noGrp="1"/>
          </p:cNvSpPr>
          <p:nvPr>
            <p:ph type="pic" sz="quarter" idx="15"/>
          </p:nvPr>
        </p:nvSpPr>
        <p:spPr>
          <a:xfrm>
            <a:off x="495300" y="1409700"/>
            <a:ext cx="3429000" cy="2247900"/>
          </a:xfrm>
          <a:pattFill prst="wdUpDiag">
            <a:fgClr>
              <a:schemeClr val="bg2"/>
            </a:fgClr>
            <a:bgClr>
              <a:schemeClr val="bg1"/>
            </a:bgClr>
          </a:pattFill>
        </p:spPr>
        <p:txBody>
          <a:bodyPr/>
          <a:lstStyle/>
          <a:p>
            <a:r>
              <a:rPr lang="en-US"/>
              <a:t>Click icon to add picture</a:t>
            </a:r>
          </a:p>
        </p:txBody>
      </p:sp>
      <p:sp>
        <p:nvSpPr>
          <p:cNvPr id="11" name="Picture Placeholder 6">
            <a:extLst>
              <a:ext uri="{FF2B5EF4-FFF2-40B4-BE49-F238E27FC236}">
                <a16:creationId xmlns:a16="http://schemas.microsoft.com/office/drawing/2014/main" id="{622D68AC-932E-4B0C-90A5-71EE23ACE46A}"/>
              </a:ext>
            </a:extLst>
          </p:cNvPr>
          <p:cNvSpPr>
            <a:spLocks noGrp="1"/>
          </p:cNvSpPr>
          <p:nvPr>
            <p:ph type="pic" sz="quarter" idx="16"/>
          </p:nvPr>
        </p:nvSpPr>
        <p:spPr>
          <a:xfrm>
            <a:off x="4381534" y="1409700"/>
            <a:ext cx="3429000" cy="2247900"/>
          </a:xfrm>
          <a:pattFill prst="wdUpDiag">
            <a:fgClr>
              <a:schemeClr val="bg2"/>
            </a:fgClr>
            <a:bgClr>
              <a:schemeClr val="bg1"/>
            </a:bgClr>
          </a:pattFill>
        </p:spPr>
        <p:txBody>
          <a:bodyPr/>
          <a:lstStyle/>
          <a:p>
            <a:r>
              <a:rPr lang="en-US"/>
              <a:t>Click icon to add picture</a:t>
            </a:r>
          </a:p>
        </p:txBody>
      </p:sp>
      <p:sp>
        <p:nvSpPr>
          <p:cNvPr id="12" name="Picture Placeholder 6">
            <a:extLst>
              <a:ext uri="{FF2B5EF4-FFF2-40B4-BE49-F238E27FC236}">
                <a16:creationId xmlns:a16="http://schemas.microsoft.com/office/drawing/2014/main" id="{D1A7CD19-76F6-4CBE-B54D-93302EA79B1A}"/>
              </a:ext>
            </a:extLst>
          </p:cNvPr>
          <p:cNvSpPr>
            <a:spLocks noGrp="1"/>
          </p:cNvSpPr>
          <p:nvPr>
            <p:ph type="pic" sz="quarter" idx="17"/>
          </p:nvPr>
        </p:nvSpPr>
        <p:spPr>
          <a:xfrm>
            <a:off x="8267700" y="1409700"/>
            <a:ext cx="3429000" cy="2247900"/>
          </a:xfrm>
          <a:pattFill prst="wdUpDiag">
            <a:fgClr>
              <a:schemeClr val="bg2"/>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1978437314"/>
      </p:ext>
    </p:extLst>
  </p:cSld>
  <p:clrMapOvr>
    <a:masterClrMapping/>
  </p:clrMapOvr>
  <p:extLst>
    <p:ext uri="{DCECCB84-F9BA-43D5-87BE-67443E8EF086}">
      <p15:sldGuideLst xmlns:p15="http://schemas.microsoft.com/office/powerpoint/2012/main">
        <p15:guide id="1" orient="horz" pos="2448">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Four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2459736"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3409238" y="1409701"/>
            <a:ext cx="2459736"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6323176" y="1409701"/>
            <a:ext cx="2459736"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DC3999C7-E763-4050-BC0E-E9090F84780A}"/>
              </a:ext>
            </a:extLst>
          </p:cNvPr>
          <p:cNvSpPr>
            <a:spLocks noGrp="1"/>
          </p:cNvSpPr>
          <p:nvPr>
            <p:ph idx="15"/>
          </p:nvPr>
        </p:nvSpPr>
        <p:spPr>
          <a:xfrm>
            <a:off x="9237112" y="1409701"/>
            <a:ext cx="2459736"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4538375F-017C-4D3C-98B0-0B49D2AAE3BA}"/>
              </a:ext>
            </a:extLst>
          </p:cNvPr>
          <p:cNvCxnSpPr/>
          <p:nvPr userDrawn="1"/>
        </p:nvCxnSpPr>
        <p:spPr>
          <a:xfrm>
            <a:off x="3182137"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B52EB66-0BC5-4D65-9873-7791F0C2A2E0}"/>
              </a:ext>
            </a:extLst>
          </p:cNvPr>
          <p:cNvCxnSpPr/>
          <p:nvPr userDrawn="1"/>
        </p:nvCxnSpPr>
        <p:spPr>
          <a:xfrm>
            <a:off x="6096075"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A66CFF-0E1D-4769-AC5A-FFCF982704C6}"/>
              </a:ext>
            </a:extLst>
          </p:cNvPr>
          <p:cNvCxnSpPr/>
          <p:nvPr userDrawn="1"/>
        </p:nvCxnSpPr>
        <p:spPr>
          <a:xfrm>
            <a:off x="9010013"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2592514"/>
      </p:ext>
    </p:extLst>
  </p:cSld>
  <p:clrMapOvr>
    <a:masterClrMapping/>
  </p:clrMapOvr>
  <p:extLst>
    <p:ext uri="{DCECCB84-F9BA-43D5-87BE-67443E8EF086}">
      <p15:sldGuideLst xmlns:p15="http://schemas.microsoft.com/office/powerpoint/2012/main"/>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Four Content + Pics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3657600"/>
            <a:ext cx="2459736"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3409237" y="3657600"/>
            <a:ext cx="2459736"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6323174" y="3657600"/>
            <a:ext cx="2459736"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DC3999C7-E763-4050-BC0E-E9090F84780A}"/>
              </a:ext>
            </a:extLst>
          </p:cNvPr>
          <p:cNvSpPr>
            <a:spLocks noGrp="1"/>
          </p:cNvSpPr>
          <p:nvPr>
            <p:ph idx="15"/>
          </p:nvPr>
        </p:nvSpPr>
        <p:spPr>
          <a:xfrm>
            <a:off x="9237112" y="3657600"/>
            <a:ext cx="2459736"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5632F1BF-A417-46F5-A2B0-EE338C9464D9}"/>
              </a:ext>
            </a:extLst>
          </p:cNvPr>
          <p:cNvSpPr>
            <a:spLocks noGrp="1"/>
          </p:cNvSpPr>
          <p:nvPr>
            <p:ph type="pic" sz="quarter" idx="16"/>
          </p:nvPr>
        </p:nvSpPr>
        <p:spPr>
          <a:xfrm>
            <a:off x="495300" y="1409700"/>
            <a:ext cx="2459038" cy="2019300"/>
          </a:xfrm>
          <a:pattFill prst="wdUpDiag">
            <a:fgClr>
              <a:schemeClr val="bg2"/>
            </a:fgClr>
            <a:bgClr>
              <a:schemeClr val="bg1"/>
            </a:bgClr>
          </a:pattFill>
        </p:spPr>
        <p:txBody>
          <a:bodyPr/>
          <a:lstStyle/>
          <a:p>
            <a:r>
              <a:rPr lang="en-US"/>
              <a:t>Click icon to add picture</a:t>
            </a:r>
          </a:p>
        </p:txBody>
      </p:sp>
      <p:sp>
        <p:nvSpPr>
          <p:cNvPr id="12" name="Picture Placeholder 8">
            <a:extLst>
              <a:ext uri="{FF2B5EF4-FFF2-40B4-BE49-F238E27FC236}">
                <a16:creationId xmlns:a16="http://schemas.microsoft.com/office/drawing/2014/main" id="{B664EC32-C8D7-4696-8955-D27860B11603}"/>
              </a:ext>
            </a:extLst>
          </p:cNvPr>
          <p:cNvSpPr>
            <a:spLocks noGrp="1"/>
          </p:cNvSpPr>
          <p:nvPr>
            <p:ph type="pic" sz="quarter" idx="17"/>
          </p:nvPr>
        </p:nvSpPr>
        <p:spPr>
          <a:xfrm>
            <a:off x="3409935" y="1409700"/>
            <a:ext cx="2459038" cy="2019300"/>
          </a:xfrm>
          <a:pattFill prst="wdUpDiag">
            <a:fgClr>
              <a:schemeClr val="bg2"/>
            </a:fgClr>
            <a:bgClr>
              <a:schemeClr val="bg1"/>
            </a:bgClr>
          </a:pattFill>
        </p:spPr>
        <p:txBody>
          <a:bodyPr/>
          <a:lstStyle/>
          <a:p>
            <a:r>
              <a:rPr lang="en-US"/>
              <a:t>Click icon to add picture</a:t>
            </a:r>
          </a:p>
        </p:txBody>
      </p:sp>
      <p:sp>
        <p:nvSpPr>
          <p:cNvPr id="14" name="Picture Placeholder 8">
            <a:extLst>
              <a:ext uri="{FF2B5EF4-FFF2-40B4-BE49-F238E27FC236}">
                <a16:creationId xmlns:a16="http://schemas.microsoft.com/office/drawing/2014/main" id="{7BC96BB2-8963-4074-99F2-2BEB65D70F68}"/>
              </a:ext>
            </a:extLst>
          </p:cNvPr>
          <p:cNvSpPr>
            <a:spLocks noGrp="1"/>
          </p:cNvSpPr>
          <p:nvPr>
            <p:ph type="pic" sz="quarter" idx="18"/>
          </p:nvPr>
        </p:nvSpPr>
        <p:spPr>
          <a:xfrm>
            <a:off x="6323872" y="1409700"/>
            <a:ext cx="2459038" cy="2019300"/>
          </a:xfrm>
          <a:pattFill prst="wdUpDiag">
            <a:fgClr>
              <a:schemeClr val="bg2"/>
            </a:fgClr>
            <a:bgClr>
              <a:schemeClr val="bg1"/>
            </a:bgClr>
          </a:pattFill>
        </p:spPr>
        <p:txBody>
          <a:bodyPr/>
          <a:lstStyle/>
          <a:p>
            <a:r>
              <a:rPr lang="en-US"/>
              <a:t>Click icon to add picture</a:t>
            </a:r>
          </a:p>
        </p:txBody>
      </p:sp>
      <p:sp>
        <p:nvSpPr>
          <p:cNvPr id="15" name="Picture Placeholder 8">
            <a:extLst>
              <a:ext uri="{FF2B5EF4-FFF2-40B4-BE49-F238E27FC236}">
                <a16:creationId xmlns:a16="http://schemas.microsoft.com/office/drawing/2014/main" id="{3FAAAD28-DA69-4AAE-9FAD-9F27417572FF}"/>
              </a:ext>
            </a:extLst>
          </p:cNvPr>
          <p:cNvSpPr>
            <a:spLocks noGrp="1"/>
          </p:cNvSpPr>
          <p:nvPr>
            <p:ph type="pic" sz="quarter" idx="19"/>
          </p:nvPr>
        </p:nvSpPr>
        <p:spPr>
          <a:xfrm>
            <a:off x="9237112" y="1409700"/>
            <a:ext cx="2459038" cy="2019300"/>
          </a:xfrm>
          <a:pattFill prst="wdUpDiag">
            <a:fgClr>
              <a:schemeClr val="bg2"/>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2518431492"/>
      </p:ext>
    </p:extLst>
  </p:cSld>
  <p:clrMapOvr>
    <a:masterClrMapping/>
  </p:clrMapOvr>
  <p:extLst>
    <p:ext uri="{DCECCB84-F9BA-43D5-87BE-67443E8EF086}">
      <p15:sldGuideLst xmlns:p15="http://schemas.microsoft.com/office/powerpoint/2012/main"/>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Four Content 2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11006"/>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6324600" y="1411006"/>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D39F757B-7399-47EF-8C93-6F4A6410845A}"/>
              </a:ext>
            </a:extLst>
          </p:cNvPr>
          <p:cNvSpPr>
            <a:spLocks noGrp="1"/>
          </p:cNvSpPr>
          <p:nvPr>
            <p:ph idx="14"/>
          </p:nvPr>
        </p:nvSpPr>
        <p:spPr>
          <a:xfrm>
            <a:off x="495300" y="3844171"/>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A9B1BC2-D1BF-4967-9DEB-0E2180966050}"/>
              </a:ext>
            </a:extLst>
          </p:cNvPr>
          <p:cNvSpPr>
            <a:spLocks noGrp="1"/>
          </p:cNvSpPr>
          <p:nvPr>
            <p:ph idx="15"/>
          </p:nvPr>
        </p:nvSpPr>
        <p:spPr>
          <a:xfrm>
            <a:off x="6324600" y="3844171"/>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5813053"/>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Sixteen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hasCustomPrompt="1"/>
          </p:nvPr>
        </p:nvSpPr>
        <p:spPr>
          <a:xfrm>
            <a:off x="495300" y="1412104"/>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hasCustomPrompt="1"/>
          </p:nvPr>
        </p:nvSpPr>
        <p:spPr>
          <a:xfrm>
            <a:off x="6324600" y="1412104"/>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9" name="Content Placeholder 2">
            <a:extLst>
              <a:ext uri="{FF2B5EF4-FFF2-40B4-BE49-F238E27FC236}">
                <a16:creationId xmlns:a16="http://schemas.microsoft.com/office/drawing/2014/main" id="{D39F757B-7399-47EF-8C93-6F4A6410845A}"/>
              </a:ext>
            </a:extLst>
          </p:cNvPr>
          <p:cNvSpPr>
            <a:spLocks noGrp="1"/>
          </p:cNvSpPr>
          <p:nvPr>
            <p:ph idx="14" hasCustomPrompt="1"/>
          </p:nvPr>
        </p:nvSpPr>
        <p:spPr>
          <a:xfrm>
            <a:off x="495300" y="5080223"/>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0" name="Content Placeholder 2">
            <a:extLst>
              <a:ext uri="{FF2B5EF4-FFF2-40B4-BE49-F238E27FC236}">
                <a16:creationId xmlns:a16="http://schemas.microsoft.com/office/drawing/2014/main" id="{DA9B1BC2-D1BF-4967-9DEB-0E2180966050}"/>
              </a:ext>
            </a:extLst>
          </p:cNvPr>
          <p:cNvSpPr>
            <a:spLocks noGrp="1"/>
          </p:cNvSpPr>
          <p:nvPr>
            <p:ph idx="15" hasCustomPrompt="1"/>
          </p:nvPr>
        </p:nvSpPr>
        <p:spPr>
          <a:xfrm>
            <a:off x="6322327" y="5080223"/>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3" name="Content Placeholder 2">
            <a:extLst>
              <a:ext uri="{FF2B5EF4-FFF2-40B4-BE49-F238E27FC236}">
                <a16:creationId xmlns:a16="http://schemas.microsoft.com/office/drawing/2014/main" id="{F3266E99-6D42-417C-A216-84A2B3B715ED}"/>
              </a:ext>
            </a:extLst>
          </p:cNvPr>
          <p:cNvSpPr>
            <a:spLocks noGrp="1"/>
          </p:cNvSpPr>
          <p:nvPr>
            <p:ph idx="17" hasCustomPrompt="1"/>
          </p:nvPr>
        </p:nvSpPr>
        <p:spPr>
          <a:xfrm>
            <a:off x="3407664" y="1412104"/>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4" name="Content Placeholder 2">
            <a:extLst>
              <a:ext uri="{FF2B5EF4-FFF2-40B4-BE49-F238E27FC236}">
                <a16:creationId xmlns:a16="http://schemas.microsoft.com/office/drawing/2014/main" id="{054589B4-7F05-4C7A-A2EE-48FB0A13E0D5}"/>
              </a:ext>
            </a:extLst>
          </p:cNvPr>
          <p:cNvSpPr>
            <a:spLocks noGrp="1"/>
          </p:cNvSpPr>
          <p:nvPr>
            <p:ph idx="18" hasCustomPrompt="1"/>
          </p:nvPr>
        </p:nvSpPr>
        <p:spPr>
          <a:xfrm>
            <a:off x="9236964" y="1412104"/>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5" name="Content Placeholder 2">
            <a:extLst>
              <a:ext uri="{FF2B5EF4-FFF2-40B4-BE49-F238E27FC236}">
                <a16:creationId xmlns:a16="http://schemas.microsoft.com/office/drawing/2014/main" id="{F2E9B699-079A-4F7A-A636-380F36093446}"/>
              </a:ext>
            </a:extLst>
          </p:cNvPr>
          <p:cNvSpPr>
            <a:spLocks noGrp="1"/>
          </p:cNvSpPr>
          <p:nvPr>
            <p:ph idx="19" hasCustomPrompt="1"/>
          </p:nvPr>
        </p:nvSpPr>
        <p:spPr>
          <a:xfrm>
            <a:off x="3407664" y="5080223"/>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6" name="Content Placeholder 2">
            <a:extLst>
              <a:ext uri="{FF2B5EF4-FFF2-40B4-BE49-F238E27FC236}">
                <a16:creationId xmlns:a16="http://schemas.microsoft.com/office/drawing/2014/main" id="{7401885D-5D62-448F-BC24-63F385C48568}"/>
              </a:ext>
            </a:extLst>
          </p:cNvPr>
          <p:cNvSpPr>
            <a:spLocks noGrp="1"/>
          </p:cNvSpPr>
          <p:nvPr>
            <p:ph idx="20" hasCustomPrompt="1"/>
          </p:nvPr>
        </p:nvSpPr>
        <p:spPr>
          <a:xfrm>
            <a:off x="9236964" y="5080223"/>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7" name="Chart Placeholder 6">
            <a:extLst>
              <a:ext uri="{FF2B5EF4-FFF2-40B4-BE49-F238E27FC236}">
                <a16:creationId xmlns:a16="http://schemas.microsoft.com/office/drawing/2014/main" id="{7257D68F-E97D-4F92-A3D3-D1503CB5DE64}"/>
              </a:ext>
            </a:extLst>
          </p:cNvPr>
          <p:cNvSpPr>
            <a:spLocks noGrp="1"/>
          </p:cNvSpPr>
          <p:nvPr>
            <p:ph type="chart" sz="quarter" idx="21"/>
          </p:nvPr>
        </p:nvSpPr>
        <p:spPr>
          <a:xfrm>
            <a:off x="495299" y="2634810"/>
            <a:ext cx="2459038" cy="786384"/>
          </a:xfrm>
        </p:spPr>
        <p:txBody>
          <a:bodyPr/>
          <a:lstStyle>
            <a:lvl1pPr>
              <a:defRPr sz="1600"/>
            </a:lvl1pPr>
          </a:lstStyle>
          <a:p>
            <a:r>
              <a:rPr lang="en-US"/>
              <a:t>Click icon to add chart</a:t>
            </a:r>
          </a:p>
        </p:txBody>
      </p:sp>
      <p:sp>
        <p:nvSpPr>
          <p:cNvPr id="17" name="Chart Placeholder 6">
            <a:extLst>
              <a:ext uri="{FF2B5EF4-FFF2-40B4-BE49-F238E27FC236}">
                <a16:creationId xmlns:a16="http://schemas.microsoft.com/office/drawing/2014/main" id="{3B3B5C6B-85C1-4026-8D2C-B5C2CE44A5D5}"/>
              </a:ext>
            </a:extLst>
          </p:cNvPr>
          <p:cNvSpPr>
            <a:spLocks noGrp="1"/>
          </p:cNvSpPr>
          <p:nvPr>
            <p:ph type="chart" sz="quarter" idx="22"/>
          </p:nvPr>
        </p:nvSpPr>
        <p:spPr>
          <a:xfrm>
            <a:off x="3409341" y="2634810"/>
            <a:ext cx="2459038" cy="786384"/>
          </a:xfrm>
        </p:spPr>
        <p:txBody>
          <a:bodyPr/>
          <a:lstStyle>
            <a:lvl1pPr>
              <a:defRPr sz="1600"/>
            </a:lvl1pPr>
          </a:lstStyle>
          <a:p>
            <a:r>
              <a:rPr lang="en-US"/>
              <a:t>Click icon to add chart</a:t>
            </a:r>
          </a:p>
        </p:txBody>
      </p:sp>
      <p:sp>
        <p:nvSpPr>
          <p:cNvPr id="18" name="Chart Placeholder 6">
            <a:extLst>
              <a:ext uri="{FF2B5EF4-FFF2-40B4-BE49-F238E27FC236}">
                <a16:creationId xmlns:a16="http://schemas.microsoft.com/office/drawing/2014/main" id="{9950548D-185E-4E8F-ACC1-7147F8753B87}"/>
              </a:ext>
            </a:extLst>
          </p:cNvPr>
          <p:cNvSpPr>
            <a:spLocks noGrp="1"/>
          </p:cNvSpPr>
          <p:nvPr>
            <p:ph type="chart" sz="quarter" idx="23"/>
          </p:nvPr>
        </p:nvSpPr>
        <p:spPr>
          <a:xfrm>
            <a:off x="6323383" y="2634810"/>
            <a:ext cx="2459038" cy="786384"/>
          </a:xfrm>
        </p:spPr>
        <p:txBody>
          <a:bodyPr/>
          <a:lstStyle>
            <a:lvl1pPr>
              <a:defRPr sz="1600"/>
            </a:lvl1pPr>
          </a:lstStyle>
          <a:p>
            <a:r>
              <a:rPr lang="en-US"/>
              <a:t>Click icon to add chart</a:t>
            </a:r>
          </a:p>
        </p:txBody>
      </p:sp>
      <p:sp>
        <p:nvSpPr>
          <p:cNvPr id="19" name="Chart Placeholder 6">
            <a:extLst>
              <a:ext uri="{FF2B5EF4-FFF2-40B4-BE49-F238E27FC236}">
                <a16:creationId xmlns:a16="http://schemas.microsoft.com/office/drawing/2014/main" id="{E621986D-B207-419E-8DB3-B0A4BB23DA35}"/>
              </a:ext>
            </a:extLst>
          </p:cNvPr>
          <p:cNvSpPr>
            <a:spLocks noGrp="1"/>
          </p:cNvSpPr>
          <p:nvPr>
            <p:ph type="chart" sz="quarter" idx="24"/>
          </p:nvPr>
        </p:nvSpPr>
        <p:spPr>
          <a:xfrm>
            <a:off x="9237662" y="2634810"/>
            <a:ext cx="2459038" cy="786384"/>
          </a:xfrm>
        </p:spPr>
        <p:txBody>
          <a:bodyPr/>
          <a:lstStyle>
            <a:lvl1pPr>
              <a:defRPr sz="1600"/>
            </a:lvl1pPr>
          </a:lstStyle>
          <a:p>
            <a:r>
              <a:rPr lang="en-US"/>
              <a:t>Click icon to add chart</a:t>
            </a:r>
          </a:p>
        </p:txBody>
      </p:sp>
      <p:sp>
        <p:nvSpPr>
          <p:cNvPr id="20" name="Chart Placeholder 6">
            <a:extLst>
              <a:ext uri="{FF2B5EF4-FFF2-40B4-BE49-F238E27FC236}">
                <a16:creationId xmlns:a16="http://schemas.microsoft.com/office/drawing/2014/main" id="{4F23C499-BF0D-4A23-948D-7CF2255178FF}"/>
              </a:ext>
            </a:extLst>
          </p:cNvPr>
          <p:cNvSpPr>
            <a:spLocks noGrp="1"/>
          </p:cNvSpPr>
          <p:nvPr>
            <p:ph type="chart" sz="quarter" idx="25"/>
          </p:nvPr>
        </p:nvSpPr>
        <p:spPr>
          <a:xfrm>
            <a:off x="495299" y="3857516"/>
            <a:ext cx="2459038" cy="786384"/>
          </a:xfrm>
        </p:spPr>
        <p:txBody>
          <a:bodyPr/>
          <a:lstStyle>
            <a:lvl1pPr>
              <a:defRPr sz="1600"/>
            </a:lvl1pPr>
          </a:lstStyle>
          <a:p>
            <a:r>
              <a:rPr lang="en-US"/>
              <a:t>Click icon to add chart</a:t>
            </a:r>
          </a:p>
        </p:txBody>
      </p:sp>
      <p:sp>
        <p:nvSpPr>
          <p:cNvPr id="21" name="Chart Placeholder 6">
            <a:extLst>
              <a:ext uri="{FF2B5EF4-FFF2-40B4-BE49-F238E27FC236}">
                <a16:creationId xmlns:a16="http://schemas.microsoft.com/office/drawing/2014/main" id="{86A17512-7EDD-4F1A-A28C-60AEB3A2B060}"/>
              </a:ext>
            </a:extLst>
          </p:cNvPr>
          <p:cNvSpPr>
            <a:spLocks noGrp="1"/>
          </p:cNvSpPr>
          <p:nvPr>
            <p:ph type="chart" sz="quarter" idx="26"/>
          </p:nvPr>
        </p:nvSpPr>
        <p:spPr>
          <a:xfrm>
            <a:off x="3409341" y="3857516"/>
            <a:ext cx="2459038" cy="786384"/>
          </a:xfrm>
        </p:spPr>
        <p:txBody>
          <a:bodyPr/>
          <a:lstStyle>
            <a:lvl1pPr>
              <a:defRPr sz="1600"/>
            </a:lvl1pPr>
          </a:lstStyle>
          <a:p>
            <a:r>
              <a:rPr lang="en-US"/>
              <a:t>Click icon to add chart</a:t>
            </a:r>
          </a:p>
        </p:txBody>
      </p:sp>
      <p:sp>
        <p:nvSpPr>
          <p:cNvPr id="22" name="Chart Placeholder 6">
            <a:extLst>
              <a:ext uri="{FF2B5EF4-FFF2-40B4-BE49-F238E27FC236}">
                <a16:creationId xmlns:a16="http://schemas.microsoft.com/office/drawing/2014/main" id="{565C587C-501C-4648-B14F-7472AC051890}"/>
              </a:ext>
            </a:extLst>
          </p:cNvPr>
          <p:cNvSpPr>
            <a:spLocks noGrp="1"/>
          </p:cNvSpPr>
          <p:nvPr>
            <p:ph type="chart" sz="quarter" idx="27"/>
          </p:nvPr>
        </p:nvSpPr>
        <p:spPr>
          <a:xfrm>
            <a:off x="6323383" y="3857516"/>
            <a:ext cx="2459038" cy="786384"/>
          </a:xfrm>
        </p:spPr>
        <p:txBody>
          <a:bodyPr/>
          <a:lstStyle>
            <a:lvl1pPr>
              <a:defRPr sz="1600"/>
            </a:lvl1pPr>
          </a:lstStyle>
          <a:p>
            <a:r>
              <a:rPr lang="en-US"/>
              <a:t>Click icon to add chart</a:t>
            </a:r>
          </a:p>
        </p:txBody>
      </p:sp>
      <p:sp>
        <p:nvSpPr>
          <p:cNvPr id="23" name="Chart Placeholder 6">
            <a:extLst>
              <a:ext uri="{FF2B5EF4-FFF2-40B4-BE49-F238E27FC236}">
                <a16:creationId xmlns:a16="http://schemas.microsoft.com/office/drawing/2014/main" id="{1EA84FC4-84EB-4A41-846C-1EEBF8A54C82}"/>
              </a:ext>
            </a:extLst>
          </p:cNvPr>
          <p:cNvSpPr>
            <a:spLocks noGrp="1"/>
          </p:cNvSpPr>
          <p:nvPr>
            <p:ph type="chart" sz="quarter" idx="28"/>
          </p:nvPr>
        </p:nvSpPr>
        <p:spPr>
          <a:xfrm>
            <a:off x="9237662" y="3857516"/>
            <a:ext cx="2459038" cy="786384"/>
          </a:xfrm>
        </p:spPr>
        <p:txBody>
          <a:bodyPr/>
          <a:lstStyle>
            <a:lvl1pPr>
              <a:defRPr sz="1600"/>
            </a:lvl1pPr>
          </a:lstStyle>
          <a:p>
            <a:r>
              <a:rPr lang="en-US"/>
              <a:t>Click icon to add chart</a:t>
            </a:r>
          </a:p>
        </p:txBody>
      </p:sp>
    </p:spTree>
    <p:extLst>
      <p:ext uri="{BB962C8B-B14F-4D97-AF65-F5344CB8AC3E}">
        <p14:creationId xmlns:p14="http://schemas.microsoft.com/office/powerpoint/2010/main" val="2293673777"/>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le Only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3538A-4A54-4A25-9BD2-E79855D6A549}"/>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5827C14D-9EED-4F3B-9141-0F2882919726}"/>
              </a:ext>
            </a:extLst>
          </p:cNvPr>
          <p:cNvSpPr>
            <a:spLocks noGrp="1"/>
          </p:cNvSpPr>
          <p:nvPr>
            <p:ph type="ftr" sz="quarter" idx="11"/>
          </p:nvPr>
        </p:nvSpPr>
        <p:spPr/>
        <p:txBody>
          <a:bodyPr/>
          <a:lstStyle/>
          <a:p>
            <a:r>
              <a:rPr lang="en-US"/>
              <a:t>Footer, Arial Bold 10pt</a:t>
            </a:r>
          </a:p>
        </p:txBody>
      </p:sp>
      <p:sp>
        <p:nvSpPr>
          <p:cNvPr id="5" name="Slide Number Placeholder 4">
            <a:extLst>
              <a:ext uri="{FF2B5EF4-FFF2-40B4-BE49-F238E27FC236}">
                <a16:creationId xmlns:a16="http://schemas.microsoft.com/office/drawing/2014/main" id="{D0D08997-B423-407B-B60D-8D5DFC3705FE}"/>
              </a:ext>
            </a:extLst>
          </p:cNvPr>
          <p:cNvSpPr>
            <a:spLocks noGrp="1"/>
          </p:cNvSpPr>
          <p:nvPr>
            <p:ph type="sldNum" sz="quarter" idx="12"/>
          </p:nvPr>
        </p:nvSpPr>
        <p:spPr/>
        <p:txBody>
          <a:bodyPr/>
          <a:lstStyle/>
          <a:p>
            <a:fld id="{7B94EC18-1D2B-4535-B738-0E53AFE26620}" type="slidenum">
              <a:rPr lang="en-US" smtClean="0"/>
              <a:t>‹#›</a:t>
            </a:fld>
            <a:endParaRPr lang="en-US"/>
          </a:p>
        </p:txBody>
      </p:sp>
    </p:spTree>
    <p:extLst>
      <p:ext uri="{BB962C8B-B14F-4D97-AF65-F5344CB8AC3E}">
        <p14:creationId xmlns:p14="http://schemas.microsoft.com/office/powerpoint/2010/main" val="68703333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Blank w/o Takeawa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59AAC5D-D7D8-42DB-BA4B-6CDFC5FAF0A6}"/>
              </a:ext>
            </a:extLst>
          </p:cNvPr>
          <p:cNvSpPr>
            <a:spLocks noGrp="1"/>
          </p:cNvSpPr>
          <p:nvPr>
            <p:ph type="ftr" sz="quarter" idx="11"/>
          </p:nvPr>
        </p:nvSpPr>
        <p:spPr/>
        <p:txBody>
          <a:bodyPr/>
          <a:lstStyle/>
          <a:p>
            <a:r>
              <a:rPr lang="en-US"/>
              <a:t>Footer, Arial Bold 10pt</a:t>
            </a:r>
          </a:p>
        </p:txBody>
      </p:sp>
      <p:sp>
        <p:nvSpPr>
          <p:cNvPr id="4" name="Slide Number Placeholder 3">
            <a:extLst>
              <a:ext uri="{FF2B5EF4-FFF2-40B4-BE49-F238E27FC236}">
                <a16:creationId xmlns:a16="http://schemas.microsoft.com/office/drawing/2014/main" id="{C0C549D9-CB0B-4053-B4B8-18A9A6E347D0}"/>
              </a:ext>
            </a:extLst>
          </p:cNvPr>
          <p:cNvSpPr>
            <a:spLocks noGrp="1"/>
          </p:cNvSpPr>
          <p:nvPr>
            <p:ph type="sldNum" sz="quarter" idx="12"/>
          </p:nvPr>
        </p:nvSpPr>
        <p:spPr/>
        <p:txBody>
          <a:bodyPr/>
          <a:lstStyle/>
          <a:p>
            <a:fld id="{7B94EC18-1D2B-4535-B738-0E53AFE26620}" type="slidenum">
              <a:rPr lang="en-US" smtClean="0"/>
              <a:t>‹#›</a:t>
            </a:fld>
            <a:endParaRPr lang="en-US"/>
          </a:p>
        </p:txBody>
      </p:sp>
    </p:spTree>
    <p:extLst>
      <p:ext uri="{BB962C8B-B14F-4D97-AF65-F5344CB8AC3E}">
        <p14:creationId xmlns:p14="http://schemas.microsoft.com/office/powerpoint/2010/main" val="202456653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blank" preserve="1">
  <p:cSld name="END OF THE TEMPLATE">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703B52-DBF5-48FD-AB36-B36970177F1B}"/>
              </a:ext>
            </a:extLst>
          </p:cNvPr>
          <p:cNvSpPr txBox="1"/>
          <p:nvPr userDrawn="1"/>
        </p:nvSpPr>
        <p:spPr>
          <a:xfrm>
            <a:off x="4516170" y="2978965"/>
            <a:ext cx="3159659" cy="914400"/>
          </a:xfrm>
          <a:prstGeom prst="rect">
            <a:avLst/>
          </a:prstGeom>
          <a:noFill/>
        </p:spPr>
        <p:txBody>
          <a:bodyPr wrap="none" lIns="0" tIns="0" rIns="0" bIns="0" rtlCol="0" anchor="ctr">
            <a:noAutofit/>
          </a:bodyPr>
          <a:lstStyle/>
          <a:p>
            <a:pPr algn="ctr"/>
            <a:r>
              <a:rPr lang="en-US" sz="6600" b="1">
                <a:solidFill>
                  <a:schemeClr val="bg1"/>
                </a:solidFill>
                <a:latin typeface="+mj-lt"/>
              </a:rPr>
              <a:t>END OF THE TEMPLATE</a:t>
            </a:r>
          </a:p>
        </p:txBody>
      </p:sp>
    </p:spTree>
    <p:extLst>
      <p:ext uri="{BB962C8B-B14F-4D97-AF65-F5344CB8AC3E}">
        <p14:creationId xmlns:p14="http://schemas.microsoft.com/office/powerpoint/2010/main" val="172689598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Title &amp; subtitle">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528000" y="651600"/>
            <a:ext cx="11136000" cy="757255"/>
          </a:xfrm>
          <a:prstGeom prst="rect">
            <a:avLst/>
          </a:prstGeom>
        </p:spPr>
        <p:txBody>
          <a:bodyPr lIns="0" tIns="0" rIns="0" bIns="0">
            <a:noAutofit/>
          </a:bodyPr>
          <a:lstStyle>
            <a:lvl1pPr marL="0" indent="0">
              <a:buNone/>
              <a:defRPr sz="2000" b="0">
                <a:solidFill>
                  <a:srgbClr val="575757"/>
                </a:solidFill>
              </a:defRPr>
            </a:lvl1pPr>
          </a:lstStyle>
          <a:p>
            <a:pPr lvl="0"/>
            <a:r>
              <a:rPr lang="en-US"/>
              <a:t>Click to add subtitle</a:t>
            </a:r>
          </a:p>
        </p:txBody>
      </p:sp>
      <p:sp>
        <p:nvSpPr>
          <p:cNvPr id="11" name="Title Placeholder 1"/>
          <p:cNvSpPr>
            <a:spLocks noGrp="1"/>
          </p:cNvSpPr>
          <p:nvPr>
            <p:ph type="title" hasCustomPrompt="1"/>
          </p:nvPr>
        </p:nvSpPr>
        <p:spPr>
          <a:xfrm>
            <a:off x="528000" y="295683"/>
            <a:ext cx="11136000" cy="469492"/>
          </a:xfrm>
          <a:prstGeom prst="rect">
            <a:avLst/>
          </a:prstGeom>
        </p:spPr>
        <p:txBody>
          <a:bodyPr vert="horz" lIns="0" tIns="0" rIns="0" bIns="0" rtlCol="0" anchor="t" anchorCtr="0">
            <a:noAutofit/>
          </a:bodyPr>
          <a:lstStyle>
            <a:lvl1pPr>
              <a:defRPr/>
            </a:lvl1pPr>
          </a:lstStyle>
          <a:p>
            <a:r>
              <a:rPr lang="en-US"/>
              <a:t>Click to add title</a:t>
            </a:r>
          </a:p>
        </p:txBody>
      </p:sp>
    </p:spTree>
    <p:extLst>
      <p:ext uri="{BB962C8B-B14F-4D97-AF65-F5344CB8AC3E}">
        <p14:creationId xmlns:p14="http://schemas.microsoft.com/office/powerpoint/2010/main" val="3389711497"/>
      </p:ext>
    </p:extLst>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Open Layout">
    <p:spTree>
      <p:nvGrpSpPr>
        <p:cNvPr id="1" name=""/>
        <p:cNvGrpSpPr/>
        <p:nvPr/>
      </p:nvGrpSpPr>
      <p:grpSpPr>
        <a:xfrm>
          <a:off x="0" y="0"/>
          <a:ext cx="0" cy="0"/>
          <a:chOff x="0" y="0"/>
          <a:chExt cx="0" cy="0"/>
        </a:xfrm>
      </p:grpSpPr>
      <p:sp>
        <p:nvSpPr>
          <p:cNvPr id="2" name="Title 1"/>
          <p:cNvSpPr>
            <a:spLocks noGrp="1"/>
          </p:cNvSpPr>
          <p:nvPr>
            <p:ph type="title"/>
          </p:nvPr>
        </p:nvSpPr>
        <p:spPr>
          <a:xfrm>
            <a:off x="714240" y="357189"/>
            <a:ext cx="10523336" cy="498475"/>
          </a:xfrm>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521D1E3F-96BE-4EC6-B772-60D92C1E53EA}" type="slidenum">
              <a:rPr lang="en-US"/>
              <a:pPr>
                <a:defRPr/>
              </a:pPr>
              <a:t>‹#›</a:t>
            </a:fld>
            <a:endParaRPr lang="en-US"/>
          </a:p>
        </p:txBody>
      </p:sp>
    </p:spTree>
    <p:extLst>
      <p:ext uri="{BB962C8B-B14F-4D97-AF65-F5344CB8AC3E}">
        <p14:creationId xmlns:p14="http://schemas.microsoft.com/office/powerpoint/2010/main" val="2883835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C401C-FCBB-EC2E-C865-42C67C97EA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E90AC1-4B9D-C35D-EC72-FBBBC5DF49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FBAA8D-EBD7-5E1F-8EE8-B0D25C6320C1}"/>
              </a:ext>
            </a:extLst>
          </p:cNvPr>
          <p:cNvSpPr>
            <a:spLocks noGrp="1"/>
          </p:cNvSpPr>
          <p:nvPr>
            <p:ph type="dt" sz="half" idx="10"/>
          </p:nvPr>
        </p:nvSpPr>
        <p:spPr/>
        <p:txBody>
          <a:bodyPr/>
          <a:lstStyle/>
          <a:p>
            <a:fld id="{F378D64B-859A-4736-8BEC-DB4EDE9688D9}" type="datetimeFigureOut">
              <a:rPr lang="en-US" smtClean="0"/>
              <a:t>3/25/2025</a:t>
            </a:fld>
            <a:endParaRPr lang="en-US"/>
          </a:p>
        </p:txBody>
      </p:sp>
      <p:sp>
        <p:nvSpPr>
          <p:cNvPr id="5" name="Footer Placeholder 4">
            <a:extLst>
              <a:ext uri="{FF2B5EF4-FFF2-40B4-BE49-F238E27FC236}">
                <a16:creationId xmlns:a16="http://schemas.microsoft.com/office/drawing/2014/main" id="{A95F5E05-D7B0-7066-4A81-F7CD25CCCD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2316B2-6EB0-5A30-CA0A-B8CE94ACA920}"/>
              </a:ext>
            </a:extLst>
          </p:cNvPr>
          <p:cNvSpPr>
            <a:spLocks noGrp="1"/>
          </p:cNvSpPr>
          <p:nvPr>
            <p:ph type="sldNum" sz="quarter" idx="12"/>
          </p:nvPr>
        </p:nvSpPr>
        <p:spPr/>
        <p:txBody>
          <a:bodyPr/>
          <a:lstStyle/>
          <a:p>
            <a:fld id="{00EBDF4E-29D0-49D0-899C-7CD6C3CE62A6}" type="slidenum">
              <a:rPr lang="en-US" smtClean="0"/>
              <a:t>‹#›</a:t>
            </a:fld>
            <a:endParaRPr lang="en-US"/>
          </a:p>
        </p:txBody>
      </p:sp>
    </p:spTree>
    <p:extLst>
      <p:ext uri="{BB962C8B-B14F-4D97-AF65-F5344CB8AC3E}">
        <p14:creationId xmlns:p14="http://schemas.microsoft.com/office/powerpoint/2010/main" val="1052379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Header + Pic">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1C84CC1-84B5-4D26-AEDB-357857ECF43B}"/>
              </a:ext>
            </a:extLst>
          </p:cNvPr>
          <p:cNvGraphicFramePr>
            <a:graphicFrameLocks noChangeAspect="1"/>
          </p:cNvGraphicFramePr>
          <p:nvPr userDrawn="1">
            <p:custDataLst>
              <p:tags r:id="rId1"/>
            </p:custDataLst>
            <p:extLst>
              <p:ext uri="{D42A27DB-BD31-4B8C-83A1-F6EECF244321}">
                <p14:modId xmlns:p14="http://schemas.microsoft.com/office/powerpoint/2010/main" val="37421040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5" name="Object 4" hidden="1">
                        <a:extLst>
                          <a:ext uri="{FF2B5EF4-FFF2-40B4-BE49-F238E27FC236}">
                            <a16:creationId xmlns:a16="http://schemas.microsoft.com/office/drawing/2014/main" id="{61C84CC1-84B5-4D26-AEDB-357857ECF43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C1BFB45-C43D-4713-A656-53090907DA31}"/>
              </a:ext>
            </a:extLst>
          </p:cNvPr>
          <p:cNvSpPr/>
          <p:nvPr userDrawn="1">
            <p:custDataLst>
              <p:tags r:id="rId2"/>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329908" y="3848099"/>
            <a:ext cx="11700254" cy="504112"/>
          </a:xfrm>
        </p:spPr>
        <p:txBody>
          <a:bodyPr wrap="square" tIns="0" anchor="t">
            <a:spAutoFit/>
          </a:bodyPr>
          <a:lstStyle>
            <a:lvl1pPr>
              <a:lnSpc>
                <a:spcPct val="70000"/>
              </a:lnSpc>
              <a:defRPr sz="4400" b="0"/>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hasCustomPrompt="1"/>
          </p:nvPr>
        </p:nvSpPr>
        <p:spPr>
          <a:xfrm>
            <a:off x="320076" y="5105400"/>
            <a:ext cx="5523366" cy="404663"/>
          </a:xfrm>
        </p:spPr>
        <p:txBody>
          <a:bodyPr wrap="square" tIns="182880" anchor="t">
            <a:sp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accent3"/>
                </a:solidFill>
              </a:defRPr>
            </a:lvl1pPr>
          </a:lstStyle>
          <a:p>
            <a:fld id="{7B94EC18-1D2B-4535-B738-0E53AFE26620}" type="slidenum">
              <a:rPr lang="en-US" smtClean="0"/>
              <a:pPr/>
              <a:t>‹#›</a:t>
            </a:fld>
            <a:endParaRPr lang="en-US"/>
          </a:p>
        </p:txBody>
      </p:sp>
      <p:sp>
        <p:nvSpPr>
          <p:cNvPr id="11" name="Picture Placeholder 10">
            <a:extLst>
              <a:ext uri="{FF2B5EF4-FFF2-40B4-BE49-F238E27FC236}">
                <a16:creationId xmlns:a16="http://schemas.microsoft.com/office/drawing/2014/main" id="{9AAC5B92-BD5C-40B8-8837-AA1A4971E6F0}"/>
              </a:ext>
            </a:extLst>
          </p:cNvPr>
          <p:cNvSpPr>
            <a:spLocks noGrp="1"/>
          </p:cNvSpPr>
          <p:nvPr>
            <p:ph type="pic" sz="quarter" idx="13"/>
          </p:nvPr>
        </p:nvSpPr>
        <p:spPr>
          <a:xfrm>
            <a:off x="0" y="0"/>
            <a:ext cx="12192000" cy="3429000"/>
          </a:xfrm>
          <a:pattFill prst="wdUpDiag">
            <a:fgClr>
              <a:schemeClr val="bg2"/>
            </a:fgClr>
            <a:bgClr>
              <a:schemeClr val="bg1"/>
            </a:bgClr>
          </a:pattFill>
        </p:spPr>
        <p:txBody>
          <a:bodyPr/>
          <a:lstStyle/>
          <a:p>
            <a:r>
              <a:rPr lang="en-US"/>
              <a:t>Click icon to add picture</a:t>
            </a:r>
          </a:p>
        </p:txBody>
      </p:sp>
      <p:pic>
        <p:nvPicPr>
          <p:cNvPr id="9" name="Picture 8">
            <a:extLst>
              <a:ext uri="{FF2B5EF4-FFF2-40B4-BE49-F238E27FC236}">
                <a16:creationId xmlns:a16="http://schemas.microsoft.com/office/drawing/2014/main" id="{19804D85-6B92-8F46-56DC-17E0F8233D2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61732" y="6370517"/>
            <a:ext cx="1141609" cy="212460"/>
          </a:xfrm>
          <a:prstGeom prst="rect">
            <a:avLst/>
          </a:prstGeom>
        </p:spPr>
      </p:pic>
    </p:spTree>
    <p:extLst>
      <p:ext uri="{BB962C8B-B14F-4D97-AF65-F5344CB8AC3E}">
        <p14:creationId xmlns:p14="http://schemas.microsoft.com/office/powerpoint/2010/main" val="597901319"/>
      </p:ext>
    </p:extLst>
  </p:cSld>
  <p:clrMapOvr>
    <a:masterClrMapping/>
  </p:clrMapOvr>
  <p:extLst>
    <p:ext uri="{DCECCB84-F9BA-43D5-87BE-67443E8EF086}">
      <p15:sldGuideLst xmlns:p15="http://schemas.microsoft.com/office/powerpoint/2012/main">
        <p15:guide id="1" orient="horz" pos="3216">
          <p15:clr>
            <a:srgbClr val="FBAE40"/>
          </p15:clr>
        </p15:guide>
        <p15:guide id="2" pos="5592">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Text Placeholder 6">
            <a:extLst>
              <a:ext uri="{FF2B5EF4-FFF2-40B4-BE49-F238E27FC236}">
                <a16:creationId xmlns:a16="http://schemas.microsoft.com/office/drawing/2014/main" id="{50F7696B-AED7-4649-B1BE-83104AF7ADDD}"/>
              </a:ext>
            </a:extLst>
          </p:cNvPr>
          <p:cNvSpPr>
            <a:spLocks noGrp="1"/>
          </p:cNvSpPr>
          <p:nvPr>
            <p:ph type="body" sz="quarter" idx="16" hasCustomPrompt="1"/>
          </p:nvPr>
        </p:nvSpPr>
        <p:spPr>
          <a:xfrm>
            <a:off x="-1" y="5985387"/>
            <a:ext cx="12192000" cy="374904"/>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
        <p:nvSpPr>
          <p:cNvPr id="10" name="Title 1">
            <a:extLst>
              <a:ext uri="{FF2B5EF4-FFF2-40B4-BE49-F238E27FC236}">
                <a16:creationId xmlns:a16="http://schemas.microsoft.com/office/drawing/2014/main" id="{A00FA05A-5C58-4939-B23A-CA85D5035290}"/>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91C0DF15-7E04-48F6-8858-CAC8F02DF0E3}"/>
              </a:ext>
            </a:extLst>
          </p:cNvPr>
          <p:cNvSpPr>
            <a:spLocks noGrp="1"/>
          </p:cNvSpPr>
          <p:nvPr>
            <p:ph idx="17" hasCustomPrompt="1"/>
          </p:nvPr>
        </p:nvSpPr>
        <p:spPr>
          <a:xfrm>
            <a:off x="358819" y="1273219"/>
            <a:ext cx="11446494" cy="4226829"/>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p:txBody>
      </p:sp>
    </p:spTree>
    <p:extLst>
      <p:ext uri="{BB962C8B-B14F-4D97-AF65-F5344CB8AC3E}">
        <p14:creationId xmlns:p14="http://schemas.microsoft.com/office/powerpoint/2010/main" val="10054906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1_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34290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4381534" y="1409701"/>
            <a:ext cx="34290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8267768" y="1409701"/>
            <a:ext cx="34290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089AC965-3DBE-47AE-81C0-8C23B370263F}"/>
              </a:ext>
            </a:extLst>
          </p:cNvPr>
          <p:cNvCxnSpPr/>
          <p:nvPr userDrawn="1"/>
        </p:nvCxnSpPr>
        <p:spPr>
          <a:xfrm>
            <a:off x="4152917"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55B345D-6ECD-4B25-B741-D306ED291B90}"/>
              </a:ext>
            </a:extLst>
          </p:cNvPr>
          <p:cNvCxnSpPr/>
          <p:nvPr userDrawn="1"/>
        </p:nvCxnSpPr>
        <p:spPr>
          <a:xfrm>
            <a:off x="8039151" y="1410881"/>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ext Placeholder 6">
            <a:extLst>
              <a:ext uri="{FF2B5EF4-FFF2-40B4-BE49-F238E27FC236}">
                <a16:creationId xmlns:a16="http://schemas.microsoft.com/office/drawing/2014/main" id="{C697456D-818A-4FA7-9322-10ECC2C05752}"/>
              </a:ext>
            </a:extLst>
          </p:cNvPr>
          <p:cNvSpPr>
            <a:spLocks noGrp="1" noChangeAspect="1"/>
          </p:cNvSpPr>
          <p:nvPr>
            <p:ph type="body" sz="quarter" idx="16" hasCustomPrompt="1"/>
          </p:nvPr>
        </p:nvSpPr>
        <p:spPr>
          <a:xfrm>
            <a:off x="-1" y="5873154"/>
            <a:ext cx="12192000" cy="489546"/>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3741348593"/>
      </p:ext>
    </p:extLst>
  </p:cSld>
  <p:clrMapOvr>
    <a:masterClrMapping/>
  </p:clrMapOvr>
  <p:extLst>
    <p:ext uri="{DCECCB84-F9BA-43D5-87BE-67443E8EF086}">
      <p15:sldGuideLst xmlns:p15="http://schemas.microsoft.com/office/powerpoint/2012/main"/>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1_Title and Content + Pic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1000" b="1"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rgbClr val="707070"/>
              </a:solidFill>
              <a:effectLst/>
              <a:uLnTx/>
              <a:uFillTx/>
              <a:latin typeface="Arial"/>
              <a:ea typeface="+mn-ea"/>
              <a:cs typeface="+mn-cs"/>
            </a:endParaRPr>
          </a:p>
        </p:txBody>
      </p:sp>
      <p:sp>
        <p:nvSpPr>
          <p:cNvPr id="9" name="Title 1">
            <a:extLst>
              <a:ext uri="{FF2B5EF4-FFF2-40B4-BE49-F238E27FC236}">
                <a16:creationId xmlns:a16="http://schemas.microsoft.com/office/drawing/2014/main" id="{A67C88C3-29C3-4638-9D18-19985AD9E25B}"/>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2" name="Picture Placeholder 6">
            <a:extLst>
              <a:ext uri="{FF2B5EF4-FFF2-40B4-BE49-F238E27FC236}">
                <a16:creationId xmlns:a16="http://schemas.microsoft.com/office/drawing/2014/main" id="{46DE221B-DD3F-4CCF-B057-0E4063F3D30D}"/>
              </a:ext>
            </a:extLst>
          </p:cNvPr>
          <p:cNvSpPr>
            <a:spLocks noGrp="1"/>
          </p:cNvSpPr>
          <p:nvPr>
            <p:ph type="pic" sz="quarter" idx="13"/>
          </p:nvPr>
        </p:nvSpPr>
        <p:spPr>
          <a:xfrm>
            <a:off x="6324600" y="1273218"/>
            <a:ext cx="5372100" cy="4215793"/>
          </a:xfrm>
          <a:pattFill prst="wdUpDiag">
            <a:fgClr>
              <a:schemeClr val="bg2"/>
            </a:fgClr>
            <a:bgClr>
              <a:schemeClr val="bg1"/>
            </a:bgClr>
          </a:pattFill>
        </p:spPr>
        <p:txBody>
          <a:bodyPr/>
          <a:lstStyle/>
          <a:p>
            <a:r>
              <a:rPr lang="en-US"/>
              <a:t>Click icon to add picture</a:t>
            </a:r>
          </a:p>
        </p:txBody>
      </p:sp>
      <p:sp>
        <p:nvSpPr>
          <p:cNvPr id="13" name="Content Placeholder 2">
            <a:extLst>
              <a:ext uri="{FF2B5EF4-FFF2-40B4-BE49-F238E27FC236}">
                <a16:creationId xmlns:a16="http://schemas.microsoft.com/office/drawing/2014/main" id="{490B8729-D5AF-457C-8A0B-F43CC5F69622}"/>
              </a:ext>
            </a:extLst>
          </p:cNvPr>
          <p:cNvSpPr>
            <a:spLocks noGrp="1"/>
          </p:cNvSpPr>
          <p:nvPr>
            <p:ph idx="17" hasCustomPrompt="1"/>
          </p:nvPr>
        </p:nvSpPr>
        <p:spPr>
          <a:xfrm>
            <a:off x="358819" y="1273220"/>
            <a:ext cx="5489645" cy="4215792"/>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1274979495"/>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1_Title Slide + Pic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358820" y="3848100"/>
            <a:ext cx="5600700" cy="529919"/>
          </a:xfrm>
        </p:spPr>
        <p:txBody>
          <a:bodyPr tIns="0" bIns="182880" anchor="t" anchorCtr="0"/>
          <a:lstStyle>
            <a:lvl1pPr marL="0" indent="0" algn="l">
              <a:lnSpc>
                <a:spcPct val="90000"/>
              </a:lnSpc>
              <a:spcAft>
                <a:spcPts val="0"/>
              </a:spcAft>
              <a:buNone/>
              <a:defRPr sz="1800" b="0" cap="all" baseline="0">
                <a:latin typeface="+mj-lt"/>
              </a:defRPr>
            </a:lvl1pPr>
            <a:lvl2pPr marL="0" indent="0" algn="l">
              <a:lnSpc>
                <a:spcPct val="90000"/>
              </a:lnSpc>
              <a:spcAft>
                <a:spcPts val="0"/>
              </a:spcAft>
              <a:buNone/>
              <a:defRPr sz="1800" b="1" cap="all" baseline="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sp>
        <p:nvSpPr>
          <p:cNvPr id="9" name="Date Placeholder 3">
            <a:extLst>
              <a:ext uri="{FF2B5EF4-FFF2-40B4-BE49-F238E27FC236}">
                <a16:creationId xmlns:a16="http://schemas.microsoft.com/office/drawing/2014/main" id="{3BBBFD44-5F5E-4C21-80A4-A59103C07346}"/>
              </a:ext>
            </a:extLst>
          </p:cNvPr>
          <p:cNvSpPr>
            <a:spLocks noGrp="1"/>
          </p:cNvSpPr>
          <p:nvPr>
            <p:ph type="dt" sz="half" idx="10"/>
          </p:nvPr>
        </p:nvSpPr>
        <p:spPr>
          <a:xfrm>
            <a:off x="358820" y="4727872"/>
            <a:ext cx="2743200" cy="365125"/>
          </a:xfrm>
          <a:prstGeom prst="rect">
            <a:avLst/>
          </a:prstGeom>
        </p:spPr>
        <p:txBody>
          <a:bodyPr lIns="0" tIns="0" rIns="0" bIns="0" anchor="t"/>
          <a:lstStyle>
            <a:lvl1pPr>
              <a:lnSpc>
                <a:spcPct val="90000"/>
              </a:lnSpc>
              <a:defRPr sz="1600" b="0">
                <a:solidFill>
                  <a:schemeClr val="tx1"/>
                </a:solidFill>
                <a:latin typeface="+mn-lt"/>
              </a:defRPr>
            </a:lvl1pPr>
          </a:lstStyle>
          <a:p>
            <a:fld id="{31546B36-5F7F-47D8-974B-D517C0909C20}" type="datetime4">
              <a:rPr lang="en-US" smtClean="0"/>
              <a:t>March 25, 2025</a:t>
            </a:fld>
            <a:endParaRPr lang="en-US"/>
          </a:p>
        </p:txBody>
      </p:sp>
      <p:pic>
        <p:nvPicPr>
          <p:cNvPr id="7" name="Graphic 6">
            <a:extLst>
              <a:ext uri="{FF2B5EF4-FFF2-40B4-BE49-F238E27FC236}">
                <a16:creationId xmlns:a16="http://schemas.microsoft.com/office/drawing/2014/main" id="{A6CA9089-D488-4025-B808-A0F364A7E505}"/>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1732" y="6178496"/>
            <a:ext cx="1753669" cy="327979"/>
          </a:xfrm>
          <a:prstGeom prst="rect">
            <a:avLst/>
          </a:prstGeom>
        </p:spPr>
      </p:pic>
      <p:sp>
        <p:nvSpPr>
          <p:cNvPr id="8" name="Title 1">
            <a:extLst>
              <a:ext uri="{FF2B5EF4-FFF2-40B4-BE49-F238E27FC236}">
                <a16:creationId xmlns:a16="http://schemas.microsoft.com/office/drawing/2014/main" id="{D9D7E3A5-96E7-4F6F-94B6-4E220A39BC92}"/>
              </a:ext>
            </a:extLst>
          </p:cNvPr>
          <p:cNvSpPr>
            <a:spLocks noGrp="1"/>
          </p:cNvSpPr>
          <p:nvPr>
            <p:ph type="ctrTitle"/>
          </p:nvPr>
        </p:nvSpPr>
        <p:spPr>
          <a:xfrm>
            <a:off x="358820" y="1409700"/>
            <a:ext cx="7939020" cy="2019300"/>
          </a:xfrm>
        </p:spPr>
        <p:txBody>
          <a:bodyPr tIns="0" anchor="t"/>
          <a:lstStyle>
            <a:lvl1pPr algn="l">
              <a:lnSpc>
                <a:spcPct val="70000"/>
              </a:lnSpc>
              <a:defRPr sz="4400" b="0">
                <a:solidFill>
                  <a:schemeClr val="tx1"/>
                </a:solidFill>
              </a:defRPr>
            </a:lvl1pPr>
          </a:lstStyle>
          <a:p>
            <a:r>
              <a:rPr lang="en-US"/>
              <a:t>Click to edit Master title style</a:t>
            </a:r>
          </a:p>
        </p:txBody>
      </p:sp>
    </p:spTree>
    <p:extLst>
      <p:ext uri="{BB962C8B-B14F-4D97-AF65-F5344CB8AC3E}">
        <p14:creationId xmlns:p14="http://schemas.microsoft.com/office/powerpoint/2010/main" val="4145495764"/>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2_Title Slide + Pic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358820" y="3848100"/>
            <a:ext cx="5600700" cy="529919"/>
          </a:xfrm>
        </p:spPr>
        <p:txBody>
          <a:bodyPr tIns="0" bIns="182880" anchor="t" anchorCtr="0"/>
          <a:lstStyle>
            <a:lvl1pPr marL="0" indent="0" algn="l">
              <a:lnSpc>
                <a:spcPct val="90000"/>
              </a:lnSpc>
              <a:spcAft>
                <a:spcPts val="0"/>
              </a:spcAft>
              <a:buNone/>
              <a:defRPr sz="1800" b="0" cap="all" baseline="0">
                <a:latin typeface="+mj-lt"/>
              </a:defRPr>
            </a:lvl1pPr>
            <a:lvl2pPr marL="0" indent="0" algn="l">
              <a:lnSpc>
                <a:spcPct val="90000"/>
              </a:lnSpc>
              <a:spcAft>
                <a:spcPts val="0"/>
              </a:spcAft>
              <a:buNone/>
              <a:defRPr sz="1800" b="1" cap="all" baseline="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sp>
        <p:nvSpPr>
          <p:cNvPr id="9" name="Date Placeholder 3">
            <a:extLst>
              <a:ext uri="{FF2B5EF4-FFF2-40B4-BE49-F238E27FC236}">
                <a16:creationId xmlns:a16="http://schemas.microsoft.com/office/drawing/2014/main" id="{3BBBFD44-5F5E-4C21-80A4-A59103C07346}"/>
              </a:ext>
            </a:extLst>
          </p:cNvPr>
          <p:cNvSpPr>
            <a:spLocks noGrp="1"/>
          </p:cNvSpPr>
          <p:nvPr>
            <p:ph type="dt" sz="half" idx="10"/>
          </p:nvPr>
        </p:nvSpPr>
        <p:spPr>
          <a:xfrm>
            <a:off x="358820" y="4727872"/>
            <a:ext cx="2743200" cy="365125"/>
          </a:xfrm>
          <a:prstGeom prst="rect">
            <a:avLst/>
          </a:prstGeom>
        </p:spPr>
        <p:txBody>
          <a:bodyPr lIns="0" tIns="0" rIns="0" bIns="0" anchor="t"/>
          <a:lstStyle>
            <a:lvl1pPr>
              <a:lnSpc>
                <a:spcPct val="90000"/>
              </a:lnSpc>
              <a:defRPr sz="1600" b="0">
                <a:solidFill>
                  <a:schemeClr val="tx1"/>
                </a:solidFill>
                <a:latin typeface="+mn-lt"/>
              </a:defRPr>
            </a:lvl1pPr>
          </a:lstStyle>
          <a:p>
            <a:fld id="{31546B36-5F7F-47D8-974B-D517C0909C20}" type="datetime4">
              <a:rPr lang="en-US" smtClean="0"/>
              <a:t>March 25, 2025</a:t>
            </a:fld>
            <a:endParaRPr lang="en-US"/>
          </a:p>
        </p:txBody>
      </p:sp>
      <p:sp>
        <p:nvSpPr>
          <p:cNvPr id="8" name="Title 1">
            <a:extLst>
              <a:ext uri="{FF2B5EF4-FFF2-40B4-BE49-F238E27FC236}">
                <a16:creationId xmlns:a16="http://schemas.microsoft.com/office/drawing/2014/main" id="{D9D7E3A5-96E7-4F6F-94B6-4E220A39BC92}"/>
              </a:ext>
            </a:extLst>
          </p:cNvPr>
          <p:cNvSpPr>
            <a:spLocks noGrp="1"/>
          </p:cNvSpPr>
          <p:nvPr>
            <p:ph type="ctrTitle"/>
          </p:nvPr>
        </p:nvSpPr>
        <p:spPr>
          <a:xfrm>
            <a:off x="358820" y="1409700"/>
            <a:ext cx="7939020" cy="2019300"/>
          </a:xfrm>
        </p:spPr>
        <p:txBody>
          <a:bodyPr tIns="0" anchor="t"/>
          <a:lstStyle>
            <a:lvl1pPr algn="l">
              <a:lnSpc>
                <a:spcPct val="70000"/>
              </a:lnSpc>
              <a:defRPr sz="4400" b="0">
                <a:solidFill>
                  <a:schemeClr val="tx1"/>
                </a:solidFill>
              </a:defRPr>
            </a:lvl1pPr>
          </a:lstStyle>
          <a:p>
            <a:r>
              <a:rPr lang="en-US"/>
              <a:t>Click to edit Master title style</a:t>
            </a:r>
          </a:p>
        </p:txBody>
      </p:sp>
      <p:pic>
        <p:nvPicPr>
          <p:cNvPr id="6" name="Graphic 5">
            <a:extLst>
              <a:ext uri="{FF2B5EF4-FFF2-40B4-BE49-F238E27FC236}">
                <a16:creationId xmlns:a16="http://schemas.microsoft.com/office/drawing/2014/main" id="{41E13F6C-E033-417B-82A7-B383D77AE3E4}"/>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1732" y="6178496"/>
            <a:ext cx="1753669" cy="327979"/>
          </a:xfrm>
          <a:prstGeom prst="rect">
            <a:avLst/>
          </a:prstGeom>
        </p:spPr>
      </p:pic>
    </p:spTree>
    <p:extLst>
      <p:ext uri="{BB962C8B-B14F-4D97-AF65-F5344CB8AC3E}">
        <p14:creationId xmlns:p14="http://schemas.microsoft.com/office/powerpoint/2010/main" val="1291581532"/>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1_Title Slide + Pic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6E8ECFF-060D-49DB-A05A-F9FC0C72E5D9}"/>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1732" y="6178496"/>
            <a:ext cx="1753669" cy="327979"/>
          </a:xfrm>
          <a:prstGeom prst="rect">
            <a:avLst/>
          </a:prstGeom>
        </p:spPr>
      </p:pic>
      <p:sp>
        <p:nvSpPr>
          <p:cNvPr id="6" name="Title 1">
            <a:extLst>
              <a:ext uri="{FF2B5EF4-FFF2-40B4-BE49-F238E27FC236}">
                <a16:creationId xmlns:a16="http://schemas.microsoft.com/office/drawing/2014/main" id="{EAD014D1-D926-4D7C-9E76-64F4C6EECDC4}"/>
              </a:ext>
            </a:extLst>
          </p:cNvPr>
          <p:cNvSpPr>
            <a:spLocks noGrp="1"/>
          </p:cNvSpPr>
          <p:nvPr>
            <p:ph type="ctrTitle"/>
          </p:nvPr>
        </p:nvSpPr>
        <p:spPr>
          <a:xfrm>
            <a:off x="358820" y="1409700"/>
            <a:ext cx="7939020" cy="2019300"/>
          </a:xfrm>
        </p:spPr>
        <p:txBody>
          <a:bodyPr tIns="0" anchor="t"/>
          <a:lstStyle>
            <a:lvl1pPr algn="l">
              <a:lnSpc>
                <a:spcPct val="70000"/>
              </a:lnSpc>
              <a:defRPr sz="4400" b="0">
                <a:solidFill>
                  <a:schemeClr val="bg1"/>
                </a:solidFill>
              </a:defRPr>
            </a:lvl1pPr>
          </a:lstStyle>
          <a:p>
            <a:r>
              <a:rPr lang="en-US"/>
              <a:t>Click to edit Master title style</a:t>
            </a:r>
          </a:p>
        </p:txBody>
      </p:sp>
      <p:sp>
        <p:nvSpPr>
          <p:cNvPr id="8" name="Subtitle 2">
            <a:extLst>
              <a:ext uri="{FF2B5EF4-FFF2-40B4-BE49-F238E27FC236}">
                <a16:creationId xmlns:a16="http://schemas.microsoft.com/office/drawing/2014/main" id="{D4AC279C-0578-4DF4-B6DE-E66A13B0697F}"/>
              </a:ext>
            </a:extLst>
          </p:cNvPr>
          <p:cNvSpPr>
            <a:spLocks noGrp="1"/>
          </p:cNvSpPr>
          <p:nvPr>
            <p:ph type="subTitle" idx="1" hasCustomPrompt="1"/>
          </p:nvPr>
        </p:nvSpPr>
        <p:spPr>
          <a:xfrm>
            <a:off x="358820" y="3848100"/>
            <a:ext cx="5600700" cy="529919"/>
          </a:xfrm>
        </p:spPr>
        <p:txBody>
          <a:bodyPr tIns="0" bIns="182880" anchor="t" anchorCtr="0"/>
          <a:lstStyle>
            <a:lvl1pPr marL="0" indent="0" algn="l">
              <a:lnSpc>
                <a:spcPct val="90000"/>
              </a:lnSpc>
              <a:spcAft>
                <a:spcPts val="0"/>
              </a:spcAft>
              <a:buNone/>
              <a:defRPr sz="1800" b="0" cap="all" baseline="0">
                <a:solidFill>
                  <a:schemeClr val="bg1"/>
                </a:solidFill>
                <a:latin typeface="+mj-lt"/>
              </a:defRPr>
            </a:lvl1pPr>
            <a:lvl2pPr marL="0" indent="0" algn="l">
              <a:lnSpc>
                <a:spcPct val="90000"/>
              </a:lnSpc>
              <a:spcAft>
                <a:spcPts val="0"/>
              </a:spcAft>
              <a:buNone/>
              <a:defRPr sz="1800" b="1" cap="all"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sp>
        <p:nvSpPr>
          <p:cNvPr id="9" name="Date Placeholder 3">
            <a:extLst>
              <a:ext uri="{FF2B5EF4-FFF2-40B4-BE49-F238E27FC236}">
                <a16:creationId xmlns:a16="http://schemas.microsoft.com/office/drawing/2014/main" id="{7970BA94-456D-414C-813C-ADBBF957DAC3}"/>
              </a:ext>
            </a:extLst>
          </p:cNvPr>
          <p:cNvSpPr>
            <a:spLocks noGrp="1"/>
          </p:cNvSpPr>
          <p:nvPr>
            <p:ph type="dt" sz="half" idx="10"/>
          </p:nvPr>
        </p:nvSpPr>
        <p:spPr>
          <a:xfrm>
            <a:off x="358820" y="4727872"/>
            <a:ext cx="2743200" cy="365125"/>
          </a:xfrm>
          <a:prstGeom prst="rect">
            <a:avLst/>
          </a:prstGeom>
        </p:spPr>
        <p:txBody>
          <a:bodyPr lIns="0" tIns="0" rIns="0" bIns="0" anchor="t"/>
          <a:lstStyle>
            <a:lvl1pPr>
              <a:lnSpc>
                <a:spcPct val="90000"/>
              </a:lnSpc>
              <a:defRPr sz="1600" b="0">
                <a:solidFill>
                  <a:schemeClr val="bg1"/>
                </a:solidFill>
                <a:latin typeface="+mn-lt"/>
              </a:defRPr>
            </a:lvl1pPr>
          </a:lstStyle>
          <a:p>
            <a:fld id="{F1547BC6-0705-4C6B-9EA0-E341024BE5D8}" type="datetime4">
              <a:rPr lang="en-US" smtClean="0"/>
              <a:t>March 25, 2025</a:t>
            </a:fld>
            <a:endParaRPr lang="en-US"/>
          </a:p>
        </p:txBody>
      </p:sp>
    </p:spTree>
    <p:extLst>
      <p:ext uri="{BB962C8B-B14F-4D97-AF65-F5344CB8AC3E}">
        <p14:creationId xmlns:p14="http://schemas.microsoft.com/office/powerpoint/2010/main" val="622062160"/>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Title Slide Color">
    <p:bg>
      <p:bgPr>
        <a:solidFill>
          <a:schemeClr val="accent2"/>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2F1AD5E1-596F-44FE-BB24-7F1520D02E32}"/>
              </a:ext>
            </a:extLst>
          </p:cNvPr>
          <p:cNvGraphicFramePr>
            <a:graphicFrameLocks noChangeAspect="1"/>
          </p:cNvGraphicFramePr>
          <p:nvPr userDrawn="1">
            <p:custDataLst>
              <p:tags r:id="rId1"/>
            </p:custDataLst>
            <p:extLst>
              <p:ext uri="{D42A27DB-BD31-4B8C-83A1-F6EECF244321}">
                <p14:modId xmlns:p14="http://schemas.microsoft.com/office/powerpoint/2010/main" val="40751251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6" name="Object 5" hidden="1">
                        <a:extLst>
                          <a:ext uri="{FF2B5EF4-FFF2-40B4-BE49-F238E27FC236}">
                            <a16:creationId xmlns:a16="http://schemas.microsoft.com/office/drawing/2014/main" id="{2F1AD5E1-596F-44FE-BB24-7F1520D02E3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1591A3BB-35C0-46F1-913B-1F85EECFAB4E}"/>
              </a:ext>
            </a:extLst>
          </p:cNvPr>
          <p:cNvSpPr/>
          <p:nvPr userDrawn="1">
            <p:custDataLst>
              <p:tags r:id="rId2"/>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err="1">
              <a:solidFill>
                <a:schemeClr val="tx1"/>
              </a:solidFill>
              <a:latin typeface="Arial Black" panose="020B0A04020102020204" pitchFamily="34" charset="0"/>
              <a:ea typeface="+mj-ea"/>
              <a:cs typeface="+mj-cs"/>
              <a:sym typeface="Arial Black" panose="020B0A04020102020204" pitchFamily="34" charset="0"/>
            </a:endParaRPr>
          </a:p>
        </p:txBody>
      </p:sp>
      <p:pic>
        <p:nvPicPr>
          <p:cNvPr id="8" name="Graphic 7">
            <a:extLst>
              <a:ext uri="{FF2B5EF4-FFF2-40B4-BE49-F238E27FC236}">
                <a16:creationId xmlns:a16="http://schemas.microsoft.com/office/drawing/2014/main" id="{07D801B6-A973-4D6D-8431-BA0D1481B3CF}"/>
              </a:ext>
            </a:extLst>
          </p:cNvPr>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61732" y="6178496"/>
            <a:ext cx="1753669" cy="327979"/>
          </a:xfrm>
          <a:prstGeom prst="rect">
            <a:avLst/>
          </a:prstGeom>
        </p:spPr>
      </p:pic>
      <p:sp>
        <p:nvSpPr>
          <p:cNvPr id="11" name="Title 1">
            <a:extLst>
              <a:ext uri="{FF2B5EF4-FFF2-40B4-BE49-F238E27FC236}">
                <a16:creationId xmlns:a16="http://schemas.microsoft.com/office/drawing/2014/main" id="{2DC058CE-8CAB-4596-B39C-B90A39448A67}"/>
              </a:ext>
            </a:extLst>
          </p:cNvPr>
          <p:cNvSpPr>
            <a:spLocks noGrp="1"/>
          </p:cNvSpPr>
          <p:nvPr>
            <p:ph type="ctrTitle"/>
          </p:nvPr>
        </p:nvSpPr>
        <p:spPr>
          <a:xfrm>
            <a:off x="358820" y="1409700"/>
            <a:ext cx="7939020" cy="2019300"/>
          </a:xfrm>
        </p:spPr>
        <p:txBody>
          <a:bodyPr tIns="0" anchor="t"/>
          <a:lstStyle>
            <a:lvl1pPr algn="l">
              <a:lnSpc>
                <a:spcPct val="70000"/>
              </a:lnSpc>
              <a:defRPr sz="4400" b="0">
                <a:solidFill>
                  <a:schemeClr val="bg1"/>
                </a:solidFill>
              </a:defRPr>
            </a:lvl1pPr>
          </a:lstStyle>
          <a:p>
            <a:r>
              <a:rPr lang="en-US"/>
              <a:t>Click to edit Master title style</a:t>
            </a:r>
          </a:p>
        </p:txBody>
      </p:sp>
      <p:sp>
        <p:nvSpPr>
          <p:cNvPr id="12" name="Subtitle 2">
            <a:extLst>
              <a:ext uri="{FF2B5EF4-FFF2-40B4-BE49-F238E27FC236}">
                <a16:creationId xmlns:a16="http://schemas.microsoft.com/office/drawing/2014/main" id="{A5DA0A5D-D6CB-4EB3-B69B-705766631346}"/>
              </a:ext>
            </a:extLst>
          </p:cNvPr>
          <p:cNvSpPr>
            <a:spLocks noGrp="1"/>
          </p:cNvSpPr>
          <p:nvPr>
            <p:ph type="subTitle" idx="1" hasCustomPrompt="1"/>
          </p:nvPr>
        </p:nvSpPr>
        <p:spPr>
          <a:xfrm>
            <a:off x="358820" y="3848100"/>
            <a:ext cx="5600700" cy="529919"/>
          </a:xfrm>
        </p:spPr>
        <p:txBody>
          <a:bodyPr tIns="0" bIns="182880" anchor="t" anchorCtr="0"/>
          <a:lstStyle>
            <a:lvl1pPr marL="0" indent="0" algn="l">
              <a:lnSpc>
                <a:spcPct val="90000"/>
              </a:lnSpc>
              <a:spcAft>
                <a:spcPts val="0"/>
              </a:spcAft>
              <a:buNone/>
              <a:defRPr sz="1800" b="0" cap="all" baseline="0">
                <a:solidFill>
                  <a:schemeClr val="bg1"/>
                </a:solidFill>
                <a:latin typeface="+mj-lt"/>
              </a:defRPr>
            </a:lvl1pPr>
            <a:lvl2pPr marL="0" indent="0" algn="l">
              <a:lnSpc>
                <a:spcPct val="90000"/>
              </a:lnSpc>
              <a:spcAft>
                <a:spcPts val="0"/>
              </a:spcAft>
              <a:buNone/>
              <a:defRPr sz="1800" b="1" cap="all"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sp>
        <p:nvSpPr>
          <p:cNvPr id="13" name="Date Placeholder 3">
            <a:extLst>
              <a:ext uri="{FF2B5EF4-FFF2-40B4-BE49-F238E27FC236}">
                <a16:creationId xmlns:a16="http://schemas.microsoft.com/office/drawing/2014/main" id="{A84B63F6-0234-442C-BE03-DD8F428DB59A}"/>
              </a:ext>
            </a:extLst>
          </p:cNvPr>
          <p:cNvSpPr>
            <a:spLocks noGrp="1"/>
          </p:cNvSpPr>
          <p:nvPr>
            <p:ph type="dt" sz="half" idx="10"/>
          </p:nvPr>
        </p:nvSpPr>
        <p:spPr>
          <a:xfrm>
            <a:off x="358820" y="4727872"/>
            <a:ext cx="2743200" cy="365125"/>
          </a:xfrm>
          <a:prstGeom prst="rect">
            <a:avLst/>
          </a:prstGeom>
        </p:spPr>
        <p:txBody>
          <a:bodyPr lIns="0" tIns="0" rIns="0" bIns="0" anchor="t"/>
          <a:lstStyle>
            <a:lvl1pPr>
              <a:lnSpc>
                <a:spcPct val="90000"/>
              </a:lnSpc>
              <a:defRPr sz="1600" b="0">
                <a:solidFill>
                  <a:schemeClr val="bg1"/>
                </a:solidFill>
                <a:latin typeface="+mn-lt"/>
              </a:defRPr>
            </a:lvl1pPr>
          </a:lstStyle>
          <a:p>
            <a:fld id="{DA021706-F1F1-44E2-86FB-5EA6B80654F9}" type="datetime4">
              <a:rPr lang="en-US" smtClean="0"/>
              <a:t>March 25, 2025</a:t>
            </a:fld>
            <a:endParaRPr lang="en-US"/>
          </a:p>
        </p:txBody>
      </p:sp>
    </p:spTree>
    <p:extLst>
      <p:ext uri="{BB962C8B-B14F-4D97-AF65-F5344CB8AC3E}">
        <p14:creationId xmlns:p14="http://schemas.microsoft.com/office/powerpoint/2010/main" val="1007214164"/>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Title Slide + 5 Pics">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65922E2-F175-43A5-BEF3-3E987A9397D2}"/>
              </a:ext>
            </a:extLst>
          </p:cNvPr>
          <p:cNvGraphicFramePr>
            <a:graphicFrameLocks noChangeAspect="1"/>
          </p:cNvGraphicFramePr>
          <p:nvPr userDrawn="1">
            <p:custDataLst>
              <p:tags r:id="rId1"/>
            </p:custDataLst>
            <p:extLst>
              <p:ext uri="{D42A27DB-BD31-4B8C-83A1-F6EECF244321}">
                <p14:modId xmlns:p14="http://schemas.microsoft.com/office/powerpoint/2010/main" val="35764574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8" name="Object 7" hidden="1">
                        <a:extLst>
                          <a:ext uri="{FF2B5EF4-FFF2-40B4-BE49-F238E27FC236}">
                            <a16:creationId xmlns:a16="http://schemas.microsoft.com/office/drawing/2014/main" id="{465922E2-F175-43A5-BEF3-3E987A9397D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4EF15769-D396-4F8C-B263-C2330A1F8F6D}"/>
              </a:ext>
            </a:extLst>
          </p:cNvPr>
          <p:cNvSpPr/>
          <p:nvPr userDrawn="1">
            <p:custDataLst>
              <p:tags r:id="rId2"/>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7" name="Picture Placeholder 10">
            <a:extLst>
              <a:ext uri="{FF2B5EF4-FFF2-40B4-BE49-F238E27FC236}">
                <a16:creationId xmlns:a16="http://schemas.microsoft.com/office/drawing/2014/main" id="{7FEED254-594A-4DEF-B14F-BB320B35EAD8}"/>
              </a:ext>
            </a:extLst>
          </p:cNvPr>
          <p:cNvSpPr>
            <a:spLocks noGrp="1"/>
          </p:cNvSpPr>
          <p:nvPr>
            <p:ph type="pic" sz="quarter" idx="13"/>
          </p:nvPr>
        </p:nvSpPr>
        <p:spPr>
          <a:xfrm>
            <a:off x="0" y="-2"/>
            <a:ext cx="2395728" cy="3009902"/>
          </a:xfrm>
          <a:pattFill prst="wdUpDiag">
            <a:fgClr>
              <a:schemeClr val="bg2"/>
            </a:fgClr>
            <a:bgClr>
              <a:schemeClr val="bg1"/>
            </a:bgClr>
          </a:pattFill>
        </p:spPr>
        <p:txBody>
          <a:bodyPr/>
          <a:lstStyle/>
          <a:p>
            <a:r>
              <a:rPr lang="en-US"/>
              <a:t>Click icon to add picture</a:t>
            </a:r>
          </a:p>
        </p:txBody>
      </p:sp>
      <p:sp>
        <p:nvSpPr>
          <p:cNvPr id="9" name="Picture Placeholder 10">
            <a:extLst>
              <a:ext uri="{FF2B5EF4-FFF2-40B4-BE49-F238E27FC236}">
                <a16:creationId xmlns:a16="http://schemas.microsoft.com/office/drawing/2014/main" id="{D14B37AE-D376-4803-909C-43B768E77C4C}"/>
              </a:ext>
            </a:extLst>
          </p:cNvPr>
          <p:cNvSpPr>
            <a:spLocks noGrp="1"/>
          </p:cNvSpPr>
          <p:nvPr>
            <p:ph type="pic" sz="quarter" idx="14"/>
          </p:nvPr>
        </p:nvSpPr>
        <p:spPr>
          <a:xfrm>
            <a:off x="2450164" y="-2"/>
            <a:ext cx="2395728" cy="3009902"/>
          </a:xfrm>
          <a:pattFill prst="wdUpDiag">
            <a:fgClr>
              <a:schemeClr val="bg2"/>
            </a:fgClr>
            <a:bgClr>
              <a:schemeClr val="bg1"/>
            </a:bgClr>
          </a:pattFill>
        </p:spPr>
        <p:txBody>
          <a:bodyPr/>
          <a:lstStyle/>
          <a:p>
            <a:r>
              <a:rPr lang="en-US"/>
              <a:t>Click icon to add picture</a:t>
            </a:r>
          </a:p>
        </p:txBody>
      </p:sp>
      <p:sp>
        <p:nvSpPr>
          <p:cNvPr id="10" name="Picture Placeholder 10">
            <a:extLst>
              <a:ext uri="{FF2B5EF4-FFF2-40B4-BE49-F238E27FC236}">
                <a16:creationId xmlns:a16="http://schemas.microsoft.com/office/drawing/2014/main" id="{CC3E13D1-E94F-4B4D-83D6-B5F06339C4E8}"/>
              </a:ext>
            </a:extLst>
          </p:cNvPr>
          <p:cNvSpPr>
            <a:spLocks noGrp="1"/>
          </p:cNvSpPr>
          <p:nvPr>
            <p:ph type="pic" sz="quarter" idx="15"/>
          </p:nvPr>
        </p:nvSpPr>
        <p:spPr>
          <a:xfrm>
            <a:off x="4900328" y="-2"/>
            <a:ext cx="2395728" cy="3009902"/>
          </a:xfrm>
          <a:pattFill prst="wdUpDiag">
            <a:fgClr>
              <a:schemeClr val="bg2"/>
            </a:fgClr>
            <a:bgClr>
              <a:schemeClr val="bg1"/>
            </a:bgClr>
          </a:pattFill>
        </p:spPr>
        <p:txBody>
          <a:bodyPr/>
          <a:lstStyle/>
          <a:p>
            <a:r>
              <a:rPr lang="en-US"/>
              <a:t>Click icon to add picture</a:t>
            </a:r>
          </a:p>
        </p:txBody>
      </p:sp>
      <p:sp>
        <p:nvSpPr>
          <p:cNvPr id="11" name="Picture Placeholder 10">
            <a:extLst>
              <a:ext uri="{FF2B5EF4-FFF2-40B4-BE49-F238E27FC236}">
                <a16:creationId xmlns:a16="http://schemas.microsoft.com/office/drawing/2014/main" id="{80A7BAA9-D280-435E-831E-F80E2AAA1076}"/>
              </a:ext>
            </a:extLst>
          </p:cNvPr>
          <p:cNvSpPr>
            <a:spLocks noGrp="1"/>
          </p:cNvSpPr>
          <p:nvPr>
            <p:ph type="pic" sz="quarter" idx="16"/>
          </p:nvPr>
        </p:nvSpPr>
        <p:spPr>
          <a:xfrm>
            <a:off x="9800656" y="-2"/>
            <a:ext cx="2395728" cy="3009902"/>
          </a:xfrm>
          <a:pattFill prst="wdUpDiag">
            <a:fgClr>
              <a:schemeClr val="bg2"/>
            </a:fgClr>
            <a:bgClr>
              <a:schemeClr val="bg1"/>
            </a:bgClr>
          </a:pattFill>
        </p:spPr>
        <p:txBody>
          <a:bodyPr/>
          <a:lstStyle/>
          <a:p>
            <a:r>
              <a:rPr lang="en-US"/>
              <a:t>Click icon to add picture</a:t>
            </a:r>
          </a:p>
        </p:txBody>
      </p:sp>
      <p:sp>
        <p:nvSpPr>
          <p:cNvPr id="12" name="Picture Placeholder 10">
            <a:extLst>
              <a:ext uri="{FF2B5EF4-FFF2-40B4-BE49-F238E27FC236}">
                <a16:creationId xmlns:a16="http://schemas.microsoft.com/office/drawing/2014/main" id="{F8319823-0FB9-4E89-AEE4-CE31D964944D}"/>
              </a:ext>
            </a:extLst>
          </p:cNvPr>
          <p:cNvSpPr>
            <a:spLocks noGrp="1"/>
          </p:cNvSpPr>
          <p:nvPr>
            <p:ph type="pic" sz="quarter" idx="17"/>
          </p:nvPr>
        </p:nvSpPr>
        <p:spPr>
          <a:xfrm>
            <a:off x="7350492" y="-2"/>
            <a:ext cx="2395728" cy="3009902"/>
          </a:xfrm>
          <a:pattFill prst="wdUpDiag">
            <a:fgClr>
              <a:schemeClr val="bg2"/>
            </a:fgClr>
            <a:bgClr>
              <a:schemeClr val="bg1"/>
            </a:bgClr>
          </a:pattFill>
        </p:spPr>
        <p:txBody>
          <a:bodyPr/>
          <a:lstStyle/>
          <a:p>
            <a:r>
              <a:rPr lang="en-US"/>
              <a:t>Click icon to add picture</a:t>
            </a:r>
          </a:p>
        </p:txBody>
      </p:sp>
      <p:sp>
        <p:nvSpPr>
          <p:cNvPr id="2" name="Title 1">
            <a:extLst>
              <a:ext uri="{FF2B5EF4-FFF2-40B4-BE49-F238E27FC236}">
                <a16:creationId xmlns:a16="http://schemas.microsoft.com/office/drawing/2014/main" id="{51C9632D-2F70-4D0E-B737-ACF4A2DDEB26}"/>
              </a:ext>
            </a:extLst>
          </p:cNvPr>
          <p:cNvSpPr>
            <a:spLocks noGrp="1"/>
          </p:cNvSpPr>
          <p:nvPr>
            <p:ph type="ctrTitle"/>
          </p:nvPr>
        </p:nvSpPr>
        <p:spPr>
          <a:xfrm>
            <a:off x="358820" y="3429001"/>
            <a:ext cx="11337880" cy="504112"/>
          </a:xfrm>
        </p:spPr>
        <p:txBody>
          <a:bodyPr wrap="square" tIns="0" anchor="t">
            <a:spAutoFit/>
          </a:bodyPr>
          <a:lstStyle>
            <a:lvl1pPr algn="l">
              <a:lnSpc>
                <a:spcPct val="70000"/>
              </a:lnSpc>
              <a:defRPr sz="4400" b="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358819" y="4681904"/>
            <a:ext cx="3367019" cy="683264"/>
          </a:xfrm>
        </p:spPr>
        <p:txBody>
          <a:bodyPr wrap="square" tIns="0" bIns="182880" anchor="t" anchorCtr="0">
            <a:spAutoFit/>
          </a:bodyPr>
          <a:lstStyle>
            <a:lvl1pPr marL="0" indent="0" algn="l">
              <a:lnSpc>
                <a:spcPct val="90000"/>
              </a:lnSpc>
              <a:spcAft>
                <a:spcPts val="0"/>
              </a:spcAft>
              <a:buNone/>
              <a:defRPr sz="1800" b="0" cap="all" baseline="0">
                <a:solidFill>
                  <a:schemeClr val="tx1"/>
                </a:solidFill>
                <a:latin typeface="+mj-lt"/>
              </a:defRPr>
            </a:lvl1pPr>
            <a:lvl2pPr marL="0" indent="0" algn="l">
              <a:lnSpc>
                <a:spcPct val="90000"/>
              </a:lnSpc>
              <a:spcAft>
                <a:spcPts val="0"/>
              </a:spcAft>
              <a:buNone/>
              <a:defRPr sz="1800" b="1" cap="all" baseline="0">
                <a:solidFill>
                  <a:schemeClr val="tx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sp>
        <p:nvSpPr>
          <p:cNvPr id="4" name="Date Placeholder 3">
            <a:extLst>
              <a:ext uri="{FF2B5EF4-FFF2-40B4-BE49-F238E27FC236}">
                <a16:creationId xmlns:a16="http://schemas.microsoft.com/office/drawing/2014/main" id="{F3C79F04-7833-4562-B8D1-AC0341D757FA}"/>
              </a:ext>
            </a:extLst>
          </p:cNvPr>
          <p:cNvSpPr>
            <a:spLocks noGrp="1"/>
          </p:cNvSpPr>
          <p:nvPr>
            <p:ph type="dt" sz="half" idx="10"/>
          </p:nvPr>
        </p:nvSpPr>
        <p:spPr>
          <a:xfrm>
            <a:off x="361731" y="5454432"/>
            <a:ext cx="3367019" cy="221599"/>
          </a:xfrm>
          <a:prstGeom prst="rect">
            <a:avLst/>
          </a:prstGeom>
        </p:spPr>
        <p:txBody>
          <a:bodyPr wrap="square" lIns="0" tIns="0" rIns="0" bIns="0" anchor="t">
            <a:spAutoFit/>
          </a:bodyPr>
          <a:lstStyle>
            <a:lvl1pPr algn="l">
              <a:lnSpc>
                <a:spcPct val="90000"/>
              </a:lnSpc>
              <a:defRPr sz="1600" b="0">
                <a:solidFill>
                  <a:schemeClr val="tx1"/>
                </a:solidFill>
                <a:latin typeface="+mn-lt"/>
              </a:defRPr>
            </a:lvl1pPr>
          </a:lstStyle>
          <a:p>
            <a:fld id="{C090737D-1C55-4B2F-8C92-80940351C36B}" type="datetime4">
              <a:rPr lang="en-US" smtClean="0"/>
              <a:t>March 25, 2025</a:t>
            </a:fld>
            <a:endParaRPr lang="en-US"/>
          </a:p>
        </p:txBody>
      </p:sp>
      <p:pic>
        <p:nvPicPr>
          <p:cNvPr id="6" name="Graphic 5">
            <a:extLst>
              <a:ext uri="{FF2B5EF4-FFF2-40B4-BE49-F238E27FC236}">
                <a16:creationId xmlns:a16="http://schemas.microsoft.com/office/drawing/2014/main" id="{0A43BEBD-56B2-42F2-A52E-ADB299D805A6}"/>
              </a:ext>
            </a:extLst>
          </p:cNvPr>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61732" y="6178496"/>
            <a:ext cx="1753669" cy="327979"/>
          </a:xfrm>
          <a:prstGeom prst="rect">
            <a:avLst/>
          </a:prstGeom>
        </p:spPr>
      </p:pic>
    </p:spTree>
    <p:extLst>
      <p:ext uri="{BB962C8B-B14F-4D97-AF65-F5344CB8AC3E}">
        <p14:creationId xmlns:p14="http://schemas.microsoft.com/office/powerpoint/2010/main" val="1149066614"/>
      </p:ext>
    </p:extLst>
  </p:cSld>
  <p:clrMapOvr>
    <a:masterClrMapping/>
  </p:clrMapOvr>
  <p:extLst>
    <p:ext uri="{DCECCB84-F9BA-43D5-87BE-67443E8EF086}">
      <p15:sldGuideLst xmlns:p15="http://schemas.microsoft.com/office/powerpoint/2012/main">
        <p15:guide id="1" pos="5592">
          <p15:clr>
            <a:srgbClr val="FBAE40"/>
          </p15:clr>
        </p15:guide>
        <p15:guide id="2" orient="horz" pos="3024">
          <p15:clr>
            <a:srgbClr val="FBAE40"/>
          </p15:clr>
        </p15:guide>
        <p15:guide id="3" orient="horz" pos="1896">
          <p15:clr>
            <a:srgbClr val="FBAE40"/>
          </p15:clr>
        </p15:guide>
        <p15:guide id="4" orient="horz" pos="2760">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Section Header Gray">
    <p:bg>
      <p:bgPr>
        <a:solidFill>
          <a:schemeClr val="accent3"/>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pic>
        <p:nvPicPr>
          <p:cNvPr id="7" name="Graphic 6">
            <a:extLst>
              <a:ext uri="{FF2B5EF4-FFF2-40B4-BE49-F238E27FC236}">
                <a16:creationId xmlns:a16="http://schemas.microsoft.com/office/drawing/2014/main" id="{554CFFDD-05DC-402C-8089-120C9C2FE86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59757" y="6369208"/>
            <a:ext cx="1143000" cy="213769"/>
          </a:xfrm>
          <a:prstGeom prst="rect">
            <a:avLst/>
          </a:prstGeom>
        </p:spPr>
      </p:pic>
      <p:sp>
        <p:nvSpPr>
          <p:cNvPr id="8" name="Text Placeholder 2">
            <a:extLst>
              <a:ext uri="{FF2B5EF4-FFF2-40B4-BE49-F238E27FC236}">
                <a16:creationId xmlns:a16="http://schemas.microsoft.com/office/drawing/2014/main" id="{83F69A8E-D34D-41E5-A75A-1D77817E017D}"/>
              </a:ext>
            </a:extLst>
          </p:cNvPr>
          <p:cNvSpPr>
            <a:spLocks noGrp="1"/>
          </p:cNvSpPr>
          <p:nvPr>
            <p:ph type="body" idx="1" hasCustomPrompt="1"/>
          </p:nvPr>
        </p:nvSpPr>
        <p:spPr>
          <a:xfrm>
            <a:off x="358820" y="3848101"/>
            <a:ext cx="5600700" cy="276999"/>
          </a:xfrm>
        </p:spPr>
        <p:txBody>
          <a:bodyPr tIns="0" anchor="t">
            <a:sp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9" name="Title 1">
            <a:extLst>
              <a:ext uri="{FF2B5EF4-FFF2-40B4-BE49-F238E27FC236}">
                <a16:creationId xmlns:a16="http://schemas.microsoft.com/office/drawing/2014/main" id="{39A33503-2C63-4C7D-B5CD-6B48A1059AAD}"/>
              </a:ext>
            </a:extLst>
          </p:cNvPr>
          <p:cNvSpPr>
            <a:spLocks noGrp="1"/>
          </p:cNvSpPr>
          <p:nvPr>
            <p:ph type="title"/>
          </p:nvPr>
        </p:nvSpPr>
        <p:spPr>
          <a:xfrm>
            <a:off x="358820" y="1409699"/>
            <a:ext cx="8348452" cy="978088"/>
          </a:xfrm>
        </p:spPr>
        <p:txBody>
          <a:bodyPr wrap="square" tIns="0" anchor="t">
            <a:spAutoFit/>
          </a:bodyPr>
          <a:lstStyle>
            <a:lvl1pPr>
              <a:lnSpc>
                <a:spcPct val="70000"/>
              </a:lnSpc>
              <a:defRPr sz="4400" b="0">
                <a:solidFill>
                  <a:schemeClr val="bg1"/>
                </a:solidFill>
              </a:defRPr>
            </a:lvl1pPr>
          </a:lstStyle>
          <a:p>
            <a:r>
              <a:rPr lang="en-US"/>
              <a:t>Click to edit Master title style</a:t>
            </a:r>
          </a:p>
        </p:txBody>
      </p:sp>
    </p:spTree>
    <p:extLst>
      <p:ext uri="{BB962C8B-B14F-4D97-AF65-F5344CB8AC3E}">
        <p14:creationId xmlns:p14="http://schemas.microsoft.com/office/powerpoint/2010/main" val="650737094"/>
      </p:ext>
    </p:extLst>
  </p:cSld>
  <p:clrMapOvr>
    <a:masterClrMapping/>
  </p:clrMapOvr>
  <p:extLst>
    <p:ext uri="{DCECCB84-F9BA-43D5-87BE-67443E8EF086}">
      <p15:sldGuideLst xmlns:p15="http://schemas.microsoft.com/office/powerpoint/2012/main">
        <p15:guide id="1" pos="5592">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Section Header + Pic">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1C84CC1-84B5-4D26-AEDB-357857ECF43B}"/>
              </a:ext>
            </a:extLst>
          </p:cNvPr>
          <p:cNvGraphicFramePr>
            <a:graphicFrameLocks noChangeAspect="1"/>
          </p:cNvGraphicFramePr>
          <p:nvPr userDrawn="1">
            <p:custDataLst>
              <p:tags r:id="rId1"/>
            </p:custDataLst>
            <p:extLst>
              <p:ext uri="{D42A27DB-BD31-4B8C-83A1-F6EECF244321}">
                <p14:modId xmlns:p14="http://schemas.microsoft.com/office/powerpoint/2010/main" val="37421040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5" name="Object 4" hidden="1">
                        <a:extLst>
                          <a:ext uri="{FF2B5EF4-FFF2-40B4-BE49-F238E27FC236}">
                            <a16:creationId xmlns:a16="http://schemas.microsoft.com/office/drawing/2014/main" id="{61C84CC1-84B5-4D26-AEDB-357857ECF43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C1BFB45-C43D-4713-A656-53090907DA31}"/>
              </a:ext>
            </a:extLst>
          </p:cNvPr>
          <p:cNvSpPr/>
          <p:nvPr userDrawn="1">
            <p:custDataLst>
              <p:tags r:id="rId2"/>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290580" y="3848099"/>
            <a:ext cx="11700254" cy="504112"/>
          </a:xfrm>
        </p:spPr>
        <p:txBody>
          <a:bodyPr wrap="square" tIns="0" anchor="t">
            <a:spAutoFit/>
          </a:bodyPr>
          <a:lstStyle>
            <a:lvl1pPr>
              <a:lnSpc>
                <a:spcPct val="70000"/>
              </a:lnSpc>
              <a:defRPr sz="4400" b="0"/>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hasCustomPrompt="1"/>
          </p:nvPr>
        </p:nvSpPr>
        <p:spPr>
          <a:xfrm>
            <a:off x="290580" y="5105400"/>
            <a:ext cx="5523366" cy="404663"/>
          </a:xfrm>
        </p:spPr>
        <p:txBody>
          <a:bodyPr wrap="square" tIns="182880" anchor="t">
            <a:sp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accent3"/>
                </a:solidFill>
              </a:defRPr>
            </a:lvl1pPr>
          </a:lstStyle>
          <a:p>
            <a:fld id="{7B94EC18-1D2B-4535-B738-0E53AFE26620}" type="slidenum">
              <a:rPr lang="en-US" smtClean="0"/>
              <a:pPr/>
              <a:t>‹#›</a:t>
            </a:fld>
            <a:endParaRPr lang="en-US"/>
          </a:p>
        </p:txBody>
      </p:sp>
      <p:pic>
        <p:nvPicPr>
          <p:cNvPr id="7" name="Graphic 6">
            <a:extLst>
              <a:ext uri="{FF2B5EF4-FFF2-40B4-BE49-F238E27FC236}">
                <a16:creationId xmlns:a16="http://schemas.microsoft.com/office/drawing/2014/main" id="{7546317B-3751-4D87-BA2D-3B5F59761950}"/>
              </a:ext>
            </a:extLst>
          </p:cNvPr>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91517" y="6369208"/>
            <a:ext cx="1143000" cy="213769"/>
          </a:xfrm>
          <a:prstGeom prst="rect">
            <a:avLst/>
          </a:prstGeom>
        </p:spPr>
      </p:pic>
      <p:sp>
        <p:nvSpPr>
          <p:cNvPr id="11" name="Picture Placeholder 10">
            <a:extLst>
              <a:ext uri="{FF2B5EF4-FFF2-40B4-BE49-F238E27FC236}">
                <a16:creationId xmlns:a16="http://schemas.microsoft.com/office/drawing/2014/main" id="{9AAC5B92-BD5C-40B8-8837-AA1A4971E6F0}"/>
              </a:ext>
            </a:extLst>
          </p:cNvPr>
          <p:cNvSpPr>
            <a:spLocks noGrp="1"/>
          </p:cNvSpPr>
          <p:nvPr>
            <p:ph type="pic" sz="quarter" idx="13"/>
          </p:nvPr>
        </p:nvSpPr>
        <p:spPr>
          <a:xfrm>
            <a:off x="0" y="0"/>
            <a:ext cx="12192000" cy="3429000"/>
          </a:xfrm>
          <a:pattFill prst="wdUpDiag">
            <a:fgClr>
              <a:schemeClr val="bg2"/>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1126088409"/>
      </p:ext>
    </p:extLst>
  </p:cSld>
  <p:clrMapOvr>
    <a:masterClrMapping/>
  </p:clrMapOvr>
  <p:extLst>
    <p:ext uri="{DCECCB84-F9BA-43D5-87BE-67443E8EF086}">
      <p15:sldGuideLst xmlns:p15="http://schemas.microsoft.com/office/powerpoint/2012/main">
        <p15:guide id="1" orient="horz" pos="3216">
          <p15:clr>
            <a:srgbClr val="FBAE40"/>
          </p15:clr>
        </p15:guide>
        <p15:guide id="2" pos="559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Header + 5 Pic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accent3"/>
                </a:solidFill>
              </a:defRPr>
            </a:lvl1pPr>
          </a:lstStyle>
          <a:p>
            <a:fld id="{7B94EC18-1D2B-4535-B738-0E53AFE26620}" type="slidenum">
              <a:rPr lang="en-US" smtClean="0"/>
              <a:pPr/>
              <a:t>‹#›</a:t>
            </a:fld>
            <a:endParaRPr lang="en-US"/>
          </a:p>
        </p:txBody>
      </p:sp>
      <p:sp>
        <p:nvSpPr>
          <p:cNvPr id="11" name="Picture Placeholder 10">
            <a:extLst>
              <a:ext uri="{FF2B5EF4-FFF2-40B4-BE49-F238E27FC236}">
                <a16:creationId xmlns:a16="http://schemas.microsoft.com/office/drawing/2014/main" id="{9AAC5B92-BD5C-40B8-8837-AA1A4971E6F0}"/>
              </a:ext>
            </a:extLst>
          </p:cNvPr>
          <p:cNvSpPr>
            <a:spLocks noGrp="1"/>
          </p:cNvSpPr>
          <p:nvPr>
            <p:ph type="pic" sz="quarter" idx="13"/>
          </p:nvPr>
        </p:nvSpPr>
        <p:spPr>
          <a:xfrm>
            <a:off x="0" y="-2"/>
            <a:ext cx="2395728" cy="3429000"/>
          </a:xfrm>
          <a:pattFill prst="wdUpDiag">
            <a:fgClr>
              <a:schemeClr val="bg2"/>
            </a:fgClr>
            <a:bgClr>
              <a:schemeClr val="bg1"/>
            </a:bgClr>
          </a:pattFill>
        </p:spPr>
        <p:txBody>
          <a:bodyPr/>
          <a:lstStyle/>
          <a:p>
            <a:r>
              <a:rPr lang="en-US"/>
              <a:t>Click icon to add picture</a:t>
            </a:r>
          </a:p>
        </p:txBody>
      </p:sp>
      <p:sp>
        <p:nvSpPr>
          <p:cNvPr id="8" name="Picture Placeholder 10">
            <a:extLst>
              <a:ext uri="{FF2B5EF4-FFF2-40B4-BE49-F238E27FC236}">
                <a16:creationId xmlns:a16="http://schemas.microsoft.com/office/drawing/2014/main" id="{80D7819A-630E-44DC-929F-933490774837}"/>
              </a:ext>
            </a:extLst>
          </p:cNvPr>
          <p:cNvSpPr>
            <a:spLocks noGrp="1"/>
          </p:cNvSpPr>
          <p:nvPr>
            <p:ph type="pic" sz="quarter" idx="14"/>
          </p:nvPr>
        </p:nvSpPr>
        <p:spPr>
          <a:xfrm>
            <a:off x="2448189" y="-2"/>
            <a:ext cx="2395728" cy="3429000"/>
          </a:xfrm>
          <a:pattFill prst="wdUpDiag">
            <a:fgClr>
              <a:schemeClr val="bg2"/>
            </a:fgClr>
            <a:bgClr>
              <a:schemeClr val="bg1"/>
            </a:bgClr>
          </a:pattFill>
        </p:spPr>
        <p:txBody>
          <a:bodyPr/>
          <a:lstStyle/>
          <a:p>
            <a:r>
              <a:rPr lang="en-US"/>
              <a:t>Click icon to add picture</a:t>
            </a:r>
          </a:p>
        </p:txBody>
      </p:sp>
      <p:sp>
        <p:nvSpPr>
          <p:cNvPr id="9" name="Picture Placeholder 10">
            <a:extLst>
              <a:ext uri="{FF2B5EF4-FFF2-40B4-BE49-F238E27FC236}">
                <a16:creationId xmlns:a16="http://schemas.microsoft.com/office/drawing/2014/main" id="{86C7584E-D951-44B3-B6A7-50BBD18EEA03}"/>
              </a:ext>
            </a:extLst>
          </p:cNvPr>
          <p:cNvSpPr>
            <a:spLocks noGrp="1"/>
          </p:cNvSpPr>
          <p:nvPr>
            <p:ph type="pic" sz="quarter" idx="15"/>
          </p:nvPr>
        </p:nvSpPr>
        <p:spPr>
          <a:xfrm>
            <a:off x="4896378" y="-2"/>
            <a:ext cx="2395728" cy="3429000"/>
          </a:xfrm>
          <a:pattFill prst="wdUpDiag">
            <a:fgClr>
              <a:schemeClr val="bg2"/>
            </a:fgClr>
            <a:bgClr>
              <a:schemeClr val="bg1"/>
            </a:bgClr>
          </a:pattFill>
        </p:spPr>
        <p:txBody>
          <a:bodyPr/>
          <a:lstStyle/>
          <a:p>
            <a:r>
              <a:rPr lang="en-US"/>
              <a:t>Click icon to add picture</a:t>
            </a:r>
          </a:p>
        </p:txBody>
      </p:sp>
      <p:sp>
        <p:nvSpPr>
          <p:cNvPr id="10" name="Picture Placeholder 10">
            <a:extLst>
              <a:ext uri="{FF2B5EF4-FFF2-40B4-BE49-F238E27FC236}">
                <a16:creationId xmlns:a16="http://schemas.microsoft.com/office/drawing/2014/main" id="{2B80078C-A569-4E2A-801C-5381A518F109}"/>
              </a:ext>
            </a:extLst>
          </p:cNvPr>
          <p:cNvSpPr>
            <a:spLocks noGrp="1"/>
          </p:cNvSpPr>
          <p:nvPr>
            <p:ph type="pic" sz="quarter" idx="16"/>
          </p:nvPr>
        </p:nvSpPr>
        <p:spPr>
          <a:xfrm>
            <a:off x="9792756" y="-2"/>
            <a:ext cx="2395728" cy="3429000"/>
          </a:xfrm>
          <a:pattFill prst="wdUpDiag">
            <a:fgClr>
              <a:schemeClr val="bg2"/>
            </a:fgClr>
            <a:bgClr>
              <a:schemeClr val="bg1"/>
            </a:bgClr>
          </a:pattFill>
        </p:spPr>
        <p:txBody>
          <a:bodyPr/>
          <a:lstStyle/>
          <a:p>
            <a:r>
              <a:rPr lang="en-US"/>
              <a:t>Click icon to add picture</a:t>
            </a:r>
          </a:p>
        </p:txBody>
      </p:sp>
      <p:sp>
        <p:nvSpPr>
          <p:cNvPr id="12" name="Picture Placeholder 10">
            <a:extLst>
              <a:ext uri="{FF2B5EF4-FFF2-40B4-BE49-F238E27FC236}">
                <a16:creationId xmlns:a16="http://schemas.microsoft.com/office/drawing/2014/main" id="{83DF5146-688C-4FB5-8042-A8DDBF6B6224}"/>
              </a:ext>
            </a:extLst>
          </p:cNvPr>
          <p:cNvSpPr>
            <a:spLocks noGrp="1"/>
          </p:cNvSpPr>
          <p:nvPr>
            <p:ph type="pic" sz="quarter" idx="17"/>
          </p:nvPr>
        </p:nvSpPr>
        <p:spPr>
          <a:xfrm>
            <a:off x="7344567" y="-2"/>
            <a:ext cx="2395728" cy="3429000"/>
          </a:xfrm>
          <a:pattFill prst="wdUpDiag">
            <a:fgClr>
              <a:schemeClr val="bg2"/>
            </a:fgClr>
            <a:bgClr>
              <a:schemeClr val="bg1"/>
            </a:bgClr>
          </a:pattFill>
        </p:spPr>
        <p:txBody>
          <a:bodyPr/>
          <a:lstStyle/>
          <a:p>
            <a:r>
              <a:rPr lang="en-US"/>
              <a:t>Click icon to add picture</a:t>
            </a:r>
          </a:p>
        </p:txBody>
      </p:sp>
      <p:sp>
        <p:nvSpPr>
          <p:cNvPr id="4" name="Title 1">
            <a:extLst>
              <a:ext uri="{FF2B5EF4-FFF2-40B4-BE49-F238E27FC236}">
                <a16:creationId xmlns:a16="http://schemas.microsoft.com/office/drawing/2014/main" id="{6943ABCC-87C0-8FAB-F809-89142992B40B}"/>
              </a:ext>
            </a:extLst>
          </p:cNvPr>
          <p:cNvSpPr>
            <a:spLocks noGrp="1"/>
          </p:cNvSpPr>
          <p:nvPr>
            <p:ph type="title"/>
          </p:nvPr>
        </p:nvSpPr>
        <p:spPr>
          <a:xfrm>
            <a:off x="329908" y="3848099"/>
            <a:ext cx="11700254" cy="504112"/>
          </a:xfrm>
        </p:spPr>
        <p:txBody>
          <a:bodyPr wrap="square" tIns="0" anchor="t">
            <a:spAutoFit/>
          </a:bodyPr>
          <a:lstStyle>
            <a:lvl1pPr>
              <a:lnSpc>
                <a:spcPct val="70000"/>
              </a:lnSpc>
              <a:defRPr sz="4400" b="0"/>
            </a:lvl1pPr>
          </a:lstStyle>
          <a:p>
            <a:r>
              <a:rPr lang="en-US"/>
              <a:t>Click to edit Master title style</a:t>
            </a:r>
          </a:p>
        </p:txBody>
      </p:sp>
      <p:sp>
        <p:nvSpPr>
          <p:cNvPr id="5" name="Text Placeholder 2">
            <a:extLst>
              <a:ext uri="{FF2B5EF4-FFF2-40B4-BE49-F238E27FC236}">
                <a16:creationId xmlns:a16="http://schemas.microsoft.com/office/drawing/2014/main" id="{C5C28376-1508-D661-24C0-EAFA87552E29}"/>
              </a:ext>
            </a:extLst>
          </p:cNvPr>
          <p:cNvSpPr>
            <a:spLocks noGrp="1"/>
          </p:cNvSpPr>
          <p:nvPr>
            <p:ph type="body" idx="1" hasCustomPrompt="1"/>
          </p:nvPr>
        </p:nvSpPr>
        <p:spPr>
          <a:xfrm>
            <a:off x="320076" y="5105400"/>
            <a:ext cx="5523366" cy="404663"/>
          </a:xfrm>
        </p:spPr>
        <p:txBody>
          <a:bodyPr wrap="square" tIns="182880" anchor="t">
            <a:sp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a:extLst>
              <a:ext uri="{FF2B5EF4-FFF2-40B4-BE49-F238E27FC236}">
                <a16:creationId xmlns:a16="http://schemas.microsoft.com/office/drawing/2014/main" id="{47FEA108-4D55-FA4F-4202-447CCCF71D3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1732" y="6370517"/>
            <a:ext cx="1141609" cy="212460"/>
          </a:xfrm>
          <a:prstGeom prst="rect">
            <a:avLst/>
          </a:prstGeom>
        </p:spPr>
      </p:pic>
    </p:spTree>
    <p:extLst>
      <p:ext uri="{BB962C8B-B14F-4D97-AF65-F5344CB8AC3E}">
        <p14:creationId xmlns:p14="http://schemas.microsoft.com/office/powerpoint/2010/main" val="4281670662"/>
      </p:ext>
    </p:extLst>
  </p:cSld>
  <p:clrMapOvr>
    <a:masterClrMapping/>
  </p:clrMapOvr>
  <p:extLst>
    <p:ext uri="{DCECCB84-F9BA-43D5-87BE-67443E8EF086}">
      <p15:sldGuideLst xmlns:p15="http://schemas.microsoft.com/office/powerpoint/2012/main">
        <p15:guide id="1" orient="horz" pos="3216">
          <p15:clr>
            <a:srgbClr val="FBAE40"/>
          </p15:clr>
        </p15:guide>
        <p15:guide id="2" pos="5592">
          <p15:clr>
            <a:srgbClr val="FBAE4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Section Header + 5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290579" y="3848100"/>
            <a:ext cx="11310017" cy="440044"/>
          </a:xfrm>
        </p:spPr>
        <p:txBody>
          <a:bodyPr tIns="0" anchor="t"/>
          <a:lstStyle>
            <a:lvl1pPr>
              <a:lnSpc>
                <a:spcPct val="70000"/>
              </a:lnSpc>
              <a:defRPr sz="4400" b="0"/>
            </a:lvl1pPr>
          </a:lstStyle>
          <a:p>
            <a:r>
              <a:rPr lang="en-US"/>
              <a:t>Click to edit Master title style</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accent3"/>
                </a:solidFill>
              </a:defRPr>
            </a:lvl1pPr>
          </a:lstStyle>
          <a:p>
            <a:fld id="{7B94EC18-1D2B-4535-B738-0E53AFE26620}" type="slidenum">
              <a:rPr lang="en-US" smtClean="0"/>
              <a:pPr/>
              <a:t>‹#›</a:t>
            </a:fld>
            <a:endParaRPr lang="en-US"/>
          </a:p>
        </p:txBody>
      </p:sp>
      <p:sp>
        <p:nvSpPr>
          <p:cNvPr id="11" name="Picture Placeholder 10">
            <a:extLst>
              <a:ext uri="{FF2B5EF4-FFF2-40B4-BE49-F238E27FC236}">
                <a16:creationId xmlns:a16="http://schemas.microsoft.com/office/drawing/2014/main" id="{9AAC5B92-BD5C-40B8-8837-AA1A4971E6F0}"/>
              </a:ext>
            </a:extLst>
          </p:cNvPr>
          <p:cNvSpPr>
            <a:spLocks noGrp="1"/>
          </p:cNvSpPr>
          <p:nvPr>
            <p:ph type="pic" sz="quarter" idx="13"/>
          </p:nvPr>
        </p:nvSpPr>
        <p:spPr>
          <a:xfrm>
            <a:off x="0" y="-2"/>
            <a:ext cx="2395728" cy="3429000"/>
          </a:xfrm>
          <a:pattFill prst="wdUpDiag">
            <a:fgClr>
              <a:schemeClr val="bg2"/>
            </a:fgClr>
            <a:bgClr>
              <a:schemeClr val="bg1"/>
            </a:bgClr>
          </a:pattFill>
        </p:spPr>
        <p:txBody>
          <a:bodyPr/>
          <a:lstStyle/>
          <a:p>
            <a:r>
              <a:rPr lang="en-US"/>
              <a:t>Click icon to add picture</a:t>
            </a:r>
          </a:p>
        </p:txBody>
      </p:sp>
      <p:sp>
        <p:nvSpPr>
          <p:cNvPr id="8" name="Picture Placeholder 10">
            <a:extLst>
              <a:ext uri="{FF2B5EF4-FFF2-40B4-BE49-F238E27FC236}">
                <a16:creationId xmlns:a16="http://schemas.microsoft.com/office/drawing/2014/main" id="{80D7819A-630E-44DC-929F-933490774837}"/>
              </a:ext>
            </a:extLst>
          </p:cNvPr>
          <p:cNvSpPr>
            <a:spLocks noGrp="1"/>
          </p:cNvSpPr>
          <p:nvPr>
            <p:ph type="pic" sz="quarter" idx="14"/>
          </p:nvPr>
        </p:nvSpPr>
        <p:spPr>
          <a:xfrm>
            <a:off x="2448189" y="-2"/>
            <a:ext cx="2395728" cy="3429000"/>
          </a:xfrm>
          <a:pattFill prst="wdUpDiag">
            <a:fgClr>
              <a:schemeClr val="bg2"/>
            </a:fgClr>
            <a:bgClr>
              <a:schemeClr val="bg1"/>
            </a:bgClr>
          </a:pattFill>
        </p:spPr>
        <p:txBody>
          <a:bodyPr/>
          <a:lstStyle/>
          <a:p>
            <a:r>
              <a:rPr lang="en-US"/>
              <a:t>Click icon to add picture</a:t>
            </a:r>
          </a:p>
        </p:txBody>
      </p:sp>
      <p:sp>
        <p:nvSpPr>
          <p:cNvPr id="9" name="Picture Placeholder 10">
            <a:extLst>
              <a:ext uri="{FF2B5EF4-FFF2-40B4-BE49-F238E27FC236}">
                <a16:creationId xmlns:a16="http://schemas.microsoft.com/office/drawing/2014/main" id="{86C7584E-D951-44B3-B6A7-50BBD18EEA03}"/>
              </a:ext>
            </a:extLst>
          </p:cNvPr>
          <p:cNvSpPr>
            <a:spLocks noGrp="1"/>
          </p:cNvSpPr>
          <p:nvPr>
            <p:ph type="pic" sz="quarter" idx="15"/>
          </p:nvPr>
        </p:nvSpPr>
        <p:spPr>
          <a:xfrm>
            <a:off x="4896378" y="-2"/>
            <a:ext cx="2395728" cy="3429000"/>
          </a:xfrm>
          <a:pattFill prst="wdUpDiag">
            <a:fgClr>
              <a:schemeClr val="bg2"/>
            </a:fgClr>
            <a:bgClr>
              <a:schemeClr val="bg1"/>
            </a:bgClr>
          </a:pattFill>
        </p:spPr>
        <p:txBody>
          <a:bodyPr/>
          <a:lstStyle/>
          <a:p>
            <a:r>
              <a:rPr lang="en-US"/>
              <a:t>Click icon to add picture</a:t>
            </a:r>
          </a:p>
        </p:txBody>
      </p:sp>
      <p:sp>
        <p:nvSpPr>
          <p:cNvPr id="10" name="Picture Placeholder 10">
            <a:extLst>
              <a:ext uri="{FF2B5EF4-FFF2-40B4-BE49-F238E27FC236}">
                <a16:creationId xmlns:a16="http://schemas.microsoft.com/office/drawing/2014/main" id="{2B80078C-A569-4E2A-801C-5381A518F109}"/>
              </a:ext>
            </a:extLst>
          </p:cNvPr>
          <p:cNvSpPr>
            <a:spLocks noGrp="1"/>
          </p:cNvSpPr>
          <p:nvPr>
            <p:ph type="pic" sz="quarter" idx="16"/>
          </p:nvPr>
        </p:nvSpPr>
        <p:spPr>
          <a:xfrm>
            <a:off x="9792756" y="-2"/>
            <a:ext cx="2395728" cy="3429000"/>
          </a:xfrm>
          <a:pattFill prst="wdUpDiag">
            <a:fgClr>
              <a:schemeClr val="bg2"/>
            </a:fgClr>
            <a:bgClr>
              <a:schemeClr val="bg1"/>
            </a:bgClr>
          </a:pattFill>
        </p:spPr>
        <p:txBody>
          <a:bodyPr/>
          <a:lstStyle/>
          <a:p>
            <a:r>
              <a:rPr lang="en-US"/>
              <a:t>Click icon to add picture</a:t>
            </a:r>
          </a:p>
        </p:txBody>
      </p:sp>
      <p:sp>
        <p:nvSpPr>
          <p:cNvPr id="12" name="Picture Placeholder 10">
            <a:extLst>
              <a:ext uri="{FF2B5EF4-FFF2-40B4-BE49-F238E27FC236}">
                <a16:creationId xmlns:a16="http://schemas.microsoft.com/office/drawing/2014/main" id="{83DF5146-688C-4FB5-8042-A8DDBF6B6224}"/>
              </a:ext>
            </a:extLst>
          </p:cNvPr>
          <p:cNvSpPr>
            <a:spLocks noGrp="1"/>
          </p:cNvSpPr>
          <p:nvPr>
            <p:ph type="pic" sz="quarter" idx="17"/>
          </p:nvPr>
        </p:nvSpPr>
        <p:spPr>
          <a:xfrm>
            <a:off x="7344567" y="-2"/>
            <a:ext cx="2395728" cy="3429000"/>
          </a:xfrm>
          <a:pattFill prst="wdUpDiag">
            <a:fgClr>
              <a:schemeClr val="bg2"/>
            </a:fgClr>
            <a:bgClr>
              <a:schemeClr val="bg1"/>
            </a:bgClr>
          </a:pattFill>
        </p:spPr>
        <p:txBody>
          <a:bodyPr/>
          <a:lstStyle/>
          <a:p>
            <a:r>
              <a:rPr lang="en-US"/>
              <a:t>Click icon to add picture</a:t>
            </a:r>
          </a:p>
        </p:txBody>
      </p:sp>
      <p:pic>
        <p:nvPicPr>
          <p:cNvPr id="14" name="Graphic 13"/>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1517" y="6369208"/>
            <a:ext cx="1143000" cy="213769"/>
          </a:xfrm>
          <a:prstGeom prst="rect">
            <a:avLst/>
          </a:prstGeom>
        </p:spPr>
      </p:pic>
      <p:sp>
        <p:nvSpPr>
          <p:cNvPr id="13" name="Text Placeholder 2">
            <a:extLst>
              <a:ext uri="{FF2B5EF4-FFF2-40B4-BE49-F238E27FC236}">
                <a16:creationId xmlns:a16="http://schemas.microsoft.com/office/drawing/2014/main" id="{DC7E4161-FFC3-4CB6-9A62-6A3DE1538095}"/>
              </a:ext>
            </a:extLst>
          </p:cNvPr>
          <p:cNvSpPr>
            <a:spLocks noGrp="1"/>
          </p:cNvSpPr>
          <p:nvPr>
            <p:ph type="body" idx="1" hasCustomPrompt="1"/>
          </p:nvPr>
        </p:nvSpPr>
        <p:spPr>
          <a:xfrm>
            <a:off x="290580" y="5105400"/>
            <a:ext cx="5523366" cy="404663"/>
          </a:xfrm>
        </p:spPr>
        <p:txBody>
          <a:bodyPr wrap="square" tIns="182880" anchor="t">
            <a:sp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88831053"/>
      </p:ext>
    </p:extLst>
  </p:cSld>
  <p:clrMapOvr>
    <a:masterClrMapping/>
  </p:clrMapOvr>
  <p:extLst>
    <p:ext uri="{DCECCB84-F9BA-43D5-87BE-67443E8EF086}">
      <p15:sldGuideLst xmlns:p15="http://schemas.microsoft.com/office/powerpoint/2012/main">
        <p15:guide id="1" orient="horz" pos="3216">
          <p15:clr>
            <a:srgbClr val="FBAE40"/>
          </p15:clr>
        </p15:guide>
        <p15:guide id="2" pos="5592">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Section Header + Icons">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358820" y="3429001"/>
            <a:ext cx="8382000" cy="1447799"/>
          </a:xfrm>
        </p:spPr>
        <p:txBody>
          <a:bodyPr tIns="0" anchor="t"/>
          <a:lstStyle>
            <a:lvl1pPr>
              <a:lnSpc>
                <a:spcPct val="70000"/>
              </a:lnSpc>
              <a:defRPr sz="4400" b="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hasCustomPrompt="1"/>
          </p:nvPr>
        </p:nvSpPr>
        <p:spPr>
          <a:xfrm>
            <a:off x="358820" y="4876800"/>
            <a:ext cx="8382000" cy="404663"/>
          </a:xfrm>
        </p:spPr>
        <p:txBody>
          <a:bodyPr tIns="182880" anchor="t">
            <a:sp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pic>
        <p:nvPicPr>
          <p:cNvPr id="8" name="Graphic 7">
            <a:extLst>
              <a:ext uri="{FF2B5EF4-FFF2-40B4-BE49-F238E27FC236}">
                <a16:creationId xmlns:a16="http://schemas.microsoft.com/office/drawing/2014/main" id="{F6C95CF8-14AD-4DDA-8DE9-531DB3551A9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59757" y="6369208"/>
            <a:ext cx="1143000" cy="213769"/>
          </a:xfrm>
          <a:prstGeom prst="rect">
            <a:avLst/>
          </a:prstGeom>
        </p:spPr>
      </p:pic>
    </p:spTree>
    <p:extLst>
      <p:ext uri="{BB962C8B-B14F-4D97-AF65-F5344CB8AC3E}">
        <p14:creationId xmlns:p14="http://schemas.microsoft.com/office/powerpoint/2010/main" val="601082832"/>
      </p:ext>
    </p:extLst>
  </p:cSld>
  <p:clrMapOvr>
    <a:masterClrMapping/>
  </p:clrMapOvr>
  <p:extLst>
    <p:ext uri="{DCECCB84-F9BA-43D5-87BE-67443E8EF086}">
      <p15:sldGuideLst xmlns:p15="http://schemas.microsoft.com/office/powerpoint/2012/main">
        <p15:guide id="1" orient="horz" pos="3072">
          <p15:clr>
            <a:srgbClr val="FBAE40"/>
          </p15:clr>
        </p15:guide>
        <p15:guide id="2" pos="5592">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Section Header + large Icon">
    <p:bg>
      <p:bgPr>
        <a:solidFill>
          <a:schemeClr val="accent6"/>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A779350-F79E-4670-8766-69328892C40D}"/>
              </a:ext>
            </a:extLst>
          </p:cNvPr>
          <p:cNvGraphicFramePr>
            <a:graphicFrameLocks noChangeAspect="1"/>
          </p:cNvGraphicFramePr>
          <p:nvPr userDrawn="1">
            <p:custDataLst>
              <p:tags r:id="rId1"/>
            </p:custDataLst>
            <p:extLst>
              <p:ext uri="{D42A27DB-BD31-4B8C-83A1-F6EECF244321}">
                <p14:modId xmlns:p14="http://schemas.microsoft.com/office/powerpoint/2010/main" val="14660442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5" name="Object 4" hidden="1">
                        <a:extLst>
                          <a:ext uri="{FF2B5EF4-FFF2-40B4-BE49-F238E27FC236}">
                            <a16:creationId xmlns:a16="http://schemas.microsoft.com/office/drawing/2014/main" id="{EA779350-F79E-4670-8766-69328892C40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C30627E3-1DA9-4C85-BDEE-E3FA68038BF6}"/>
              </a:ext>
            </a:extLst>
          </p:cNvPr>
          <p:cNvSpPr/>
          <p:nvPr userDrawn="1">
            <p:custDataLst>
              <p:tags r:id="rId2"/>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358820" y="1409699"/>
            <a:ext cx="8348452" cy="978088"/>
          </a:xfrm>
        </p:spPr>
        <p:txBody>
          <a:bodyPr wrap="square" tIns="0" anchor="t">
            <a:spAutoFit/>
          </a:bodyPr>
          <a:lstStyle>
            <a:lvl1pPr>
              <a:lnSpc>
                <a:spcPct val="70000"/>
              </a:lnSpc>
              <a:defRPr sz="4400" b="0"/>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hasCustomPrompt="1"/>
          </p:nvPr>
        </p:nvSpPr>
        <p:spPr>
          <a:xfrm>
            <a:off x="358820" y="3848101"/>
            <a:ext cx="5600700" cy="219997"/>
          </a:xfrm>
        </p:spPr>
        <p:txBody>
          <a:bodyPr tIns="0" anchor="t">
            <a:sp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tx1"/>
                </a:solidFill>
              </a:defRPr>
            </a:lvl1pPr>
          </a:lstStyle>
          <a:p>
            <a:fld id="{7B94EC18-1D2B-4535-B738-0E53AFE26620}" type="slidenum">
              <a:rPr lang="en-US" smtClean="0"/>
              <a:pPr/>
              <a:t>‹#›</a:t>
            </a:fld>
            <a:endParaRPr lang="en-US"/>
          </a:p>
        </p:txBody>
      </p:sp>
      <p:pic>
        <p:nvPicPr>
          <p:cNvPr id="9" name="Graphic 8"/>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59757" y="6369208"/>
            <a:ext cx="1143000" cy="213769"/>
          </a:xfrm>
          <a:prstGeom prst="rect">
            <a:avLst/>
          </a:prstGeom>
        </p:spPr>
      </p:pic>
    </p:spTree>
    <p:extLst>
      <p:ext uri="{BB962C8B-B14F-4D97-AF65-F5344CB8AC3E}">
        <p14:creationId xmlns:p14="http://schemas.microsoft.com/office/powerpoint/2010/main" val="3212099823"/>
      </p:ext>
    </p:extLst>
  </p:cSld>
  <p:clrMapOvr>
    <a:masterClrMapping/>
  </p:clrMapOvr>
  <p:extLst>
    <p:ext uri="{DCECCB84-F9BA-43D5-87BE-67443E8EF086}">
      <p15:sldGuideLst xmlns:p15="http://schemas.microsoft.com/office/powerpoint/2012/main">
        <p15:guide id="1" orient="horz" pos="3072">
          <p15:clr>
            <a:srgbClr val="FBAE40"/>
          </p15:clr>
        </p15:guide>
        <p15:guide id="2" pos="5592">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D926425-8E0A-4F19-95F9-2CCCC40F8397}"/>
              </a:ext>
            </a:extLst>
          </p:cNvPr>
          <p:cNvGraphicFramePr>
            <a:graphicFrameLocks noChangeAspect="1"/>
          </p:cNvGraphicFramePr>
          <p:nvPr userDrawn="1">
            <p:custDataLst>
              <p:tags r:id="rId1"/>
            </p:custDataLst>
            <p:extLst>
              <p:ext uri="{D42A27DB-BD31-4B8C-83A1-F6EECF244321}">
                <p14:modId xmlns:p14="http://schemas.microsoft.com/office/powerpoint/2010/main" val="26696586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5" name="Object 4" hidden="1">
                        <a:extLst>
                          <a:ext uri="{FF2B5EF4-FFF2-40B4-BE49-F238E27FC236}">
                            <a16:creationId xmlns:a16="http://schemas.microsoft.com/office/drawing/2014/main" id="{7D926425-8E0A-4F19-95F9-2CCCC40F839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94E27FC-0EBE-49F1-BF4C-F70FB47B782E}"/>
              </a:ext>
            </a:extLst>
          </p:cNvPr>
          <p:cNvSpPr/>
          <p:nvPr userDrawn="1">
            <p:custDataLst>
              <p:tags r:id="rId2"/>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0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accent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2" name="Content Placeholder 2">
            <a:extLst>
              <a:ext uri="{FF2B5EF4-FFF2-40B4-BE49-F238E27FC236}">
                <a16:creationId xmlns:a16="http://schemas.microsoft.com/office/drawing/2014/main" id="{EA7BEA89-1F2D-4361-A0A6-ED0DF3A4E070}"/>
              </a:ext>
            </a:extLst>
          </p:cNvPr>
          <p:cNvSpPr>
            <a:spLocks noGrp="1"/>
          </p:cNvSpPr>
          <p:nvPr>
            <p:ph idx="17" hasCustomPrompt="1"/>
          </p:nvPr>
        </p:nvSpPr>
        <p:spPr>
          <a:xfrm>
            <a:off x="358819" y="1273219"/>
            <a:ext cx="5489645" cy="4800035"/>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8" name="Content Placeholder 2">
            <a:extLst>
              <a:ext uri="{FF2B5EF4-FFF2-40B4-BE49-F238E27FC236}">
                <a16:creationId xmlns:a16="http://schemas.microsoft.com/office/drawing/2014/main" id="{746EE8B6-D5D3-45A6-99A5-46B248DBEE46}"/>
              </a:ext>
            </a:extLst>
          </p:cNvPr>
          <p:cNvSpPr>
            <a:spLocks noGrp="1"/>
          </p:cNvSpPr>
          <p:nvPr>
            <p:ph idx="18" hasCustomPrompt="1"/>
          </p:nvPr>
        </p:nvSpPr>
        <p:spPr>
          <a:xfrm>
            <a:off x="6315668" y="1273219"/>
            <a:ext cx="5489645" cy="4800035"/>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3543695372"/>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D926425-8E0A-4F19-95F9-2CCCC40F8397}"/>
              </a:ext>
            </a:extLst>
          </p:cNvPr>
          <p:cNvGraphicFramePr>
            <a:graphicFrameLocks noChangeAspect="1"/>
          </p:cNvGraphicFramePr>
          <p:nvPr userDrawn="1">
            <p:custDataLst>
              <p:tags r:id="rId1"/>
            </p:custDataLst>
            <p:extLst>
              <p:ext uri="{D42A27DB-BD31-4B8C-83A1-F6EECF244321}">
                <p14:modId xmlns:p14="http://schemas.microsoft.com/office/powerpoint/2010/main" val="12143581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5" name="Object 4" hidden="1">
                        <a:extLst>
                          <a:ext uri="{FF2B5EF4-FFF2-40B4-BE49-F238E27FC236}">
                            <a16:creationId xmlns:a16="http://schemas.microsoft.com/office/drawing/2014/main" id="{7D926425-8E0A-4F19-95F9-2CCCC40F839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94E27FC-0EBE-49F1-BF4C-F70FB47B782E}"/>
              </a:ext>
            </a:extLst>
          </p:cNvPr>
          <p:cNvSpPr/>
          <p:nvPr userDrawn="1">
            <p:custDataLst>
              <p:tags r:id="rId2"/>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0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accent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2" name="Content Placeholder 2">
            <a:extLst>
              <a:ext uri="{FF2B5EF4-FFF2-40B4-BE49-F238E27FC236}">
                <a16:creationId xmlns:a16="http://schemas.microsoft.com/office/drawing/2014/main" id="{EA7BEA89-1F2D-4361-A0A6-ED0DF3A4E070}"/>
              </a:ext>
            </a:extLst>
          </p:cNvPr>
          <p:cNvSpPr>
            <a:spLocks noGrp="1"/>
          </p:cNvSpPr>
          <p:nvPr>
            <p:ph idx="17" hasCustomPrompt="1"/>
          </p:nvPr>
        </p:nvSpPr>
        <p:spPr>
          <a:xfrm>
            <a:off x="358819" y="1273219"/>
            <a:ext cx="5489645" cy="4800035"/>
          </a:xfrm>
        </p:spPr>
        <p:txBody>
          <a:bodyPr wrap="square"/>
          <a:lstStyle>
            <a:lvl1pPr marL="457200" indent="-457200">
              <a:lnSpc>
                <a:spcPct val="90000"/>
              </a:lnSpc>
              <a:spcBef>
                <a:spcPts val="0"/>
              </a:spcBef>
              <a:buClr>
                <a:schemeClr val="accent1"/>
              </a:buClr>
              <a:buFont typeface="+mj-lt"/>
              <a:buAutoNum type="arabicPeriod"/>
              <a:defRPr sz="2400" b="1"/>
            </a:lvl1pPr>
            <a:lvl2pPr marL="0" indent="0">
              <a:lnSpc>
                <a:spcPct val="90000"/>
              </a:lnSpc>
              <a:buClr>
                <a:schemeClr val="tx1"/>
              </a:buClr>
              <a:buFont typeface="Arial" panose="020B0604020202020204" pitchFamily="34" charset="0"/>
              <a:buNone/>
              <a:defRPr sz="2200"/>
            </a:lvl2pPr>
            <a:lvl3pPr marL="720000" indent="-342900">
              <a:lnSpc>
                <a:spcPct val="80000"/>
              </a:lnSpc>
              <a:buFont typeface="Arial" panose="020B0604020202020204" pitchFamily="34" charset="0"/>
              <a:buChar char="‒"/>
              <a:defRPr sz="2000"/>
            </a:lvl3pPr>
            <a:lvl4pPr marL="1044000" indent="-342000">
              <a:lnSpc>
                <a:spcPct val="80000"/>
              </a:lnSpc>
              <a:buFont typeface="Wingdings" panose="05000000000000000000" pitchFamily="2" charset="2"/>
              <a:buChar char="§"/>
              <a:defRPr sz="1800"/>
            </a:lvl4pPr>
            <a:lvl5pPr marL="1368000" indent="-342000">
              <a:lnSpc>
                <a:spcPct val="80000"/>
              </a:lnSpc>
              <a:buFont typeface="Courier New" panose="02070309020205020404" pitchFamily="49" charset="0"/>
              <a:buChar char="o"/>
              <a:defRPr sz="1600"/>
            </a:lvl5pPr>
          </a:lstStyle>
          <a:p>
            <a:pPr lvl="0"/>
            <a:r>
              <a:rPr lang="en-US"/>
              <a:t>Edit Master text styles, 24pt</a:t>
            </a:r>
          </a:p>
          <a:p>
            <a:pPr lvl="1"/>
            <a:r>
              <a:rPr lang="en-US"/>
              <a:t>      Second level, 22pt</a:t>
            </a:r>
          </a:p>
          <a:p>
            <a:pPr lvl="1"/>
            <a:endParaRPr lang="en-US"/>
          </a:p>
          <a:p>
            <a:pPr lvl="0"/>
            <a:r>
              <a:rPr lang="en-US"/>
              <a:t>Edit Master text styles, 24pt</a:t>
            </a:r>
          </a:p>
          <a:p>
            <a:pPr lvl="1"/>
            <a:r>
              <a:rPr lang="en-US"/>
              <a:t>      Second level, 22pt</a:t>
            </a:r>
          </a:p>
          <a:p>
            <a:pPr lvl="1"/>
            <a:endParaRPr lang="en-US"/>
          </a:p>
          <a:p>
            <a:pPr lvl="0"/>
            <a:r>
              <a:rPr lang="en-US"/>
              <a:t>Edit Master text styles, 24pt</a:t>
            </a:r>
          </a:p>
          <a:p>
            <a:pPr lvl="1"/>
            <a:r>
              <a:rPr lang="en-US"/>
              <a:t>      Second level, 22pt</a:t>
            </a:r>
          </a:p>
          <a:p>
            <a:pPr lvl="1"/>
            <a:endParaRPr lang="en-US"/>
          </a:p>
          <a:p>
            <a:pPr lvl="1"/>
            <a:endParaRPr lang="en-US"/>
          </a:p>
        </p:txBody>
      </p:sp>
      <p:sp>
        <p:nvSpPr>
          <p:cNvPr id="8" name="Content Placeholder 2">
            <a:extLst>
              <a:ext uri="{FF2B5EF4-FFF2-40B4-BE49-F238E27FC236}">
                <a16:creationId xmlns:a16="http://schemas.microsoft.com/office/drawing/2014/main" id="{746EE8B6-D5D3-45A6-99A5-46B248DBEE46}"/>
              </a:ext>
            </a:extLst>
          </p:cNvPr>
          <p:cNvSpPr>
            <a:spLocks noGrp="1"/>
          </p:cNvSpPr>
          <p:nvPr>
            <p:ph idx="18" hasCustomPrompt="1"/>
          </p:nvPr>
        </p:nvSpPr>
        <p:spPr>
          <a:xfrm>
            <a:off x="6315668" y="1273219"/>
            <a:ext cx="5489645" cy="4800035"/>
          </a:xfrm>
        </p:spPr>
        <p:txBody>
          <a:bodyPr wrap="square"/>
          <a:lstStyle>
            <a:lvl1pPr marL="457200" indent="-457200">
              <a:lnSpc>
                <a:spcPct val="90000"/>
              </a:lnSpc>
              <a:spcBef>
                <a:spcPts val="0"/>
              </a:spcBef>
              <a:buClr>
                <a:schemeClr val="accent1"/>
              </a:buClr>
              <a:buFont typeface="+mj-lt"/>
              <a:buAutoNum type="arabicPeriod" startAt="4"/>
              <a:defRPr sz="2400"/>
            </a:lvl1pPr>
            <a:lvl2pPr marL="0" indent="0">
              <a:lnSpc>
                <a:spcPct val="90000"/>
              </a:lnSpc>
              <a:buClr>
                <a:schemeClr val="tx1"/>
              </a:buClr>
              <a:buFont typeface="Arial" panose="020B0604020202020204" pitchFamily="34" charset="0"/>
              <a:buNone/>
              <a:defRPr sz="2200"/>
            </a:lvl2pPr>
            <a:lvl3pPr marL="720000" indent="-342900">
              <a:lnSpc>
                <a:spcPct val="80000"/>
              </a:lnSpc>
              <a:buFont typeface="Arial" panose="020B0604020202020204" pitchFamily="34" charset="0"/>
              <a:buChar char="‒"/>
              <a:defRPr sz="2000"/>
            </a:lvl3pPr>
            <a:lvl4pPr marL="1044000" indent="-342000">
              <a:lnSpc>
                <a:spcPct val="80000"/>
              </a:lnSpc>
              <a:buFont typeface="Wingdings" panose="05000000000000000000" pitchFamily="2" charset="2"/>
              <a:buChar char="§"/>
              <a:defRPr sz="1800"/>
            </a:lvl4pPr>
            <a:lvl5pPr marL="1368000" indent="-342000">
              <a:lnSpc>
                <a:spcPct val="80000"/>
              </a:lnSpc>
              <a:buFont typeface="Courier New" panose="02070309020205020404" pitchFamily="49" charset="0"/>
              <a:buChar char="o"/>
              <a:defRPr sz="1600"/>
            </a:lvl5pPr>
          </a:lstStyle>
          <a:p>
            <a:pPr lvl="0"/>
            <a:r>
              <a:rPr lang="en-US"/>
              <a:t>Edit Master text styles, 24pt</a:t>
            </a:r>
          </a:p>
          <a:p>
            <a:pPr lvl="1"/>
            <a:r>
              <a:rPr lang="en-US"/>
              <a:t>      Second level, 22pt</a:t>
            </a:r>
          </a:p>
          <a:p>
            <a:pPr lvl="1"/>
            <a:endParaRPr lang="en-US"/>
          </a:p>
          <a:p>
            <a:pPr lvl="0"/>
            <a:r>
              <a:rPr lang="en-US"/>
              <a:t>Edit Master text styles, 24pt</a:t>
            </a:r>
          </a:p>
          <a:p>
            <a:pPr lvl="1"/>
            <a:r>
              <a:rPr lang="en-US"/>
              <a:t>      Second level, 22pt</a:t>
            </a:r>
          </a:p>
          <a:p>
            <a:pPr lvl="1"/>
            <a:endParaRPr lang="en-US"/>
          </a:p>
          <a:p>
            <a:pPr lvl="0"/>
            <a:r>
              <a:rPr lang="en-US"/>
              <a:t>Edit Master text styles, 24pt</a:t>
            </a:r>
          </a:p>
          <a:p>
            <a:pPr lvl="1"/>
            <a:r>
              <a:rPr lang="en-US"/>
              <a:t>      Second level, 22pt</a:t>
            </a:r>
          </a:p>
          <a:p>
            <a:pPr lvl="1"/>
            <a:endParaRPr lang="en-US"/>
          </a:p>
        </p:txBody>
      </p:sp>
    </p:spTree>
    <p:extLst>
      <p:ext uri="{BB962C8B-B14F-4D97-AF65-F5344CB8AC3E}">
        <p14:creationId xmlns:p14="http://schemas.microsoft.com/office/powerpoint/2010/main" val="1936079234"/>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XL Content Gray">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495299" y="1569492"/>
            <a:ext cx="11159889" cy="2988859"/>
          </a:xfrm>
        </p:spPr>
        <p:txBody>
          <a:bodyPr tIns="0" anchor="t"/>
          <a:lstStyle>
            <a:lvl1pPr>
              <a:lnSpc>
                <a:spcPct val="70000"/>
              </a:lnSpc>
              <a:defRPr sz="8800" b="0" spc="-300">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sp>
        <p:nvSpPr>
          <p:cNvPr id="5" name="Rectangle 23">
            <a:extLst>
              <a:ext uri="{FF2B5EF4-FFF2-40B4-BE49-F238E27FC236}">
                <a16:creationId xmlns:a16="http://schemas.microsoft.com/office/drawing/2014/main" id="{734947D9-EEFA-4FAD-A5C2-27EFEA764863}"/>
              </a:ext>
            </a:extLst>
          </p:cNvPr>
          <p:cNvSpPr>
            <a:spLocks noChangeArrowheads="1"/>
          </p:cNvSpPr>
          <p:nvPr userDrawn="1"/>
        </p:nvSpPr>
        <p:spPr bwMode="auto">
          <a:xfrm>
            <a:off x="6922389" y="6478016"/>
            <a:ext cx="4118435" cy="215444"/>
          </a:xfrm>
          <a:prstGeom prst="rect">
            <a:avLst/>
          </a:prstGeom>
          <a:noFill/>
          <a:ln>
            <a:noFill/>
          </a:ln>
        </p:spPr>
        <p:txBody>
          <a:bodyPr wrap="none" lIns="0" tIns="0" rIns="0" bIns="0" anchor="b">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r" eaLnBrk="1" hangingPunct="1">
              <a:defRPr/>
            </a:pPr>
            <a:r>
              <a:rPr lang="en-US" altLang="en-US" sz="800">
                <a:solidFill>
                  <a:schemeClr val="bg1"/>
                </a:solidFill>
                <a:latin typeface="+mn-lt"/>
                <a:cs typeface="Arial" panose="020B0604020202020204" pitchFamily="34" charset="0"/>
              </a:rPr>
              <a:t>Honeywell Confidential - ©2022 by Honeywell International Inc. All rights reserved.</a:t>
            </a:r>
          </a:p>
        </p:txBody>
      </p:sp>
    </p:spTree>
    <p:extLst>
      <p:ext uri="{BB962C8B-B14F-4D97-AF65-F5344CB8AC3E}">
        <p14:creationId xmlns:p14="http://schemas.microsoft.com/office/powerpoint/2010/main" val="3257767793"/>
      </p:ext>
    </p:extLst>
  </p:cSld>
  <p:clrMapOvr>
    <a:masterClrMapping/>
  </p:clrMapOvr>
  <p:extLst>
    <p:ext uri="{DCECCB84-F9BA-43D5-87BE-67443E8EF086}">
      <p15:sldGuideLst xmlns:p15="http://schemas.microsoft.com/office/powerpoint/2012/main">
        <p15:guide id="2" pos="5592">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Large Content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495299" y="495299"/>
            <a:ext cx="5372101" cy="5850909"/>
          </a:xfrm>
        </p:spPr>
        <p:txBody>
          <a:bodyPr anchor="ctr"/>
          <a:lstStyle>
            <a:lvl1pPr>
              <a:lnSpc>
                <a:spcPct val="80000"/>
              </a:lnSpc>
              <a:defRPr sz="3600"/>
            </a:lvl1pPr>
          </a:lstStyle>
          <a:p>
            <a:r>
              <a:rPr lang="en-US"/>
              <a:t>Click to edit Master title style</a:t>
            </a:r>
          </a:p>
        </p:txBody>
      </p:sp>
      <p:sp>
        <p:nvSpPr>
          <p:cNvPr id="7" name="Picture Placeholder 6">
            <a:extLst>
              <a:ext uri="{FF2B5EF4-FFF2-40B4-BE49-F238E27FC236}">
                <a16:creationId xmlns:a16="http://schemas.microsoft.com/office/drawing/2014/main" id="{1C99F7BE-26E0-43EC-B648-2436C3A3F962}"/>
              </a:ext>
            </a:extLst>
          </p:cNvPr>
          <p:cNvSpPr>
            <a:spLocks noGrp="1"/>
          </p:cNvSpPr>
          <p:nvPr>
            <p:ph type="pic" sz="quarter" idx="13"/>
          </p:nvPr>
        </p:nvSpPr>
        <p:spPr>
          <a:xfrm>
            <a:off x="6324600" y="0"/>
            <a:ext cx="5867400" cy="6858000"/>
          </a:xfrm>
          <a:pattFill prst="wdUpDiag">
            <a:fgClr>
              <a:schemeClr val="bg2"/>
            </a:fgClr>
            <a:bgClr>
              <a:schemeClr val="bg1"/>
            </a:bgClr>
          </a:pattFill>
        </p:spPr>
        <p:txBody>
          <a:bodyPr/>
          <a:lstStyle/>
          <a:p>
            <a:r>
              <a:rPr lang="en-US"/>
              <a:t>Click icon to add picture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tx1"/>
                </a:solidFill>
              </a:defRPr>
            </a:lvl1pPr>
          </a:lstStyle>
          <a:p>
            <a:fld id="{7B94EC18-1D2B-4535-B738-0E53AFE26620}" type="slidenum">
              <a:rPr lang="en-US" smtClean="0"/>
              <a:pPr/>
              <a:t>‹#›</a:t>
            </a:fld>
            <a:endParaRPr lang="en-US"/>
          </a:p>
        </p:txBody>
      </p:sp>
    </p:spTree>
    <p:extLst>
      <p:ext uri="{BB962C8B-B14F-4D97-AF65-F5344CB8AC3E}">
        <p14:creationId xmlns:p14="http://schemas.microsoft.com/office/powerpoint/2010/main" val="93251887"/>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Large Content Dark">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495299" y="495300"/>
            <a:ext cx="5372101" cy="5878204"/>
          </a:xfrm>
        </p:spPr>
        <p:txBody>
          <a:bodyPr anchor="ctr"/>
          <a:lstStyle>
            <a:lvl1pPr>
              <a:lnSpc>
                <a:spcPct val="80000"/>
              </a:lnSpc>
              <a:defRPr sz="3600">
                <a:solidFill>
                  <a:schemeClr val="bg1"/>
                </a:solidFill>
              </a:defRPr>
            </a:lvl1pPr>
          </a:lstStyle>
          <a:p>
            <a:r>
              <a:rPr lang="en-US"/>
              <a:t>Click to edit Master title style</a:t>
            </a:r>
          </a:p>
        </p:txBody>
      </p:sp>
      <p:sp>
        <p:nvSpPr>
          <p:cNvPr id="7" name="Picture Placeholder 6">
            <a:extLst>
              <a:ext uri="{FF2B5EF4-FFF2-40B4-BE49-F238E27FC236}">
                <a16:creationId xmlns:a16="http://schemas.microsoft.com/office/drawing/2014/main" id="{1C99F7BE-26E0-43EC-B648-2436C3A3F962}"/>
              </a:ext>
            </a:extLst>
          </p:cNvPr>
          <p:cNvSpPr>
            <a:spLocks noGrp="1"/>
          </p:cNvSpPr>
          <p:nvPr>
            <p:ph type="pic" sz="quarter" idx="13"/>
          </p:nvPr>
        </p:nvSpPr>
        <p:spPr>
          <a:xfrm>
            <a:off x="6324600" y="0"/>
            <a:ext cx="5867400" cy="6858000"/>
          </a:xfrm>
          <a:pattFill prst="wdUpDiag">
            <a:fgClr>
              <a:schemeClr val="bg2"/>
            </a:fgClr>
            <a:bgClr>
              <a:schemeClr val="bg1"/>
            </a:bgClr>
          </a:pattFill>
        </p:spPr>
        <p:txBody>
          <a:bodyPr/>
          <a:lstStyle/>
          <a:p>
            <a:r>
              <a:rPr lang="en-US"/>
              <a:t>Click icon to add picture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spTree>
    <p:extLst>
      <p:ext uri="{BB962C8B-B14F-4D97-AF65-F5344CB8AC3E}">
        <p14:creationId xmlns:p14="http://schemas.microsoft.com/office/powerpoint/2010/main" val="2609615990"/>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Text Placeholder 6">
            <a:extLst>
              <a:ext uri="{FF2B5EF4-FFF2-40B4-BE49-F238E27FC236}">
                <a16:creationId xmlns:a16="http://schemas.microsoft.com/office/drawing/2014/main" id="{50F7696B-AED7-4649-B1BE-83104AF7ADDD}"/>
              </a:ext>
            </a:extLst>
          </p:cNvPr>
          <p:cNvSpPr>
            <a:spLocks noGrp="1" noChangeAspect="1"/>
          </p:cNvSpPr>
          <p:nvPr>
            <p:ph type="body" sz="quarter" idx="16" hasCustomPrompt="1"/>
          </p:nvPr>
        </p:nvSpPr>
        <p:spPr>
          <a:xfrm>
            <a:off x="-1" y="5867400"/>
            <a:ext cx="12192000" cy="495299"/>
          </a:xfrm>
          <a:solidFill>
            <a:srgbClr val="DC202E"/>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
        <p:nvSpPr>
          <p:cNvPr id="10" name="Title 1">
            <a:extLst>
              <a:ext uri="{FF2B5EF4-FFF2-40B4-BE49-F238E27FC236}">
                <a16:creationId xmlns:a16="http://schemas.microsoft.com/office/drawing/2014/main" id="{A00FA05A-5C58-4939-B23A-CA85D5035290}"/>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91C0DF15-7E04-48F6-8858-CAC8F02DF0E3}"/>
              </a:ext>
            </a:extLst>
          </p:cNvPr>
          <p:cNvSpPr>
            <a:spLocks noGrp="1"/>
          </p:cNvSpPr>
          <p:nvPr>
            <p:ph idx="17" hasCustomPrompt="1"/>
          </p:nvPr>
        </p:nvSpPr>
        <p:spPr>
          <a:xfrm>
            <a:off x="358819" y="1273219"/>
            <a:ext cx="11446494" cy="4226829"/>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108397865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1" name="Text Placeholder 6">
            <a:extLst>
              <a:ext uri="{FF2B5EF4-FFF2-40B4-BE49-F238E27FC236}">
                <a16:creationId xmlns:a16="http://schemas.microsoft.com/office/drawing/2014/main" id="{4D0DF29E-4A6C-4505-AA49-6B64388E1397}"/>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
        <p:nvSpPr>
          <p:cNvPr id="7" name="Title 1">
            <a:extLst>
              <a:ext uri="{FF2B5EF4-FFF2-40B4-BE49-F238E27FC236}">
                <a16:creationId xmlns:a16="http://schemas.microsoft.com/office/drawing/2014/main" id="{E536296D-A8A9-4486-BC21-BD1C0D821F73}"/>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8" name="Content Placeholder 2">
            <a:extLst>
              <a:ext uri="{FF2B5EF4-FFF2-40B4-BE49-F238E27FC236}">
                <a16:creationId xmlns:a16="http://schemas.microsoft.com/office/drawing/2014/main" id="{CE554457-FC40-423A-87B6-F5796CB16102}"/>
              </a:ext>
            </a:extLst>
          </p:cNvPr>
          <p:cNvSpPr>
            <a:spLocks noGrp="1"/>
          </p:cNvSpPr>
          <p:nvPr>
            <p:ph idx="17" hasCustomPrompt="1"/>
          </p:nvPr>
        </p:nvSpPr>
        <p:spPr>
          <a:xfrm>
            <a:off x="358819" y="1273220"/>
            <a:ext cx="5489645" cy="4267772"/>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2" name="Content Placeholder 2">
            <a:extLst>
              <a:ext uri="{FF2B5EF4-FFF2-40B4-BE49-F238E27FC236}">
                <a16:creationId xmlns:a16="http://schemas.microsoft.com/office/drawing/2014/main" id="{A079FC20-395E-44C6-B5D6-DD2C5821EBD6}"/>
              </a:ext>
            </a:extLst>
          </p:cNvPr>
          <p:cNvSpPr>
            <a:spLocks noGrp="1"/>
          </p:cNvSpPr>
          <p:nvPr>
            <p:ph idx="18" hasCustomPrompt="1"/>
          </p:nvPr>
        </p:nvSpPr>
        <p:spPr>
          <a:xfrm>
            <a:off x="6315668" y="1273220"/>
            <a:ext cx="5489645" cy="4267772"/>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4199842386"/>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Header + Icons">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358820" y="3429001"/>
            <a:ext cx="8382000" cy="1447799"/>
          </a:xfrm>
        </p:spPr>
        <p:txBody>
          <a:bodyPr tIns="0" anchor="t"/>
          <a:lstStyle>
            <a:lvl1pPr>
              <a:lnSpc>
                <a:spcPct val="70000"/>
              </a:lnSpc>
              <a:defRPr sz="4400" b="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hasCustomPrompt="1"/>
          </p:nvPr>
        </p:nvSpPr>
        <p:spPr>
          <a:xfrm>
            <a:off x="358820" y="4876800"/>
            <a:ext cx="8382000" cy="404663"/>
          </a:xfrm>
        </p:spPr>
        <p:txBody>
          <a:bodyPr tIns="182880" anchor="t">
            <a:sp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pic>
        <p:nvPicPr>
          <p:cNvPr id="8" name="Graphic 7">
            <a:extLst>
              <a:ext uri="{FF2B5EF4-FFF2-40B4-BE49-F238E27FC236}">
                <a16:creationId xmlns:a16="http://schemas.microsoft.com/office/drawing/2014/main" id="{F6C95CF8-14AD-4DDA-8DE9-531DB3551A9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59757" y="6369208"/>
            <a:ext cx="1143000" cy="213769"/>
          </a:xfrm>
          <a:prstGeom prst="rect">
            <a:avLst/>
          </a:prstGeom>
        </p:spPr>
      </p:pic>
    </p:spTree>
    <p:extLst>
      <p:ext uri="{BB962C8B-B14F-4D97-AF65-F5344CB8AC3E}">
        <p14:creationId xmlns:p14="http://schemas.microsoft.com/office/powerpoint/2010/main" val="1898688015"/>
      </p:ext>
    </p:extLst>
  </p:cSld>
  <p:clrMapOvr>
    <a:masterClrMapping/>
  </p:clrMapOvr>
  <p:extLst>
    <p:ext uri="{DCECCB84-F9BA-43D5-87BE-67443E8EF086}">
      <p15:sldGuideLst xmlns:p15="http://schemas.microsoft.com/office/powerpoint/2012/main">
        <p15:guide id="1" orient="horz" pos="3072">
          <p15:clr>
            <a:srgbClr val="FBAE40"/>
          </p15:clr>
        </p15:guide>
        <p15:guide id="2" pos="5592">
          <p15:clr>
            <a:srgbClr val="FBAE4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itle and Content + Pic">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1CF9CDEF-0719-484F-8C20-787B9E5CF79A}"/>
              </a:ext>
            </a:extLst>
          </p:cNvPr>
          <p:cNvSpPr>
            <a:spLocks noGrp="1"/>
          </p:cNvSpPr>
          <p:nvPr>
            <p:ph type="pic" sz="quarter" idx="13"/>
          </p:nvPr>
        </p:nvSpPr>
        <p:spPr>
          <a:xfrm>
            <a:off x="6324600" y="1273218"/>
            <a:ext cx="5372100" cy="4215793"/>
          </a:xfrm>
          <a:pattFill prst="wdUpDiag">
            <a:fgClr>
              <a:schemeClr val="bg2"/>
            </a:fgClr>
            <a:bgClr>
              <a:schemeClr val="bg1"/>
            </a:bgClr>
          </a:pattFill>
        </p:spPr>
        <p:txBody>
          <a:bodyPr/>
          <a:lstStyle/>
          <a:p>
            <a:r>
              <a:rPr lang="en-US"/>
              <a:t>Click icon to add picture</a:t>
            </a:r>
          </a:p>
        </p:txBody>
      </p:sp>
      <p:sp>
        <p:nvSpPr>
          <p:cNvPr id="10" name="Text Placeholder 6">
            <a:extLst>
              <a:ext uri="{FF2B5EF4-FFF2-40B4-BE49-F238E27FC236}">
                <a16:creationId xmlns:a16="http://schemas.microsoft.com/office/drawing/2014/main" id="{4064076E-2966-4D1B-8F30-6885CA148AF4}"/>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
        <p:nvSpPr>
          <p:cNvPr id="8" name="Title 1">
            <a:extLst>
              <a:ext uri="{FF2B5EF4-FFF2-40B4-BE49-F238E27FC236}">
                <a16:creationId xmlns:a16="http://schemas.microsoft.com/office/drawing/2014/main" id="{6F7AF3F3-CE71-4538-AB47-415EDACA0351}"/>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1" name="Content Placeholder 2">
            <a:extLst>
              <a:ext uri="{FF2B5EF4-FFF2-40B4-BE49-F238E27FC236}">
                <a16:creationId xmlns:a16="http://schemas.microsoft.com/office/drawing/2014/main" id="{D01D558C-A24B-463E-B5A5-4C9750572382}"/>
              </a:ext>
            </a:extLst>
          </p:cNvPr>
          <p:cNvSpPr>
            <a:spLocks noGrp="1"/>
          </p:cNvSpPr>
          <p:nvPr>
            <p:ph idx="17" hasCustomPrompt="1"/>
          </p:nvPr>
        </p:nvSpPr>
        <p:spPr>
          <a:xfrm>
            <a:off x="358819" y="1273220"/>
            <a:ext cx="5489645" cy="4215792"/>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2135847125"/>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wo Content + Pic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7B930328-96E9-4581-AB46-BC006A6DBD5A}"/>
              </a:ext>
            </a:extLst>
          </p:cNvPr>
          <p:cNvSpPr>
            <a:spLocks noGrp="1"/>
          </p:cNvSpPr>
          <p:nvPr>
            <p:ph type="pic" sz="quarter" idx="16"/>
          </p:nvPr>
        </p:nvSpPr>
        <p:spPr>
          <a:xfrm>
            <a:off x="358818" y="1300516"/>
            <a:ext cx="5489645" cy="2247900"/>
          </a:xfrm>
          <a:pattFill prst="wdUpDiag">
            <a:fgClr>
              <a:schemeClr val="bg2"/>
            </a:fgClr>
            <a:bgClr>
              <a:schemeClr val="bg1"/>
            </a:bgClr>
          </a:pattFill>
        </p:spPr>
        <p:txBody>
          <a:bodyPr/>
          <a:lstStyle/>
          <a:p>
            <a:r>
              <a:rPr lang="en-US"/>
              <a:t>Click icon to add picture</a:t>
            </a:r>
          </a:p>
        </p:txBody>
      </p:sp>
      <p:sp>
        <p:nvSpPr>
          <p:cNvPr id="14" name="Text Placeholder 6">
            <a:extLst>
              <a:ext uri="{FF2B5EF4-FFF2-40B4-BE49-F238E27FC236}">
                <a16:creationId xmlns:a16="http://schemas.microsoft.com/office/drawing/2014/main" id="{55B90B35-A8E2-43F4-9EE2-F7A3C794C84F}"/>
              </a:ext>
            </a:extLst>
          </p:cNvPr>
          <p:cNvSpPr>
            <a:spLocks noGrp="1" noChangeAspect="1"/>
          </p:cNvSpPr>
          <p:nvPr>
            <p:ph type="body" sz="quarter" idx="18" hasCustomPrompt="1"/>
          </p:nvPr>
        </p:nvSpPr>
        <p:spPr>
          <a:xfrm>
            <a:off x="-1" y="5867400"/>
            <a:ext cx="12192000" cy="495300"/>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
        <p:nvSpPr>
          <p:cNvPr id="12" name="Title 1">
            <a:extLst>
              <a:ext uri="{FF2B5EF4-FFF2-40B4-BE49-F238E27FC236}">
                <a16:creationId xmlns:a16="http://schemas.microsoft.com/office/drawing/2014/main" id="{968204F5-2A45-4B00-A392-2D31EC99839B}"/>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6" name="Picture Placeholder 6">
            <a:extLst>
              <a:ext uri="{FF2B5EF4-FFF2-40B4-BE49-F238E27FC236}">
                <a16:creationId xmlns:a16="http://schemas.microsoft.com/office/drawing/2014/main" id="{C636046D-D989-410E-84A4-C8061B4F9E5C}"/>
              </a:ext>
            </a:extLst>
          </p:cNvPr>
          <p:cNvSpPr>
            <a:spLocks noGrp="1"/>
          </p:cNvSpPr>
          <p:nvPr>
            <p:ph type="pic" sz="quarter" idx="20"/>
          </p:nvPr>
        </p:nvSpPr>
        <p:spPr>
          <a:xfrm>
            <a:off x="6315667" y="1300516"/>
            <a:ext cx="5489645" cy="2247900"/>
          </a:xfrm>
          <a:pattFill prst="wdUpDiag">
            <a:fgClr>
              <a:schemeClr val="bg2"/>
            </a:fgClr>
            <a:bgClr>
              <a:schemeClr val="bg1"/>
            </a:bgClr>
          </a:pattFill>
        </p:spPr>
        <p:txBody>
          <a:bodyPr/>
          <a:lstStyle/>
          <a:p>
            <a:r>
              <a:rPr lang="en-US"/>
              <a:t>Click icon to add picture</a:t>
            </a:r>
          </a:p>
        </p:txBody>
      </p:sp>
      <p:sp>
        <p:nvSpPr>
          <p:cNvPr id="9" name="Content Placeholder 2">
            <a:extLst>
              <a:ext uri="{FF2B5EF4-FFF2-40B4-BE49-F238E27FC236}">
                <a16:creationId xmlns:a16="http://schemas.microsoft.com/office/drawing/2014/main" id="{A2B8717B-9346-4DBC-A4BD-D13AD33DD3BE}"/>
              </a:ext>
            </a:extLst>
          </p:cNvPr>
          <p:cNvSpPr>
            <a:spLocks noGrp="1"/>
          </p:cNvSpPr>
          <p:nvPr>
            <p:ph idx="17" hasCustomPrompt="1"/>
          </p:nvPr>
        </p:nvSpPr>
        <p:spPr>
          <a:xfrm>
            <a:off x="358819" y="3825354"/>
            <a:ext cx="5489645" cy="1732130"/>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0" name="Content Placeholder 2">
            <a:extLst>
              <a:ext uri="{FF2B5EF4-FFF2-40B4-BE49-F238E27FC236}">
                <a16:creationId xmlns:a16="http://schemas.microsoft.com/office/drawing/2014/main" id="{F99CAA11-4780-4E6B-BE94-8350B797410E}"/>
              </a:ext>
            </a:extLst>
          </p:cNvPr>
          <p:cNvSpPr>
            <a:spLocks noGrp="1"/>
          </p:cNvSpPr>
          <p:nvPr>
            <p:ph idx="21" hasCustomPrompt="1"/>
          </p:nvPr>
        </p:nvSpPr>
        <p:spPr>
          <a:xfrm>
            <a:off x="6315668" y="3825354"/>
            <a:ext cx="5489645" cy="1732130"/>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1836693454"/>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guide id="4" orient="horz" pos="2448">
          <p15:clr>
            <a:srgbClr val="FBAE4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grpSp>
        <p:nvGrpSpPr>
          <p:cNvPr id="4" name="Group 3">
            <a:extLst>
              <a:ext uri="{FF2B5EF4-FFF2-40B4-BE49-F238E27FC236}">
                <a16:creationId xmlns:a16="http://schemas.microsoft.com/office/drawing/2014/main" id="{E752E914-DA92-4DFE-9C16-9F269B1910FB}"/>
              </a:ext>
            </a:extLst>
          </p:cNvPr>
          <p:cNvGrpSpPr/>
          <p:nvPr userDrawn="1"/>
        </p:nvGrpSpPr>
        <p:grpSpPr>
          <a:xfrm>
            <a:off x="4098325" y="1300517"/>
            <a:ext cx="4022712" cy="4344840"/>
            <a:chOff x="4125621" y="1410880"/>
            <a:chExt cx="4022712" cy="4462273"/>
          </a:xfrm>
        </p:grpSpPr>
        <p:cxnSp>
          <p:nvCxnSpPr>
            <p:cNvPr id="7" name="Straight Connector 6">
              <a:extLst>
                <a:ext uri="{FF2B5EF4-FFF2-40B4-BE49-F238E27FC236}">
                  <a16:creationId xmlns:a16="http://schemas.microsoft.com/office/drawing/2014/main" id="{089AC965-3DBE-47AE-81C0-8C23B370263F}"/>
                </a:ext>
              </a:extLst>
            </p:cNvPr>
            <p:cNvCxnSpPr/>
            <p:nvPr userDrawn="1"/>
          </p:nvCxnSpPr>
          <p:spPr>
            <a:xfrm>
              <a:off x="4125621"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55B345D-6ECD-4B25-B741-D306ED291B90}"/>
                </a:ext>
              </a:extLst>
            </p:cNvPr>
            <p:cNvCxnSpPr/>
            <p:nvPr userDrawn="1"/>
          </p:nvCxnSpPr>
          <p:spPr>
            <a:xfrm>
              <a:off x="8148333" y="1410881"/>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7" name="Title 1">
            <a:extLst>
              <a:ext uri="{FF2B5EF4-FFF2-40B4-BE49-F238E27FC236}">
                <a16:creationId xmlns:a16="http://schemas.microsoft.com/office/drawing/2014/main" id="{B83457CB-727E-45A3-B890-9778304AD02A}"/>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8" name="Content Placeholder 2">
            <a:extLst>
              <a:ext uri="{FF2B5EF4-FFF2-40B4-BE49-F238E27FC236}">
                <a16:creationId xmlns:a16="http://schemas.microsoft.com/office/drawing/2014/main" id="{C180D49F-06EA-4487-AC1B-059CD3F1AFA9}"/>
              </a:ext>
            </a:extLst>
          </p:cNvPr>
          <p:cNvSpPr>
            <a:spLocks noGrp="1"/>
          </p:cNvSpPr>
          <p:nvPr>
            <p:ph idx="17" hasCustomPrompt="1"/>
          </p:nvPr>
        </p:nvSpPr>
        <p:spPr>
          <a:xfrm>
            <a:off x="358820" y="1300518"/>
            <a:ext cx="3429000" cy="4344838"/>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9" name="Content Placeholder 2">
            <a:extLst>
              <a:ext uri="{FF2B5EF4-FFF2-40B4-BE49-F238E27FC236}">
                <a16:creationId xmlns:a16="http://schemas.microsoft.com/office/drawing/2014/main" id="{CF058BF0-367F-4968-AB28-21A4AE0EA896}"/>
              </a:ext>
            </a:extLst>
          </p:cNvPr>
          <p:cNvSpPr>
            <a:spLocks noGrp="1"/>
          </p:cNvSpPr>
          <p:nvPr>
            <p:ph idx="18" hasCustomPrompt="1"/>
          </p:nvPr>
        </p:nvSpPr>
        <p:spPr>
          <a:xfrm>
            <a:off x="8376313" y="1300518"/>
            <a:ext cx="3429000" cy="4344838"/>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20" name="Content Placeholder 2">
            <a:extLst>
              <a:ext uri="{FF2B5EF4-FFF2-40B4-BE49-F238E27FC236}">
                <a16:creationId xmlns:a16="http://schemas.microsoft.com/office/drawing/2014/main" id="{BAA6D1BC-3236-4D73-8C97-B3623F80F370}"/>
              </a:ext>
            </a:extLst>
          </p:cNvPr>
          <p:cNvSpPr>
            <a:spLocks noGrp="1"/>
          </p:cNvSpPr>
          <p:nvPr>
            <p:ph idx="19" hasCustomPrompt="1"/>
          </p:nvPr>
        </p:nvSpPr>
        <p:spPr>
          <a:xfrm>
            <a:off x="4408831" y="1300518"/>
            <a:ext cx="3429000" cy="4344838"/>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2" name="Text Placeholder 6">
            <a:extLst>
              <a:ext uri="{FF2B5EF4-FFF2-40B4-BE49-F238E27FC236}">
                <a16:creationId xmlns:a16="http://schemas.microsoft.com/office/drawing/2014/main" id="{F2AA1CBE-3057-471A-BE7C-AC2D2DF57F85}"/>
              </a:ext>
            </a:extLst>
          </p:cNvPr>
          <p:cNvSpPr>
            <a:spLocks noGrp="1" noChangeAspect="1"/>
          </p:cNvSpPr>
          <p:nvPr>
            <p:ph type="body" sz="quarter" idx="20" hasCustomPrompt="1"/>
          </p:nvPr>
        </p:nvSpPr>
        <p:spPr>
          <a:xfrm>
            <a:off x="-1" y="5867400"/>
            <a:ext cx="12192000" cy="495300"/>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3499796481"/>
      </p:ext>
    </p:extLst>
  </p:cSld>
  <p:clrMapOvr>
    <a:masterClrMapping/>
  </p:clrMapOvr>
  <p:extLst>
    <p:ext uri="{DCECCB84-F9BA-43D5-87BE-67443E8EF086}">
      <p15:sldGuideLst xmlns:p15="http://schemas.microsoft.com/office/powerpoint/2012/main"/>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hree Content + Pic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0DE1C42F-82A3-49D7-9B58-607C4E4D5817}"/>
              </a:ext>
            </a:extLst>
          </p:cNvPr>
          <p:cNvSpPr>
            <a:spLocks noGrp="1"/>
          </p:cNvSpPr>
          <p:nvPr>
            <p:ph type="pic" sz="quarter" idx="15"/>
          </p:nvPr>
        </p:nvSpPr>
        <p:spPr>
          <a:xfrm>
            <a:off x="358819" y="1273220"/>
            <a:ext cx="3429000" cy="2247900"/>
          </a:xfrm>
          <a:pattFill prst="wdUpDiag">
            <a:fgClr>
              <a:schemeClr val="bg2"/>
            </a:fgClr>
            <a:bgClr>
              <a:schemeClr val="bg1"/>
            </a:bgClr>
          </a:pattFill>
        </p:spPr>
        <p:txBody>
          <a:bodyPr/>
          <a:lstStyle/>
          <a:p>
            <a:r>
              <a:rPr lang="en-US"/>
              <a:t>Click icon to add picture</a:t>
            </a:r>
          </a:p>
        </p:txBody>
      </p:sp>
      <p:sp>
        <p:nvSpPr>
          <p:cNvPr id="11" name="Picture Placeholder 6">
            <a:extLst>
              <a:ext uri="{FF2B5EF4-FFF2-40B4-BE49-F238E27FC236}">
                <a16:creationId xmlns:a16="http://schemas.microsoft.com/office/drawing/2014/main" id="{622D68AC-932E-4B0C-90A5-71EE23ACE46A}"/>
              </a:ext>
            </a:extLst>
          </p:cNvPr>
          <p:cNvSpPr>
            <a:spLocks noGrp="1"/>
          </p:cNvSpPr>
          <p:nvPr>
            <p:ph type="pic" sz="quarter" idx="16"/>
          </p:nvPr>
        </p:nvSpPr>
        <p:spPr>
          <a:xfrm>
            <a:off x="4381500" y="1273220"/>
            <a:ext cx="3429000" cy="2247900"/>
          </a:xfrm>
          <a:pattFill prst="wdUpDiag">
            <a:fgClr>
              <a:schemeClr val="bg2"/>
            </a:fgClr>
            <a:bgClr>
              <a:schemeClr val="bg1"/>
            </a:bgClr>
          </a:pattFill>
        </p:spPr>
        <p:txBody>
          <a:bodyPr/>
          <a:lstStyle/>
          <a:p>
            <a:r>
              <a:rPr lang="en-US"/>
              <a:t>Click icon to add picture</a:t>
            </a:r>
          </a:p>
        </p:txBody>
      </p:sp>
      <p:sp>
        <p:nvSpPr>
          <p:cNvPr id="12" name="Picture Placeholder 6">
            <a:extLst>
              <a:ext uri="{FF2B5EF4-FFF2-40B4-BE49-F238E27FC236}">
                <a16:creationId xmlns:a16="http://schemas.microsoft.com/office/drawing/2014/main" id="{D1A7CD19-76F6-4CBE-B54D-93302EA79B1A}"/>
              </a:ext>
            </a:extLst>
          </p:cNvPr>
          <p:cNvSpPr>
            <a:spLocks noGrp="1"/>
          </p:cNvSpPr>
          <p:nvPr>
            <p:ph type="pic" sz="quarter" idx="17"/>
          </p:nvPr>
        </p:nvSpPr>
        <p:spPr>
          <a:xfrm>
            <a:off x="8376313" y="1273220"/>
            <a:ext cx="3429000" cy="2247900"/>
          </a:xfrm>
          <a:pattFill prst="wdUpDiag">
            <a:fgClr>
              <a:schemeClr val="bg2"/>
            </a:fgClr>
            <a:bgClr>
              <a:schemeClr val="bg1"/>
            </a:bgClr>
          </a:pattFill>
        </p:spPr>
        <p:txBody>
          <a:bodyPr/>
          <a:lstStyle/>
          <a:p>
            <a:r>
              <a:rPr lang="en-US"/>
              <a:t>Click icon to add picture</a:t>
            </a:r>
          </a:p>
        </p:txBody>
      </p:sp>
      <p:sp>
        <p:nvSpPr>
          <p:cNvPr id="15" name="Text Placeholder 6">
            <a:extLst>
              <a:ext uri="{FF2B5EF4-FFF2-40B4-BE49-F238E27FC236}">
                <a16:creationId xmlns:a16="http://schemas.microsoft.com/office/drawing/2014/main" id="{4CAE0181-37B5-43E5-A82A-CDD053C29C6C}"/>
              </a:ext>
            </a:extLst>
          </p:cNvPr>
          <p:cNvSpPr>
            <a:spLocks noGrp="1" noChangeAspect="1"/>
          </p:cNvSpPr>
          <p:nvPr>
            <p:ph type="body" sz="quarter" idx="18"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
        <p:nvSpPr>
          <p:cNvPr id="19" name="Title 1">
            <a:extLst>
              <a:ext uri="{FF2B5EF4-FFF2-40B4-BE49-F238E27FC236}">
                <a16:creationId xmlns:a16="http://schemas.microsoft.com/office/drawing/2014/main" id="{A3C61E18-0824-4C4D-8B00-68F15385D953}"/>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ED89E2C4-410E-476D-BDDB-81D6D2D7EFB2}"/>
              </a:ext>
            </a:extLst>
          </p:cNvPr>
          <p:cNvSpPr>
            <a:spLocks noGrp="1"/>
          </p:cNvSpPr>
          <p:nvPr>
            <p:ph idx="19" hasCustomPrompt="1"/>
          </p:nvPr>
        </p:nvSpPr>
        <p:spPr>
          <a:xfrm>
            <a:off x="358820" y="3821372"/>
            <a:ext cx="3429000" cy="1823983"/>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6" name="Content Placeholder 2">
            <a:extLst>
              <a:ext uri="{FF2B5EF4-FFF2-40B4-BE49-F238E27FC236}">
                <a16:creationId xmlns:a16="http://schemas.microsoft.com/office/drawing/2014/main" id="{3DC08E07-3177-4C41-AACE-590B5933EBFF}"/>
              </a:ext>
            </a:extLst>
          </p:cNvPr>
          <p:cNvSpPr>
            <a:spLocks noGrp="1"/>
          </p:cNvSpPr>
          <p:nvPr>
            <p:ph idx="20" hasCustomPrompt="1"/>
          </p:nvPr>
        </p:nvSpPr>
        <p:spPr>
          <a:xfrm>
            <a:off x="8376313" y="3821372"/>
            <a:ext cx="3429000" cy="1823983"/>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20" name="Content Placeholder 2">
            <a:extLst>
              <a:ext uri="{FF2B5EF4-FFF2-40B4-BE49-F238E27FC236}">
                <a16:creationId xmlns:a16="http://schemas.microsoft.com/office/drawing/2014/main" id="{6D37C3AF-7EB1-4CDE-B1C7-31C5078DBD71}"/>
              </a:ext>
            </a:extLst>
          </p:cNvPr>
          <p:cNvSpPr>
            <a:spLocks noGrp="1"/>
          </p:cNvSpPr>
          <p:nvPr>
            <p:ph idx="21" hasCustomPrompt="1"/>
          </p:nvPr>
        </p:nvSpPr>
        <p:spPr>
          <a:xfrm>
            <a:off x="4408831" y="3821372"/>
            <a:ext cx="3429000" cy="1823983"/>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1289376758"/>
      </p:ext>
    </p:extLst>
  </p:cSld>
  <p:clrMapOvr>
    <a:masterClrMapping/>
  </p:clrMapOvr>
  <p:extLst>
    <p:ext uri="{DCECCB84-F9BA-43D5-87BE-67443E8EF086}">
      <p15:sldGuideLst xmlns:p15="http://schemas.microsoft.com/office/powerpoint/2012/main">
        <p15:guide id="1" orient="horz" pos="2448">
          <p15:clr>
            <a:srgbClr val="FBAE4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grpSp>
        <p:nvGrpSpPr>
          <p:cNvPr id="4" name="Group 3">
            <a:extLst>
              <a:ext uri="{FF2B5EF4-FFF2-40B4-BE49-F238E27FC236}">
                <a16:creationId xmlns:a16="http://schemas.microsoft.com/office/drawing/2014/main" id="{214793E8-8AA5-49D1-B431-8FD8310103FA}"/>
              </a:ext>
            </a:extLst>
          </p:cNvPr>
          <p:cNvGrpSpPr/>
          <p:nvPr userDrawn="1"/>
        </p:nvGrpSpPr>
        <p:grpSpPr>
          <a:xfrm>
            <a:off x="3086600" y="1274400"/>
            <a:ext cx="5991652" cy="4344686"/>
            <a:chOff x="3127545" y="1410880"/>
            <a:chExt cx="5991652" cy="4462272"/>
          </a:xfrm>
        </p:grpSpPr>
        <p:cxnSp>
          <p:nvCxnSpPr>
            <p:cNvPr id="12" name="Straight Connector 11">
              <a:extLst>
                <a:ext uri="{FF2B5EF4-FFF2-40B4-BE49-F238E27FC236}">
                  <a16:creationId xmlns:a16="http://schemas.microsoft.com/office/drawing/2014/main" id="{4538375F-017C-4D3C-98B0-0B49D2AAE3BA}"/>
                </a:ext>
              </a:extLst>
            </p:cNvPr>
            <p:cNvCxnSpPr/>
            <p:nvPr userDrawn="1"/>
          </p:nvCxnSpPr>
          <p:spPr>
            <a:xfrm>
              <a:off x="3127545"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B52EB66-0BC5-4D65-9873-7791F0C2A2E0}"/>
                </a:ext>
              </a:extLst>
            </p:cNvPr>
            <p:cNvCxnSpPr/>
            <p:nvPr userDrawn="1"/>
          </p:nvCxnSpPr>
          <p:spPr>
            <a:xfrm>
              <a:off x="6123371"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A66CFF-0E1D-4769-AC5A-FFCF982704C6}"/>
                </a:ext>
              </a:extLst>
            </p:cNvPr>
            <p:cNvCxnSpPr/>
            <p:nvPr userDrawn="1"/>
          </p:nvCxnSpPr>
          <p:spPr>
            <a:xfrm>
              <a:off x="9119197"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7" name="Text Placeholder 6">
            <a:extLst>
              <a:ext uri="{FF2B5EF4-FFF2-40B4-BE49-F238E27FC236}">
                <a16:creationId xmlns:a16="http://schemas.microsoft.com/office/drawing/2014/main" id="{E90AB464-576C-4A33-966B-DD17FE4C4181}"/>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
        <p:nvSpPr>
          <p:cNvPr id="16" name="Title 1">
            <a:extLst>
              <a:ext uri="{FF2B5EF4-FFF2-40B4-BE49-F238E27FC236}">
                <a16:creationId xmlns:a16="http://schemas.microsoft.com/office/drawing/2014/main" id="{A188B354-73C1-4FC3-ADBC-D05E49D2C888}"/>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24" name="Content Placeholder 2">
            <a:extLst>
              <a:ext uri="{FF2B5EF4-FFF2-40B4-BE49-F238E27FC236}">
                <a16:creationId xmlns:a16="http://schemas.microsoft.com/office/drawing/2014/main" id="{54D3318C-8F76-4206-9910-F5345399DF21}"/>
              </a:ext>
            </a:extLst>
          </p:cNvPr>
          <p:cNvSpPr>
            <a:spLocks noGrp="1"/>
          </p:cNvSpPr>
          <p:nvPr>
            <p:ph idx="20" hasCustomPrompt="1"/>
          </p:nvPr>
        </p:nvSpPr>
        <p:spPr>
          <a:xfrm>
            <a:off x="3361280" y="1300517"/>
            <a:ext cx="2459736" cy="4297679"/>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972000" indent="-228600">
              <a:lnSpc>
                <a:spcPct val="90000"/>
              </a:lnSpc>
              <a:buFont typeface="Wingdings" panose="05000000000000000000" pitchFamily="2" charset="2"/>
              <a:buChar char="§"/>
              <a:defRPr sz="1800"/>
            </a:lvl4pPr>
            <a:lvl5pPr marL="1152000" indent="-182563">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25" name="Content Placeholder 2">
            <a:extLst>
              <a:ext uri="{FF2B5EF4-FFF2-40B4-BE49-F238E27FC236}">
                <a16:creationId xmlns:a16="http://schemas.microsoft.com/office/drawing/2014/main" id="{28E8396A-76B1-47DC-BFB9-FF6240FCD935}"/>
              </a:ext>
            </a:extLst>
          </p:cNvPr>
          <p:cNvSpPr>
            <a:spLocks noGrp="1"/>
          </p:cNvSpPr>
          <p:nvPr>
            <p:ph idx="21" hasCustomPrompt="1"/>
          </p:nvPr>
        </p:nvSpPr>
        <p:spPr>
          <a:xfrm>
            <a:off x="6343837" y="1300517"/>
            <a:ext cx="2459736" cy="4297679"/>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972000" indent="-228600">
              <a:lnSpc>
                <a:spcPct val="90000"/>
              </a:lnSpc>
              <a:buFont typeface="Wingdings" panose="05000000000000000000" pitchFamily="2" charset="2"/>
              <a:buChar char="§"/>
              <a:defRPr sz="1800"/>
            </a:lvl4pPr>
            <a:lvl5pPr marL="1152000" indent="-182563">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26" name="Content Placeholder 2">
            <a:extLst>
              <a:ext uri="{FF2B5EF4-FFF2-40B4-BE49-F238E27FC236}">
                <a16:creationId xmlns:a16="http://schemas.microsoft.com/office/drawing/2014/main" id="{CC147921-EE6F-4EE4-A0E9-54746F0C8D81}"/>
              </a:ext>
            </a:extLst>
          </p:cNvPr>
          <p:cNvSpPr>
            <a:spLocks noGrp="1"/>
          </p:cNvSpPr>
          <p:nvPr>
            <p:ph idx="22" hasCustomPrompt="1"/>
          </p:nvPr>
        </p:nvSpPr>
        <p:spPr>
          <a:xfrm>
            <a:off x="9339423" y="1300517"/>
            <a:ext cx="2459736" cy="4297679"/>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972000" indent="-228600">
              <a:lnSpc>
                <a:spcPct val="90000"/>
              </a:lnSpc>
              <a:buFont typeface="Wingdings" panose="05000000000000000000" pitchFamily="2" charset="2"/>
              <a:buChar char="§"/>
              <a:defRPr sz="1800"/>
            </a:lvl4pPr>
            <a:lvl5pPr marL="1152000" indent="-182563">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3" name="Content Placeholder 2">
            <a:extLst>
              <a:ext uri="{FF2B5EF4-FFF2-40B4-BE49-F238E27FC236}">
                <a16:creationId xmlns:a16="http://schemas.microsoft.com/office/drawing/2014/main" id="{8ABA0516-E7C2-4F85-A344-898FBEA973BB}"/>
              </a:ext>
            </a:extLst>
          </p:cNvPr>
          <p:cNvSpPr>
            <a:spLocks noGrp="1"/>
          </p:cNvSpPr>
          <p:nvPr>
            <p:ph idx="19" hasCustomPrompt="1"/>
          </p:nvPr>
        </p:nvSpPr>
        <p:spPr>
          <a:xfrm>
            <a:off x="358819" y="1300518"/>
            <a:ext cx="2466363" cy="4344838"/>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3509681363"/>
      </p:ext>
    </p:extLst>
  </p:cSld>
  <p:clrMapOvr>
    <a:masterClrMapping/>
  </p:clrMapOvr>
  <p:extLst>
    <p:ext uri="{DCECCB84-F9BA-43D5-87BE-67443E8EF086}">
      <p15:sldGuideLst xmlns:p15="http://schemas.microsoft.com/office/powerpoint/2012/main"/>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Four Content + Pic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9" name="Picture Placeholder 8">
            <a:extLst>
              <a:ext uri="{FF2B5EF4-FFF2-40B4-BE49-F238E27FC236}">
                <a16:creationId xmlns:a16="http://schemas.microsoft.com/office/drawing/2014/main" id="{5632F1BF-A417-46F5-A2B0-EE338C9464D9}"/>
              </a:ext>
            </a:extLst>
          </p:cNvPr>
          <p:cNvSpPr>
            <a:spLocks noGrp="1"/>
          </p:cNvSpPr>
          <p:nvPr>
            <p:ph type="pic" sz="quarter" idx="16"/>
          </p:nvPr>
        </p:nvSpPr>
        <p:spPr>
          <a:xfrm>
            <a:off x="358819" y="1273220"/>
            <a:ext cx="2459038" cy="2019300"/>
          </a:xfrm>
          <a:pattFill prst="wdUpDiag">
            <a:fgClr>
              <a:schemeClr val="bg2"/>
            </a:fgClr>
            <a:bgClr>
              <a:schemeClr val="bg1"/>
            </a:bgClr>
          </a:pattFill>
        </p:spPr>
        <p:txBody>
          <a:bodyPr/>
          <a:lstStyle/>
          <a:p>
            <a:r>
              <a:rPr lang="en-US"/>
              <a:t>Click icon to add picture</a:t>
            </a:r>
          </a:p>
        </p:txBody>
      </p:sp>
      <p:sp>
        <p:nvSpPr>
          <p:cNvPr id="12" name="Picture Placeholder 8">
            <a:extLst>
              <a:ext uri="{FF2B5EF4-FFF2-40B4-BE49-F238E27FC236}">
                <a16:creationId xmlns:a16="http://schemas.microsoft.com/office/drawing/2014/main" id="{B664EC32-C8D7-4696-8955-D27860B11603}"/>
              </a:ext>
            </a:extLst>
          </p:cNvPr>
          <p:cNvSpPr>
            <a:spLocks noGrp="1"/>
          </p:cNvSpPr>
          <p:nvPr>
            <p:ph type="pic" sz="quarter" idx="17"/>
          </p:nvPr>
        </p:nvSpPr>
        <p:spPr>
          <a:xfrm>
            <a:off x="3354638" y="1273220"/>
            <a:ext cx="2459038" cy="2019300"/>
          </a:xfrm>
          <a:pattFill prst="wdUpDiag">
            <a:fgClr>
              <a:schemeClr val="bg2"/>
            </a:fgClr>
            <a:bgClr>
              <a:schemeClr val="bg1"/>
            </a:bgClr>
          </a:pattFill>
        </p:spPr>
        <p:txBody>
          <a:bodyPr/>
          <a:lstStyle/>
          <a:p>
            <a:r>
              <a:rPr lang="en-US"/>
              <a:t>Click icon to add picture</a:t>
            </a:r>
          </a:p>
        </p:txBody>
      </p:sp>
      <p:sp>
        <p:nvSpPr>
          <p:cNvPr id="14" name="Picture Placeholder 8">
            <a:extLst>
              <a:ext uri="{FF2B5EF4-FFF2-40B4-BE49-F238E27FC236}">
                <a16:creationId xmlns:a16="http://schemas.microsoft.com/office/drawing/2014/main" id="{7BC96BB2-8963-4074-99F2-2BEB65D70F68}"/>
              </a:ext>
            </a:extLst>
          </p:cNvPr>
          <p:cNvSpPr>
            <a:spLocks noGrp="1"/>
          </p:cNvSpPr>
          <p:nvPr>
            <p:ph type="pic" sz="quarter" idx="18"/>
          </p:nvPr>
        </p:nvSpPr>
        <p:spPr>
          <a:xfrm>
            <a:off x="6350457" y="1273220"/>
            <a:ext cx="2459038" cy="2019300"/>
          </a:xfrm>
          <a:pattFill prst="wdUpDiag">
            <a:fgClr>
              <a:schemeClr val="bg2"/>
            </a:fgClr>
            <a:bgClr>
              <a:schemeClr val="bg1"/>
            </a:bgClr>
          </a:pattFill>
        </p:spPr>
        <p:txBody>
          <a:bodyPr/>
          <a:lstStyle/>
          <a:p>
            <a:r>
              <a:rPr lang="en-US"/>
              <a:t>Click icon to add picture</a:t>
            </a:r>
          </a:p>
        </p:txBody>
      </p:sp>
      <p:sp>
        <p:nvSpPr>
          <p:cNvPr id="15" name="Picture Placeholder 8">
            <a:extLst>
              <a:ext uri="{FF2B5EF4-FFF2-40B4-BE49-F238E27FC236}">
                <a16:creationId xmlns:a16="http://schemas.microsoft.com/office/drawing/2014/main" id="{3FAAAD28-DA69-4AAE-9FAD-9F27417572FF}"/>
              </a:ext>
            </a:extLst>
          </p:cNvPr>
          <p:cNvSpPr>
            <a:spLocks noGrp="1"/>
          </p:cNvSpPr>
          <p:nvPr>
            <p:ph type="pic" sz="quarter" idx="19"/>
          </p:nvPr>
        </p:nvSpPr>
        <p:spPr>
          <a:xfrm>
            <a:off x="9346275" y="1273220"/>
            <a:ext cx="2459038" cy="2019300"/>
          </a:xfrm>
          <a:pattFill prst="wdUpDiag">
            <a:fgClr>
              <a:schemeClr val="bg2"/>
            </a:fgClr>
            <a:bgClr>
              <a:schemeClr val="bg1"/>
            </a:bgClr>
          </a:pattFill>
        </p:spPr>
        <p:txBody>
          <a:bodyPr/>
          <a:lstStyle/>
          <a:p>
            <a:r>
              <a:rPr lang="en-US"/>
              <a:t>Click icon to add picture</a:t>
            </a:r>
          </a:p>
        </p:txBody>
      </p:sp>
      <p:sp>
        <p:nvSpPr>
          <p:cNvPr id="18" name="Text Placeholder 6">
            <a:extLst>
              <a:ext uri="{FF2B5EF4-FFF2-40B4-BE49-F238E27FC236}">
                <a16:creationId xmlns:a16="http://schemas.microsoft.com/office/drawing/2014/main" id="{230F8805-7C7A-42C7-AA78-A838FC7ADE60}"/>
              </a:ext>
            </a:extLst>
          </p:cNvPr>
          <p:cNvSpPr>
            <a:spLocks noGrp="1" noChangeAspect="1"/>
          </p:cNvSpPr>
          <p:nvPr>
            <p:ph type="body" sz="quarter" idx="20"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
        <p:nvSpPr>
          <p:cNvPr id="25" name="Title 1">
            <a:extLst>
              <a:ext uri="{FF2B5EF4-FFF2-40B4-BE49-F238E27FC236}">
                <a16:creationId xmlns:a16="http://schemas.microsoft.com/office/drawing/2014/main" id="{C79369E0-2594-4856-BA19-045C97E0C835}"/>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3A61C6E7-9607-4D49-B661-2C93B399B882}"/>
              </a:ext>
            </a:extLst>
          </p:cNvPr>
          <p:cNvSpPr>
            <a:spLocks noGrp="1"/>
          </p:cNvSpPr>
          <p:nvPr>
            <p:ph idx="21" hasCustomPrompt="1"/>
          </p:nvPr>
        </p:nvSpPr>
        <p:spPr>
          <a:xfrm>
            <a:off x="3361280" y="3578896"/>
            <a:ext cx="2459736" cy="2019300"/>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972000" indent="-228600">
              <a:lnSpc>
                <a:spcPct val="90000"/>
              </a:lnSpc>
              <a:buFont typeface="Wingdings" panose="05000000000000000000" pitchFamily="2" charset="2"/>
              <a:buChar char="§"/>
              <a:defRPr sz="1800"/>
            </a:lvl4pPr>
            <a:lvl5pPr marL="1152000" indent="-182563">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6" name="Content Placeholder 2">
            <a:extLst>
              <a:ext uri="{FF2B5EF4-FFF2-40B4-BE49-F238E27FC236}">
                <a16:creationId xmlns:a16="http://schemas.microsoft.com/office/drawing/2014/main" id="{B1846DA4-E85D-42EE-853C-A0D2538F57AB}"/>
              </a:ext>
            </a:extLst>
          </p:cNvPr>
          <p:cNvSpPr>
            <a:spLocks noGrp="1"/>
          </p:cNvSpPr>
          <p:nvPr>
            <p:ph idx="22" hasCustomPrompt="1"/>
          </p:nvPr>
        </p:nvSpPr>
        <p:spPr>
          <a:xfrm>
            <a:off x="6343837" y="3578896"/>
            <a:ext cx="2459736" cy="2019300"/>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972000" indent="-228600">
              <a:lnSpc>
                <a:spcPct val="90000"/>
              </a:lnSpc>
              <a:buFont typeface="Wingdings" panose="05000000000000000000" pitchFamily="2" charset="2"/>
              <a:buChar char="§"/>
              <a:defRPr sz="1800"/>
            </a:lvl4pPr>
            <a:lvl5pPr marL="1152000" indent="-182563">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7" name="Content Placeholder 2">
            <a:extLst>
              <a:ext uri="{FF2B5EF4-FFF2-40B4-BE49-F238E27FC236}">
                <a16:creationId xmlns:a16="http://schemas.microsoft.com/office/drawing/2014/main" id="{2CAE046B-568E-42A3-846A-47DCFF96CFCA}"/>
              </a:ext>
            </a:extLst>
          </p:cNvPr>
          <p:cNvSpPr>
            <a:spLocks noGrp="1"/>
          </p:cNvSpPr>
          <p:nvPr>
            <p:ph idx="23" hasCustomPrompt="1"/>
          </p:nvPr>
        </p:nvSpPr>
        <p:spPr>
          <a:xfrm>
            <a:off x="9339423" y="3578896"/>
            <a:ext cx="2459736" cy="2019300"/>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972000" indent="-228600">
              <a:lnSpc>
                <a:spcPct val="90000"/>
              </a:lnSpc>
              <a:buFont typeface="Wingdings" panose="05000000000000000000" pitchFamily="2" charset="2"/>
              <a:buChar char="§"/>
              <a:defRPr sz="1800"/>
            </a:lvl4pPr>
            <a:lvl5pPr marL="1152000" indent="-182563">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9" name="Content Placeholder 2">
            <a:extLst>
              <a:ext uri="{FF2B5EF4-FFF2-40B4-BE49-F238E27FC236}">
                <a16:creationId xmlns:a16="http://schemas.microsoft.com/office/drawing/2014/main" id="{34DB80BF-E090-4894-86C1-C5BA987C88D9}"/>
              </a:ext>
            </a:extLst>
          </p:cNvPr>
          <p:cNvSpPr>
            <a:spLocks noGrp="1"/>
          </p:cNvSpPr>
          <p:nvPr>
            <p:ph idx="24" hasCustomPrompt="1"/>
          </p:nvPr>
        </p:nvSpPr>
        <p:spPr>
          <a:xfrm>
            <a:off x="358819" y="3603898"/>
            <a:ext cx="2466363" cy="2041458"/>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3608325280"/>
      </p:ext>
    </p:extLst>
  </p:cSld>
  <p:clrMapOvr>
    <a:masterClrMapping/>
  </p:clrMapOvr>
  <p:extLst>
    <p:ext uri="{DCECCB84-F9BA-43D5-87BE-67443E8EF086}">
      <p15:sldGuideLst xmlns:p15="http://schemas.microsoft.com/office/powerpoint/2012/main"/>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Four Content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3" name="Text Placeholder 6">
            <a:extLst>
              <a:ext uri="{FF2B5EF4-FFF2-40B4-BE49-F238E27FC236}">
                <a16:creationId xmlns:a16="http://schemas.microsoft.com/office/drawing/2014/main" id="{DFA7B3DE-C704-4D6A-9148-C2EE51AB9559}"/>
              </a:ext>
            </a:extLst>
          </p:cNvPr>
          <p:cNvSpPr>
            <a:spLocks noGrp="1" noChangeAspect="1"/>
          </p:cNvSpPr>
          <p:nvPr>
            <p:ph type="body" sz="quarter" idx="16" hasCustomPrompt="1"/>
          </p:nvPr>
        </p:nvSpPr>
        <p:spPr>
          <a:xfrm>
            <a:off x="-1" y="5864996"/>
            <a:ext cx="12192000" cy="497704"/>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
        <p:nvSpPr>
          <p:cNvPr id="12" name="Title 1">
            <a:extLst>
              <a:ext uri="{FF2B5EF4-FFF2-40B4-BE49-F238E27FC236}">
                <a16:creationId xmlns:a16="http://schemas.microsoft.com/office/drawing/2014/main" id="{2B2C3635-51CA-4376-B53E-0C667C3DE49A}"/>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9" name="Content Placeholder 2">
            <a:extLst>
              <a:ext uri="{FF2B5EF4-FFF2-40B4-BE49-F238E27FC236}">
                <a16:creationId xmlns:a16="http://schemas.microsoft.com/office/drawing/2014/main" id="{5830FD6D-4731-4031-8ADE-25392EE31DB0}"/>
              </a:ext>
            </a:extLst>
          </p:cNvPr>
          <p:cNvSpPr>
            <a:spLocks noGrp="1"/>
          </p:cNvSpPr>
          <p:nvPr>
            <p:ph idx="25" hasCustomPrompt="1"/>
          </p:nvPr>
        </p:nvSpPr>
        <p:spPr>
          <a:xfrm>
            <a:off x="358819" y="3521120"/>
            <a:ext cx="5540424" cy="2124236"/>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0" name="Content Placeholder 2">
            <a:extLst>
              <a:ext uri="{FF2B5EF4-FFF2-40B4-BE49-F238E27FC236}">
                <a16:creationId xmlns:a16="http://schemas.microsoft.com/office/drawing/2014/main" id="{A032F6F6-185D-45FD-B4CE-999D514CC47A}"/>
              </a:ext>
            </a:extLst>
          </p:cNvPr>
          <p:cNvSpPr>
            <a:spLocks noGrp="1"/>
          </p:cNvSpPr>
          <p:nvPr>
            <p:ph idx="26" hasCustomPrompt="1"/>
          </p:nvPr>
        </p:nvSpPr>
        <p:spPr>
          <a:xfrm>
            <a:off x="358819" y="1216968"/>
            <a:ext cx="5540424" cy="2041458"/>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1" name="Content Placeholder 2">
            <a:extLst>
              <a:ext uri="{FF2B5EF4-FFF2-40B4-BE49-F238E27FC236}">
                <a16:creationId xmlns:a16="http://schemas.microsoft.com/office/drawing/2014/main" id="{B731ABE7-9B42-4329-9965-68D7BE4FDC9F}"/>
              </a:ext>
            </a:extLst>
          </p:cNvPr>
          <p:cNvSpPr>
            <a:spLocks noGrp="1"/>
          </p:cNvSpPr>
          <p:nvPr>
            <p:ph idx="27" hasCustomPrompt="1"/>
          </p:nvPr>
        </p:nvSpPr>
        <p:spPr>
          <a:xfrm>
            <a:off x="6264889" y="3521120"/>
            <a:ext cx="5540424" cy="2124236"/>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4" name="Content Placeholder 2">
            <a:extLst>
              <a:ext uri="{FF2B5EF4-FFF2-40B4-BE49-F238E27FC236}">
                <a16:creationId xmlns:a16="http://schemas.microsoft.com/office/drawing/2014/main" id="{199AC77C-78C0-4604-A3DB-1EA19C262256}"/>
              </a:ext>
            </a:extLst>
          </p:cNvPr>
          <p:cNvSpPr>
            <a:spLocks noGrp="1"/>
          </p:cNvSpPr>
          <p:nvPr>
            <p:ph idx="28" hasCustomPrompt="1"/>
          </p:nvPr>
        </p:nvSpPr>
        <p:spPr>
          <a:xfrm>
            <a:off x="6264889" y="1216968"/>
            <a:ext cx="5540424" cy="2041458"/>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1940018709"/>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0D08997-B423-407B-B60D-8D5DFC3705FE}"/>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Text Placeholder 6">
            <a:extLst>
              <a:ext uri="{FF2B5EF4-FFF2-40B4-BE49-F238E27FC236}">
                <a16:creationId xmlns:a16="http://schemas.microsoft.com/office/drawing/2014/main" id="{9D64B098-3BC3-46B7-9278-55E699AD37C8}"/>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
        <p:nvSpPr>
          <p:cNvPr id="6" name="Title 1">
            <a:extLst>
              <a:ext uri="{FF2B5EF4-FFF2-40B4-BE49-F238E27FC236}">
                <a16:creationId xmlns:a16="http://schemas.microsoft.com/office/drawing/2014/main" id="{CBA6384A-E178-4E5E-A7F8-EAD0372140D5}"/>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Tree>
    <p:extLst>
      <p:ext uri="{BB962C8B-B14F-4D97-AF65-F5344CB8AC3E}">
        <p14:creationId xmlns:p14="http://schemas.microsoft.com/office/powerpoint/2010/main" val="300387971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C549D9-CB0B-4053-B4B8-18A9A6E347D0}"/>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Text Placeholder 6">
            <a:extLst>
              <a:ext uri="{FF2B5EF4-FFF2-40B4-BE49-F238E27FC236}">
                <a16:creationId xmlns:a16="http://schemas.microsoft.com/office/drawing/2014/main" id="{8895A6AF-DA14-4AA2-80B8-C7ACE12804ED}"/>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124801909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itle and Content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5" name="Title 1">
            <a:extLst>
              <a:ext uri="{FF2B5EF4-FFF2-40B4-BE49-F238E27FC236}">
                <a16:creationId xmlns:a16="http://schemas.microsoft.com/office/drawing/2014/main" id="{E2119B59-858C-4500-B149-5374ADF33E36}"/>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9" name="Content Placeholder 2">
            <a:extLst>
              <a:ext uri="{FF2B5EF4-FFF2-40B4-BE49-F238E27FC236}">
                <a16:creationId xmlns:a16="http://schemas.microsoft.com/office/drawing/2014/main" id="{68906F9A-9C1E-490B-94EE-B9A132365C6D}"/>
              </a:ext>
            </a:extLst>
          </p:cNvPr>
          <p:cNvSpPr>
            <a:spLocks noGrp="1"/>
          </p:cNvSpPr>
          <p:nvPr>
            <p:ph idx="17" hasCustomPrompt="1"/>
          </p:nvPr>
        </p:nvSpPr>
        <p:spPr>
          <a:xfrm>
            <a:off x="358819" y="1273219"/>
            <a:ext cx="11446494" cy="4226829"/>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24972542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Header + large Icon">
    <p:bg>
      <p:bgPr>
        <a:solidFill>
          <a:schemeClr val="accent6"/>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A779350-F79E-4670-8766-69328892C40D}"/>
              </a:ext>
            </a:extLst>
          </p:cNvPr>
          <p:cNvGraphicFramePr>
            <a:graphicFrameLocks noChangeAspect="1"/>
          </p:cNvGraphicFramePr>
          <p:nvPr userDrawn="1">
            <p:custDataLst>
              <p:tags r:id="rId1"/>
            </p:custDataLst>
            <p:extLst>
              <p:ext uri="{D42A27DB-BD31-4B8C-83A1-F6EECF244321}">
                <p14:modId xmlns:p14="http://schemas.microsoft.com/office/powerpoint/2010/main" val="14660442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5" name="Object 4" hidden="1">
                        <a:extLst>
                          <a:ext uri="{FF2B5EF4-FFF2-40B4-BE49-F238E27FC236}">
                            <a16:creationId xmlns:a16="http://schemas.microsoft.com/office/drawing/2014/main" id="{EA779350-F79E-4670-8766-69328892C40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C30627E3-1DA9-4C85-BDEE-E3FA68038BF6}"/>
              </a:ext>
            </a:extLst>
          </p:cNvPr>
          <p:cNvSpPr/>
          <p:nvPr userDrawn="1">
            <p:custDataLst>
              <p:tags r:id="rId2"/>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358820" y="1409699"/>
            <a:ext cx="8348452" cy="978088"/>
          </a:xfrm>
        </p:spPr>
        <p:txBody>
          <a:bodyPr wrap="square" tIns="0" anchor="t">
            <a:spAutoFit/>
          </a:bodyPr>
          <a:lstStyle>
            <a:lvl1pPr>
              <a:lnSpc>
                <a:spcPct val="70000"/>
              </a:lnSpc>
              <a:defRPr sz="4400" b="0"/>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hasCustomPrompt="1"/>
          </p:nvPr>
        </p:nvSpPr>
        <p:spPr>
          <a:xfrm>
            <a:off x="358820" y="3848101"/>
            <a:ext cx="5600700" cy="219997"/>
          </a:xfrm>
        </p:spPr>
        <p:txBody>
          <a:bodyPr tIns="0" anchor="t">
            <a:sp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tx1"/>
                </a:solidFill>
              </a:defRPr>
            </a:lvl1pPr>
          </a:lstStyle>
          <a:p>
            <a:fld id="{7B94EC18-1D2B-4535-B738-0E53AFE26620}" type="slidenum">
              <a:rPr lang="en-US" smtClean="0"/>
              <a:pPr/>
              <a:t>‹#›</a:t>
            </a:fld>
            <a:endParaRPr lang="en-US"/>
          </a:p>
        </p:txBody>
      </p:sp>
      <p:pic>
        <p:nvPicPr>
          <p:cNvPr id="7" name="Picture 6">
            <a:extLst>
              <a:ext uri="{FF2B5EF4-FFF2-40B4-BE49-F238E27FC236}">
                <a16:creationId xmlns:a16="http://schemas.microsoft.com/office/drawing/2014/main" id="{5AF82B62-65EB-07C8-78F9-44A33AFBA45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61732" y="6370517"/>
            <a:ext cx="1141609" cy="212460"/>
          </a:xfrm>
          <a:prstGeom prst="rect">
            <a:avLst/>
          </a:prstGeom>
        </p:spPr>
      </p:pic>
    </p:spTree>
    <p:extLst>
      <p:ext uri="{BB962C8B-B14F-4D97-AF65-F5344CB8AC3E}">
        <p14:creationId xmlns:p14="http://schemas.microsoft.com/office/powerpoint/2010/main" val="3730198625"/>
      </p:ext>
    </p:extLst>
  </p:cSld>
  <p:clrMapOvr>
    <a:masterClrMapping/>
  </p:clrMapOvr>
  <p:extLst>
    <p:ext uri="{DCECCB84-F9BA-43D5-87BE-67443E8EF086}">
      <p15:sldGuideLst xmlns:p15="http://schemas.microsoft.com/office/powerpoint/2012/main">
        <p15:guide id="1" orient="horz" pos="3072">
          <p15:clr>
            <a:srgbClr val="FBAE40"/>
          </p15:clr>
        </p15:guide>
        <p15:guide id="2" pos="5592">
          <p15:clr>
            <a:srgbClr val="FBAE4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wo Content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Title 1">
            <a:extLst>
              <a:ext uri="{FF2B5EF4-FFF2-40B4-BE49-F238E27FC236}">
                <a16:creationId xmlns:a16="http://schemas.microsoft.com/office/drawing/2014/main" id="{A32055D6-B48C-46FA-A045-DB6BE9C2CCC4}"/>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5C2E4644-AE39-48CE-A659-6F925FF92EBC}"/>
              </a:ext>
            </a:extLst>
          </p:cNvPr>
          <p:cNvSpPr>
            <a:spLocks noGrp="1"/>
          </p:cNvSpPr>
          <p:nvPr>
            <p:ph idx="17" hasCustomPrompt="1"/>
          </p:nvPr>
        </p:nvSpPr>
        <p:spPr>
          <a:xfrm>
            <a:off x="358819" y="1273220"/>
            <a:ext cx="5489645" cy="4267772"/>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3" name="Content Placeholder 2">
            <a:extLst>
              <a:ext uri="{FF2B5EF4-FFF2-40B4-BE49-F238E27FC236}">
                <a16:creationId xmlns:a16="http://schemas.microsoft.com/office/drawing/2014/main" id="{CAE9381A-ED2B-4399-8D72-4D8BE99E5528}"/>
              </a:ext>
            </a:extLst>
          </p:cNvPr>
          <p:cNvSpPr>
            <a:spLocks noGrp="1"/>
          </p:cNvSpPr>
          <p:nvPr>
            <p:ph idx="18" hasCustomPrompt="1"/>
          </p:nvPr>
        </p:nvSpPr>
        <p:spPr>
          <a:xfrm>
            <a:off x="6315668" y="1273220"/>
            <a:ext cx="5489645" cy="4267772"/>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1222321135"/>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itle and Content + Pic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9" name="Title 1">
            <a:extLst>
              <a:ext uri="{FF2B5EF4-FFF2-40B4-BE49-F238E27FC236}">
                <a16:creationId xmlns:a16="http://schemas.microsoft.com/office/drawing/2014/main" id="{A67C88C3-29C3-4638-9D18-19985AD9E25B}"/>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2" name="Picture Placeholder 6">
            <a:extLst>
              <a:ext uri="{FF2B5EF4-FFF2-40B4-BE49-F238E27FC236}">
                <a16:creationId xmlns:a16="http://schemas.microsoft.com/office/drawing/2014/main" id="{46DE221B-DD3F-4CCF-B057-0E4063F3D30D}"/>
              </a:ext>
            </a:extLst>
          </p:cNvPr>
          <p:cNvSpPr>
            <a:spLocks noGrp="1"/>
          </p:cNvSpPr>
          <p:nvPr>
            <p:ph type="pic" sz="quarter" idx="13"/>
          </p:nvPr>
        </p:nvSpPr>
        <p:spPr>
          <a:xfrm>
            <a:off x="6324600" y="1273218"/>
            <a:ext cx="5372100" cy="4215793"/>
          </a:xfrm>
          <a:pattFill prst="wdUpDiag">
            <a:fgClr>
              <a:schemeClr val="bg2"/>
            </a:fgClr>
            <a:bgClr>
              <a:schemeClr val="bg1"/>
            </a:bgClr>
          </a:pattFill>
        </p:spPr>
        <p:txBody>
          <a:bodyPr/>
          <a:lstStyle/>
          <a:p>
            <a:r>
              <a:rPr lang="en-US"/>
              <a:t>Click icon to add picture</a:t>
            </a:r>
          </a:p>
        </p:txBody>
      </p:sp>
      <p:sp>
        <p:nvSpPr>
          <p:cNvPr id="13" name="Content Placeholder 2">
            <a:extLst>
              <a:ext uri="{FF2B5EF4-FFF2-40B4-BE49-F238E27FC236}">
                <a16:creationId xmlns:a16="http://schemas.microsoft.com/office/drawing/2014/main" id="{490B8729-D5AF-457C-8A0B-F43CC5F69622}"/>
              </a:ext>
            </a:extLst>
          </p:cNvPr>
          <p:cNvSpPr>
            <a:spLocks noGrp="1"/>
          </p:cNvSpPr>
          <p:nvPr>
            <p:ph idx="17" hasCustomPrompt="1"/>
          </p:nvPr>
        </p:nvSpPr>
        <p:spPr>
          <a:xfrm>
            <a:off x="358819" y="1273220"/>
            <a:ext cx="5489645" cy="4215792"/>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3158840016"/>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wo Content + Pics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2" name="Title 1">
            <a:extLst>
              <a:ext uri="{FF2B5EF4-FFF2-40B4-BE49-F238E27FC236}">
                <a16:creationId xmlns:a16="http://schemas.microsoft.com/office/drawing/2014/main" id="{690E6779-1215-4847-8188-57330BEA8D62}"/>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7" name="Picture Placeholder 6">
            <a:extLst>
              <a:ext uri="{FF2B5EF4-FFF2-40B4-BE49-F238E27FC236}">
                <a16:creationId xmlns:a16="http://schemas.microsoft.com/office/drawing/2014/main" id="{838153A2-00B1-4C00-BFD7-12A5E0F94EBD}"/>
              </a:ext>
            </a:extLst>
          </p:cNvPr>
          <p:cNvSpPr>
            <a:spLocks noGrp="1"/>
          </p:cNvSpPr>
          <p:nvPr>
            <p:ph type="pic" sz="quarter" idx="16"/>
          </p:nvPr>
        </p:nvSpPr>
        <p:spPr>
          <a:xfrm>
            <a:off x="358818" y="1300516"/>
            <a:ext cx="5489645" cy="2247900"/>
          </a:xfrm>
          <a:pattFill prst="wdUpDiag">
            <a:fgClr>
              <a:schemeClr val="bg2"/>
            </a:fgClr>
            <a:bgClr>
              <a:schemeClr val="bg1"/>
            </a:bgClr>
          </a:pattFill>
        </p:spPr>
        <p:txBody>
          <a:bodyPr/>
          <a:lstStyle/>
          <a:p>
            <a:r>
              <a:rPr lang="en-US"/>
              <a:t>Click icon to add picture</a:t>
            </a:r>
          </a:p>
        </p:txBody>
      </p:sp>
      <p:sp>
        <p:nvSpPr>
          <p:cNvPr id="18" name="Picture Placeholder 6">
            <a:extLst>
              <a:ext uri="{FF2B5EF4-FFF2-40B4-BE49-F238E27FC236}">
                <a16:creationId xmlns:a16="http://schemas.microsoft.com/office/drawing/2014/main" id="{4C9CD2A0-C282-40D5-84DC-2FAAF7E74358}"/>
              </a:ext>
            </a:extLst>
          </p:cNvPr>
          <p:cNvSpPr>
            <a:spLocks noGrp="1"/>
          </p:cNvSpPr>
          <p:nvPr>
            <p:ph type="pic" sz="quarter" idx="20"/>
          </p:nvPr>
        </p:nvSpPr>
        <p:spPr>
          <a:xfrm>
            <a:off x="6315667" y="1300516"/>
            <a:ext cx="5489645" cy="2247900"/>
          </a:xfrm>
          <a:pattFill prst="wdUpDiag">
            <a:fgClr>
              <a:schemeClr val="bg2"/>
            </a:fgClr>
            <a:bgClr>
              <a:schemeClr val="bg1"/>
            </a:bgClr>
          </a:pattFill>
        </p:spPr>
        <p:txBody>
          <a:bodyPr/>
          <a:lstStyle/>
          <a:p>
            <a:r>
              <a:rPr lang="en-US"/>
              <a:t>Click icon to add picture</a:t>
            </a:r>
          </a:p>
        </p:txBody>
      </p:sp>
      <p:sp>
        <p:nvSpPr>
          <p:cNvPr id="19" name="Content Placeholder 2">
            <a:extLst>
              <a:ext uri="{FF2B5EF4-FFF2-40B4-BE49-F238E27FC236}">
                <a16:creationId xmlns:a16="http://schemas.microsoft.com/office/drawing/2014/main" id="{1A33228C-46CB-471D-98B2-1A1AF4B8A142}"/>
              </a:ext>
            </a:extLst>
          </p:cNvPr>
          <p:cNvSpPr>
            <a:spLocks noGrp="1"/>
          </p:cNvSpPr>
          <p:nvPr>
            <p:ph idx="17" hasCustomPrompt="1"/>
          </p:nvPr>
        </p:nvSpPr>
        <p:spPr>
          <a:xfrm>
            <a:off x="358819" y="3825354"/>
            <a:ext cx="5489645" cy="1732130"/>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20" name="Content Placeholder 2">
            <a:extLst>
              <a:ext uri="{FF2B5EF4-FFF2-40B4-BE49-F238E27FC236}">
                <a16:creationId xmlns:a16="http://schemas.microsoft.com/office/drawing/2014/main" id="{56A5F9B4-DFAA-4E07-9C13-276D505B7506}"/>
              </a:ext>
            </a:extLst>
          </p:cNvPr>
          <p:cNvSpPr>
            <a:spLocks noGrp="1"/>
          </p:cNvSpPr>
          <p:nvPr>
            <p:ph idx="21" hasCustomPrompt="1"/>
          </p:nvPr>
        </p:nvSpPr>
        <p:spPr>
          <a:xfrm>
            <a:off x="6315668" y="3825354"/>
            <a:ext cx="5489645" cy="1732130"/>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3606943086"/>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guide id="4" orient="horz" pos="2448">
          <p15:clr>
            <a:srgbClr val="FBAE4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hree Content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7" name="Title 1">
            <a:extLst>
              <a:ext uri="{FF2B5EF4-FFF2-40B4-BE49-F238E27FC236}">
                <a16:creationId xmlns:a16="http://schemas.microsoft.com/office/drawing/2014/main" id="{0102B6B0-9C58-48D4-B12C-9ED8676D5E27}"/>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grpSp>
        <p:nvGrpSpPr>
          <p:cNvPr id="22" name="Group 21">
            <a:extLst>
              <a:ext uri="{FF2B5EF4-FFF2-40B4-BE49-F238E27FC236}">
                <a16:creationId xmlns:a16="http://schemas.microsoft.com/office/drawing/2014/main" id="{1FF7A157-11E0-4942-BE9B-6C23FFF7E99B}"/>
              </a:ext>
            </a:extLst>
          </p:cNvPr>
          <p:cNvGrpSpPr/>
          <p:nvPr userDrawn="1"/>
        </p:nvGrpSpPr>
        <p:grpSpPr>
          <a:xfrm>
            <a:off x="4098325" y="1300517"/>
            <a:ext cx="4022712" cy="4344840"/>
            <a:chOff x="4125621" y="1410880"/>
            <a:chExt cx="4022712" cy="4462273"/>
          </a:xfrm>
        </p:grpSpPr>
        <p:cxnSp>
          <p:nvCxnSpPr>
            <p:cNvPr id="23" name="Straight Connector 22">
              <a:extLst>
                <a:ext uri="{FF2B5EF4-FFF2-40B4-BE49-F238E27FC236}">
                  <a16:creationId xmlns:a16="http://schemas.microsoft.com/office/drawing/2014/main" id="{0F9BD489-107B-4209-86D3-A53593D14366}"/>
                </a:ext>
              </a:extLst>
            </p:cNvPr>
            <p:cNvCxnSpPr/>
            <p:nvPr userDrawn="1"/>
          </p:nvCxnSpPr>
          <p:spPr>
            <a:xfrm>
              <a:off x="4125621"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1B1D34A-199F-4664-B846-5EEDBDEBE004}"/>
                </a:ext>
              </a:extLst>
            </p:cNvPr>
            <p:cNvCxnSpPr/>
            <p:nvPr userDrawn="1"/>
          </p:nvCxnSpPr>
          <p:spPr>
            <a:xfrm>
              <a:off x="8148333" y="1410881"/>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25" name="Content Placeholder 2">
            <a:extLst>
              <a:ext uri="{FF2B5EF4-FFF2-40B4-BE49-F238E27FC236}">
                <a16:creationId xmlns:a16="http://schemas.microsoft.com/office/drawing/2014/main" id="{97992B38-768E-4CF3-B819-4952C70E2D8D}"/>
              </a:ext>
            </a:extLst>
          </p:cNvPr>
          <p:cNvSpPr>
            <a:spLocks noGrp="1"/>
          </p:cNvSpPr>
          <p:nvPr>
            <p:ph idx="17" hasCustomPrompt="1"/>
          </p:nvPr>
        </p:nvSpPr>
        <p:spPr>
          <a:xfrm>
            <a:off x="358820" y="1300518"/>
            <a:ext cx="3429000" cy="4344838"/>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26" name="Content Placeholder 2">
            <a:extLst>
              <a:ext uri="{FF2B5EF4-FFF2-40B4-BE49-F238E27FC236}">
                <a16:creationId xmlns:a16="http://schemas.microsoft.com/office/drawing/2014/main" id="{1F46BAC4-511C-4521-85A7-F6BE600BE03D}"/>
              </a:ext>
            </a:extLst>
          </p:cNvPr>
          <p:cNvSpPr>
            <a:spLocks noGrp="1"/>
          </p:cNvSpPr>
          <p:nvPr>
            <p:ph idx="18" hasCustomPrompt="1"/>
          </p:nvPr>
        </p:nvSpPr>
        <p:spPr>
          <a:xfrm>
            <a:off x="8376313" y="1300518"/>
            <a:ext cx="3429000" cy="4344838"/>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27" name="Content Placeholder 2">
            <a:extLst>
              <a:ext uri="{FF2B5EF4-FFF2-40B4-BE49-F238E27FC236}">
                <a16:creationId xmlns:a16="http://schemas.microsoft.com/office/drawing/2014/main" id="{6E863A8E-8FD5-472B-9D19-AFE65B5C6626}"/>
              </a:ext>
            </a:extLst>
          </p:cNvPr>
          <p:cNvSpPr>
            <a:spLocks noGrp="1"/>
          </p:cNvSpPr>
          <p:nvPr>
            <p:ph idx="19" hasCustomPrompt="1"/>
          </p:nvPr>
        </p:nvSpPr>
        <p:spPr>
          <a:xfrm>
            <a:off x="4408831" y="1300518"/>
            <a:ext cx="3429000" cy="4344838"/>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2949956138"/>
      </p:ext>
    </p:extLst>
  </p:cSld>
  <p:clrMapOvr>
    <a:masterClrMapping/>
  </p:clrMapOvr>
  <p:extLst>
    <p:ext uri="{DCECCB84-F9BA-43D5-87BE-67443E8EF086}">
      <p15:sldGuideLst xmlns:p15="http://schemas.microsoft.com/office/powerpoint/2012/main"/>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hree Content + Pics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9" name="Title 1">
            <a:extLst>
              <a:ext uri="{FF2B5EF4-FFF2-40B4-BE49-F238E27FC236}">
                <a16:creationId xmlns:a16="http://schemas.microsoft.com/office/drawing/2014/main" id="{6CF918C0-6EF6-4029-BAA3-0797ADF27E82}"/>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23" name="Picture Placeholder 6">
            <a:extLst>
              <a:ext uri="{FF2B5EF4-FFF2-40B4-BE49-F238E27FC236}">
                <a16:creationId xmlns:a16="http://schemas.microsoft.com/office/drawing/2014/main" id="{BFF2A0F5-8AAF-4D59-BE06-0CD4394FBBE8}"/>
              </a:ext>
            </a:extLst>
          </p:cNvPr>
          <p:cNvSpPr>
            <a:spLocks noGrp="1"/>
          </p:cNvSpPr>
          <p:nvPr>
            <p:ph type="pic" sz="quarter" idx="15"/>
          </p:nvPr>
        </p:nvSpPr>
        <p:spPr>
          <a:xfrm>
            <a:off x="358819" y="1273220"/>
            <a:ext cx="3429000" cy="2247900"/>
          </a:xfrm>
          <a:pattFill prst="wdUpDiag">
            <a:fgClr>
              <a:schemeClr val="bg2"/>
            </a:fgClr>
            <a:bgClr>
              <a:schemeClr val="bg1"/>
            </a:bgClr>
          </a:pattFill>
        </p:spPr>
        <p:txBody>
          <a:bodyPr/>
          <a:lstStyle/>
          <a:p>
            <a:r>
              <a:rPr lang="en-US"/>
              <a:t>Click icon to add picture</a:t>
            </a:r>
          </a:p>
        </p:txBody>
      </p:sp>
      <p:sp>
        <p:nvSpPr>
          <p:cNvPr id="24" name="Picture Placeholder 6">
            <a:extLst>
              <a:ext uri="{FF2B5EF4-FFF2-40B4-BE49-F238E27FC236}">
                <a16:creationId xmlns:a16="http://schemas.microsoft.com/office/drawing/2014/main" id="{8F9FD8CE-ABB0-4A28-AF53-3BDD466E91C8}"/>
              </a:ext>
            </a:extLst>
          </p:cNvPr>
          <p:cNvSpPr>
            <a:spLocks noGrp="1"/>
          </p:cNvSpPr>
          <p:nvPr>
            <p:ph type="pic" sz="quarter" idx="16"/>
          </p:nvPr>
        </p:nvSpPr>
        <p:spPr>
          <a:xfrm>
            <a:off x="4381500" y="1273220"/>
            <a:ext cx="3429000" cy="2247900"/>
          </a:xfrm>
          <a:pattFill prst="wdUpDiag">
            <a:fgClr>
              <a:schemeClr val="bg2"/>
            </a:fgClr>
            <a:bgClr>
              <a:schemeClr val="bg1"/>
            </a:bgClr>
          </a:pattFill>
        </p:spPr>
        <p:txBody>
          <a:bodyPr/>
          <a:lstStyle/>
          <a:p>
            <a:r>
              <a:rPr lang="en-US"/>
              <a:t>Click icon to add picture</a:t>
            </a:r>
          </a:p>
        </p:txBody>
      </p:sp>
      <p:sp>
        <p:nvSpPr>
          <p:cNvPr id="25" name="Picture Placeholder 6">
            <a:extLst>
              <a:ext uri="{FF2B5EF4-FFF2-40B4-BE49-F238E27FC236}">
                <a16:creationId xmlns:a16="http://schemas.microsoft.com/office/drawing/2014/main" id="{3F7006CF-B885-4A96-AB02-317E27A4BB04}"/>
              </a:ext>
            </a:extLst>
          </p:cNvPr>
          <p:cNvSpPr>
            <a:spLocks noGrp="1"/>
          </p:cNvSpPr>
          <p:nvPr>
            <p:ph type="pic" sz="quarter" idx="17"/>
          </p:nvPr>
        </p:nvSpPr>
        <p:spPr>
          <a:xfrm>
            <a:off x="8376313" y="1273220"/>
            <a:ext cx="3429000" cy="2247900"/>
          </a:xfrm>
          <a:pattFill prst="wdUpDiag">
            <a:fgClr>
              <a:schemeClr val="bg2"/>
            </a:fgClr>
            <a:bgClr>
              <a:schemeClr val="bg1"/>
            </a:bgClr>
          </a:pattFill>
        </p:spPr>
        <p:txBody>
          <a:bodyPr/>
          <a:lstStyle/>
          <a:p>
            <a:r>
              <a:rPr lang="en-US"/>
              <a:t>Click icon to add picture</a:t>
            </a:r>
          </a:p>
        </p:txBody>
      </p:sp>
      <p:sp>
        <p:nvSpPr>
          <p:cNvPr id="26" name="Content Placeholder 2">
            <a:extLst>
              <a:ext uri="{FF2B5EF4-FFF2-40B4-BE49-F238E27FC236}">
                <a16:creationId xmlns:a16="http://schemas.microsoft.com/office/drawing/2014/main" id="{CAA1C765-1255-4571-B7B6-2A20A7CFE91F}"/>
              </a:ext>
            </a:extLst>
          </p:cNvPr>
          <p:cNvSpPr>
            <a:spLocks noGrp="1"/>
          </p:cNvSpPr>
          <p:nvPr>
            <p:ph idx="19" hasCustomPrompt="1"/>
          </p:nvPr>
        </p:nvSpPr>
        <p:spPr>
          <a:xfrm>
            <a:off x="358820" y="3821372"/>
            <a:ext cx="3429000" cy="1823983"/>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27" name="Content Placeholder 2">
            <a:extLst>
              <a:ext uri="{FF2B5EF4-FFF2-40B4-BE49-F238E27FC236}">
                <a16:creationId xmlns:a16="http://schemas.microsoft.com/office/drawing/2014/main" id="{2CF0287F-1FFD-4705-9167-5E5A8A2628D8}"/>
              </a:ext>
            </a:extLst>
          </p:cNvPr>
          <p:cNvSpPr>
            <a:spLocks noGrp="1"/>
          </p:cNvSpPr>
          <p:nvPr>
            <p:ph idx="20" hasCustomPrompt="1"/>
          </p:nvPr>
        </p:nvSpPr>
        <p:spPr>
          <a:xfrm>
            <a:off x="8376313" y="3821372"/>
            <a:ext cx="3429000" cy="1823983"/>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28" name="Content Placeholder 2">
            <a:extLst>
              <a:ext uri="{FF2B5EF4-FFF2-40B4-BE49-F238E27FC236}">
                <a16:creationId xmlns:a16="http://schemas.microsoft.com/office/drawing/2014/main" id="{4C8C41A0-3BBF-466C-8BC4-E8E875D7B706}"/>
              </a:ext>
            </a:extLst>
          </p:cNvPr>
          <p:cNvSpPr>
            <a:spLocks noGrp="1"/>
          </p:cNvSpPr>
          <p:nvPr>
            <p:ph idx="21" hasCustomPrompt="1"/>
          </p:nvPr>
        </p:nvSpPr>
        <p:spPr>
          <a:xfrm>
            <a:off x="4408831" y="3821372"/>
            <a:ext cx="3429000" cy="1823983"/>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3457928082"/>
      </p:ext>
    </p:extLst>
  </p:cSld>
  <p:clrMapOvr>
    <a:masterClrMapping/>
  </p:clrMapOvr>
  <p:extLst>
    <p:ext uri="{DCECCB84-F9BA-43D5-87BE-67443E8EF086}">
      <p15:sldGuideLst xmlns:p15="http://schemas.microsoft.com/office/powerpoint/2012/main">
        <p15:guide id="1" orient="horz" pos="2448">
          <p15:clr>
            <a:srgbClr val="FBAE4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Four Content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9" name="Title 1">
            <a:extLst>
              <a:ext uri="{FF2B5EF4-FFF2-40B4-BE49-F238E27FC236}">
                <a16:creationId xmlns:a16="http://schemas.microsoft.com/office/drawing/2014/main" id="{B4F01B85-905E-431F-9B6C-E53ACC7ECEF3}"/>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grpSp>
        <p:nvGrpSpPr>
          <p:cNvPr id="28" name="Group 27">
            <a:extLst>
              <a:ext uri="{FF2B5EF4-FFF2-40B4-BE49-F238E27FC236}">
                <a16:creationId xmlns:a16="http://schemas.microsoft.com/office/drawing/2014/main" id="{5A0FC763-C822-4C0F-9D45-743EF1306BC0}"/>
              </a:ext>
            </a:extLst>
          </p:cNvPr>
          <p:cNvGrpSpPr/>
          <p:nvPr userDrawn="1"/>
        </p:nvGrpSpPr>
        <p:grpSpPr>
          <a:xfrm>
            <a:off x="3086600" y="1274400"/>
            <a:ext cx="5991652" cy="4344686"/>
            <a:chOff x="3127545" y="1410880"/>
            <a:chExt cx="5991652" cy="4462272"/>
          </a:xfrm>
        </p:grpSpPr>
        <p:cxnSp>
          <p:nvCxnSpPr>
            <p:cNvPr id="29" name="Straight Connector 28">
              <a:extLst>
                <a:ext uri="{FF2B5EF4-FFF2-40B4-BE49-F238E27FC236}">
                  <a16:creationId xmlns:a16="http://schemas.microsoft.com/office/drawing/2014/main" id="{CB17D62E-4C64-4317-914D-235DAFB7D652}"/>
                </a:ext>
              </a:extLst>
            </p:cNvPr>
            <p:cNvCxnSpPr/>
            <p:nvPr userDrawn="1"/>
          </p:nvCxnSpPr>
          <p:spPr>
            <a:xfrm>
              <a:off x="3127545"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1911BF6-28F2-49B3-93B3-AD8AA33D122E}"/>
                </a:ext>
              </a:extLst>
            </p:cNvPr>
            <p:cNvCxnSpPr/>
            <p:nvPr userDrawn="1"/>
          </p:nvCxnSpPr>
          <p:spPr>
            <a:xfrm>
              <a:off x="6123371"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4591C0-D27B-4F00-850E-225564475DA2}"/>
                </a:ext>
              </a:extLst>
            </p:cNvPr>
            <p:cNvCxnSpPr/>
            <p:nvPr userDrawn="1"/>
          </p:nvCxnSpPr>
          <p:spPr>
            <a:xfrm>
              <a:off x="9119197"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32" name="Content Placeholder 2">
            <a:extLst>
              <a:ext uri="{FF2B5EF4-FFF2-40B4-BE49-F238E27FC236}">
                <a16:creationId xmlns:a16="http://schemas.microsoft.com/office/drawing/2014/main" id="{24C38C89-1D46-4767-87F6-91CA58DB3369}"/>
              </a:ext>
            </a:extLst>
          </p:cNvPr>
          <p:cNvSpPr>
            <a:spLocks noGrp="1"/>
          </p:cNvSpPr>
          <p:nvPr>
            <p:ph idx="20" hasCustomPrompt="1"/>
          </p:nvPr>
        </p:nvSpPr>
        <p:spPr>
          <a:xfrm>
            <a:off x="3361280" y="1300517"/>
            <a:ext cx="2459736" cy="4297679"/>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972000" indent="-228600">
              <a:lnSpc>
                <a:spcPct val="90000"/>
              </a:lnSpc>
              <a:buFont typeface="Wingdings" panose="05000000000000000000" pitchFamily="2" charset="2"/>
              <a:buChar char="§"/>
              <a:defRPr sz="1800"/>
            </a:lvl4pPr>
            <a:lvl5pPr marL="1152000" indent="-182563">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33" name="Content Placeholder 2">
            <a:extLst>
              <a:ext uri="{FF2B5EF4-FFF2-40B4-BE49-F238E27FC236}">
                <a16:creationId xmlns:a16="http://schemas.microsoft.com/office/drawing/2014/main" id="{C2BDCACE-3C95-42D1-8753-EF4AD1FD872F}"/>
              </a:ext>
            </a:extLst>
          </p:cNvPr>
          <p:cNvSpPr>
            <a:spLocks noGrp="1"/>
          </p:cNvSpPr>
          <p:nvPr>
            <p:ph idx="21" hasCustomPrompt="1"/>
          </p:nvPr>
        </p:nvSpPr>
        <p:spPr>
          <a:xfrm>
            <a:off x="6343837" y="1300517"/>
            <a:ext cx="2459736" cy="4297679"/>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972000" indent="-228600">
              <a:lnSpc>
                <a:spcPct val="90000"/>
              </a:lnSpc>
              <a:buFont typeface="Wingdings" panose="05000000000000000000" pitchFamily="2" charset="2"/>
              <a:buChar char="§"/>
              <a:defRPr sz="1800"/>
            </a:lvl4pPr>
            <a:lvl5pPr marL="1152000" indent="-182563">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34" name="Content Placeholder 2">
            <a:extLst>
              <a:ext uri="{FF2B5EF4-FFF2-40B4-BE49-F238E27FC236}">
                <a16:creationId xmlns:a16="http://schemas.microsoft.com/office/drawing/2014/main" id="{AD2A484F-8707-475B-BB85-293A394E9A07}"/>
              </a:ext>
            </a:extLst>
          </p:cNvPr>
          <p:cNvSpPr>
            <a:spLocks noGrp="1"/>
          </p:cNvSpPr>
          <p:nvPr>
            <p:ph idx="22" hasCustomPrompt="1"/>
          </p:nvPr>
        </p:nvSpPr>
        <p:spPr>
          <a:xfrm>
            <a:off x="9339423" y="1300517"/>
            <a:ext cx="2459736" cy="4297679"/>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972000" indent="-228600">
              <a:lnSpc>
                <a:spcPct val="90000"/>
              </a:lnSpc>
              <a:buFont typeface="Wingdings" panose="05000000000000000000" pitchFamily="2" charset="2"/>
              <a:buChar char="§"/>
              <a:defRPr sz="1800"/>
            </a:lvl4pPr>
            <a:lvl5pPr marL="1152000" indent="-182563">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35" name="Content Placeholder 2">
            <a:extLst>
              <a:ext uri="{FF2B5EF4-FFF2-40B4-BE49-F238E27FC236}">
                <a16:creationId xmlns:a16="http://schemas.microsoft.com/office/drawing/2014/main" id="{23C1FF02-99E3-4002-B080-6BA2E37A279B}"/>
              </a:ext>
            </a:extLst>
          </p:cNvPr>
          <p:cNvSpPr>
            <a:spLocks noGrp="1"/>
          </p:cNvSpPr>
          <p:nvPr>
            <p:ph idx="19" hasCustomPrompt="1"/>
          </p:nvPr>
        </p:nvSpPr>
        <p:spPr>
          <a:xfrm>
            <a:off x="358819" y="1300518"/>
            <a:ext cx="2466363" cy="4344838"/>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2472135679"/>
      </p:ext>
    </p:extLst>
  </p:cSld>
  <p:clrMapOvr>
    <a:masterClrMapping/>
  </p:clrMapOvr>
  <p:extLst>
    <p:ext uri="{DCECCB84-F9BA-43D5-87BE-67443E8EF086}">
      <p15:sldGuideLst xmlns:p15="http://schemas.microsoft.com/office/powerpoint/2012/main"/>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Four Content + Pics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24" name="Title 1">
            <a:extLst>
              <a:ext uri="{FF2B5EF4-FFF2-40B4-BE49-F238E27FC236}">
                <a16:creationId xmlns:a16="http://schemas.microsoft.com/office/drawing/2014/main" id="{87232A8A-59D2-4728-95ED-25BA5B08B2CF}"/>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29" name="Picture Placeholder 8">
            <a:extLst>
              <a:ext uri="{FF2B5EF4-FFF2-40B4-BE49-F238E27FC236}">
                <a16:creationId xmlns:a16="http://schemas.microsoft.com/office/drawing/2014/main" id="{4559CF6A-03F9-4899-AAEB-4C2360349054}"/>
              </a:ext>
            </a:extLst>
          </p:cNvPr>
          <p:cNvSpPr>
            <a:spLocks noGrp="1"/>
          </p:cNvSpPr>
          <p:nvPr>
            <p:ph type="pic" sz="quarter" idx="16"/>
          </p:nvPr>
        </p:nvSpPr>
        <p:spPr>
          <a:xfrm>
            <a:off x="358819" y="1273220"/>
            <a:ext cx="2459038" cy="2019300"/>
          </a:xfrm>
          <a:pattFill prst="wdUpDiag">
            <a:fgClr>
              <a:schemeClr val="bg2"/>
            </a:fgClr>
            <a:bgClr>
              <a:schemeClr val="bg1"/>
            </a:bgClr>
          </a:pattFill>
        </p:spPr>
        <p:txBody>
          <a:bodyPr/>
          <a:lstStyle/>
          <a:p>
            <a:r>
              <a:rPr lang="en-US"/>
              <a:t>Click icon to add picture</a:t>
            </a:r>
          </a:p>
        </p:txBody>
      </p:sp>
      <p:sp>
        <p:nvSpPr>
          <p:cNvPr id="30" name="Picture Placeholder 8">
            <a:extLst>
              <a:ext uri="{FF2B5EF4-FFF2-40B4-BE49-F238E27FC236}">
                <a16:creationId xmlns:a16="http://schemas.microsoft.com/office/drawing/2014/main" id="{943B9727-2422-4D27-BD2E-387B9B97E925}"/>
              </a:ext>
            </a:extLst>
          </p:cNvPr>
          <p:cNvSpPr>
            <a:spLocks noGrp="1"/>
          </p:cNvSpPr>
          <p:nvPr>
            <p:ph type="pic" sz="quarter" idx="17"/>
          </p:nvPr>
        </p:nvSpPr>
        <p:spPr>
          <a:xfrm>
            <a:off x="3354638" y="1273220"/>
            <a:ext cx="2459038" cy="2019300"/>
          </a:xfrm>
          <a:pattFill prst="wdUpDiag">
            <a:fgClr>
              <a:schemeClr val="bg2"/>
            </a:fgClr>
            <a:bgClr>
              <a:schemeClr val="bg1"/>
            </a:bgClr>
          </a:pattFill>
        </p:spPr>
        <p:txBody>
          <a:bodyPr/>
          <a:lstStyle/>
          <a:p>
            <a:r>
              <a:rPr lang="en-US"/>
              <a:t>Click icon to add picture</a:t>
            </a:r>
          </a:p>
        </p:txBody>
      </p:sp>
      <p:sp>
        <p:nvSpPr>
          <p:cNvPr id="31" name="Picture Placeholder 8">
            <a:extLst>
              <a:ext uri="{FF2B5EF4-FFF2-40B4-BE49-F238E27FC236}">
                <a16:creationId xmlns:a16="http://schemas.microsoft.com/office/drawing/2014/main" id="{0B445A40-3B6B-4801-9931-73C4045AB6B1}"/>
              </a:ext>
            </a:extLst>
          </p:cNvPr>
          <p:cNvSpPr>
            <a:spLocks noGrp="1"/>
          </p:cNvSpPr>
          <p:nvPr>
            <p:ph type="pic" sz="quarter" idx="18"/>
          </p:nvPr>
        </p:nvSpPr>
        <p:spPr>
          <a:xfrm>
            <a:off x="6350457" y="1273220"/>
            <a:ext cx="2459038" cy="2019300"/>
          </a:xfrm>
          <a:pattFill prst="wdUpDiag">
            <a:fgClr>
              <a:schemeClr val="bg2"/>
            </a:fgClr>
            <a:bgClr>
              <a:schemeClr val="bg1"/>
            </a:bgClr>
          </a:pattFill>
        </p:spPr>
        <p:txBody>
          <a:bodyPr/>
          <a:lstStyle/>
          <a:p>
            <a:r>
              <a:rPr lang="en-US"/>
              <a:t>Click icon to add picture</a:t>
            </a:r>
          </a:p>
        </p:txBody>
      </p:sp>
      <p:sp>
        <p:nvSpPr>
          <p:cNvPr id="32" name="Picture Placeholder 8">
            <a:extLst>
              <a:ext uri="{FF2B5EF4-FFF2-40B4-BE49-F238E27FC236}">
                <a16:creationId xmlns:a16="http://schemas.microsoft.com/office/drawing/2014/main" id="{B65BF604-2DF7-4A96-99DA-CFCE2AC4D2A1}"/>
              </a:ext>
            </a:extLst>
          </p:cNvPr>
          <p:cNvSpPr>
            <a:spLocks noGrp="1"/>
          </p:cNvSpPr>
          <p:nvPr>
            <p:ph type="pic" sz="quarter" idx="19"/>
          </p:nvPr>
        </p:nvSpPr>
        <p:spPr>
          <a:xfrm>
            <a:off x="9346275" y="1273220"/>
            <a:ext cx="2459038" cy="2019300"/>
          </a:xfrm>
          <a:pattFill prst="wdUpDiag">
            <a:fgClr>
              <a:schemeClr val="bg2"/>
            </a:fgClr>
            <a:bgClr>
              <a:schemeClr val="bg1"/>
            </a:bgClr>
          </a:pattFill>
        </p:spPr>
        <p:txBody>
          <a:bodyPr/>
          <a:lstStyle/>
          <a:p>
            <a:r>
              <a:rPr lang="en-US"/>
              <a:t>Click icon to add picture</a:t>
            </a:r>
          </a:p>
        </p:txBody>
      </p:sp>
      <p:sp>
        <p:nvSpPr>
          <p:cNvPr id="33" name="Content Placeholder 2">
            <a:extLst>
              <a:ext uri="{FF2B5EF4-FFF2-40B4-BE49-F238E27FC236}">
                <a16:creationId xmlns:a16="http://schemas.microsoft.com/office/drawing/2014/main" id="{33D31CDA-4B20-43D4-8137-72CDF282794D}"/>
              </a:ext>
            </a:extLst>
          </p:cNvPr>
          <p:cNvSpPr>
            <a:spLocks noGrp="1"/>
          </p:cNvSpPr>
          <p:nvPr>
            <p:ph idx="21" hasCustomPrompt="1"/>
          </p:nvPr>
        </p:nvSpPr>
        <p:spPr>
          <a:xfrm>
            <a:off x="3361280" y="3578896"/>
            <a:ext cx="2459736" cy="2019300"/>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972000" indent="-228600">
              <a:lnSpc>
                <a:spcPct val="90000"/>
              </a:lnSpc>
              <a:buFont typeface="Wingdings" panose="05000000000000000000" pitchFamily="2" charset="2"/>
              <a:buChar char="§"/>
              <a:defRPr sz="1800"/>
            </a:lvl4pPr>
            <a:lvl5pPr marL="1152000" indent="-182563">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34" name="Content Placeholder 2">
            <a:extLst>
              <a:ext uri="{FF2B5EF4-FFF2-40B4-BE49-F238E27FC236}">
                <a16:creationId xmlns:a16="http://schemas.microsoft.com/office/drawing/2014/main" id="{03D50FD9-0809-4324-AD13-8E7319870F21}"/>
              </a:ext>
            </a:extLst>
          </p:cNvPr>
          <p:cNvSpPr>
            <a:spLocks noGrp="1"/>
          </p:cNvSpPr>
          <p:nvPr>
            <p:ph idx="22" hasCustomPrompt="1"/>
          </p:nvPr>
        </p:nvSpPr>
        <p:spPr>
          <a:xfrm>
            <a:off x="6343837" y="3578896"/>
            <a:ext cx="2459736" cy="2019300"/>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972000" indent="-228600">
              <a:lnSpc>
                <a:spcPct val="90000"/>
              </a:lnSpc>
              <a:buFont typeface="Wingdings" panose="05000000000000000000" pitchFamily="2" charset="2"/>
              <a:buChar char="§"/>
              <a:defRPr sz="1800"/>
            </a:lvl4pPr>
            <a:lvl5pPr marL="1152000" indent="-182563">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35" name="Content Placeholder 2">
            <a:extLst>
              <a:ext uri="{FF2B5EF4-FFF2-40B4-BE49-F238E27FC236}">
                <a16:creationId xmlns:a16="http://schemas.microsoft.com/office/drawing/2014/main" id="{3C2ADDFC-7416-4972-8566-F7BC3EEC9D95}"/>
              </a:ext>
            </a:extLst>
          </p:cNvPr>
          <p:cNvSpPr>
            <a:spLocks noGrp="1"/>
          </p:cNvSpPr>
          <p:nvPr>
            <p:ph idx="23" hasCustomPrompt="1"/>
          </p:nvPr>
        </p:nvSpPr>
        <p:spPr>
          <a:xfrm>
            <a:off x="9339423" y="3578896"/>
            <a:ext cx="2459736" cy="2019300"/>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972000" indent="-228600">
              <a:lnSpc>
                <a:spcPct val="90000"/>
              </a:lnSpc>
              <a:buFont typeface="Wingdings" panose="05000000000000000000" pitchFamily="2" charset="2"/>
              <a:buChar char="§"/>
              <a:defRPr sz="1800"/>
            </a:lvl4pPr>
            <a:lvl5pPr marL="1152000" indent="-182563">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36" name="Content Placeholder 2">
            <a:extLst>
              <a:ext uri="{FF2B5EF4-FFF2-40B4-BE49-F238E27FC236}">
                <a16:creationId xmlns:a16="http://schemas.microsoft.com/office/drawing/2014/main" id="{2FE255BB-53D4-49BC-AA85-394EDD303A4B}"/>
              </a:ext>
            </a:extLst>
          </p:cNvPr>
          <p:cNvSpPr>
            <a:spLocks noGrp="1"/>
          </p:cNvSpPr>
          <p:nvPr>
            <p:ph idx="24" hasCustomPrompt="1"/>
          </p:nvPr>
        </p:nvSpPr>
        <p:spPr>
          <a:xfrm>
            <a:off x="358819" y="3603898"/>
            <a:ext cx="2466363" cy="2041458"/>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3404828225"/>
      </p:ext>
    </p:extLst>
  </p:cSld>
  <p:clrMapOvr>
    <a:masterClrMapping/>
  </p:clrMapOvr>
  <p:extLst>
    <p:ext uri="{DCECCB84-F9BA-43D5-87BE-67443E8EF086}">
      <p15:sldGuideLst xmlns:p15="http://schemas.microsoft.com/office/powerpoint/2012/main"/>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Four Content 2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1" name="Title 1">
            <a:extLst>
              <a:ext uri="{FF2B5EF4-FFF2-40B4-BE49-F238E27FC236}">
                <a16:creationId xmlns:a16="http://schemas.microsoft.com/office/drawing/2014/main" id="{BA5D5774-E4EF-4314-B850-28525689D8F3}"/>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7" name="Content Placeholder 2">
            <a:extLst>
              <a:ext uri="{FF2B5EF4-FFF2-40B4-BE49-F238E27FC236}">
                <a16:creationId xmlns:a16="http://schemas.microsoft.com/office/drawing/2014/main" id="{FADAE413-4372-4F99-8E8E-349A6FA0F109}"/>
              </a:ext>
            </a:extLst>
          </p:cNvPr>
          <p:cNvSpPr>
            <a:spLocks noGrp="1"/>
          </p:cNvSpPr>
          <p:nvPr>
            <p:ph idx="25" hasCustomPrompt="1"/>
          </p:nvPr>
        </p:nvSpPr>
        <p:spPr>
          <a:xfrm>
            <a:off x="358819" y="3521120"/>
            <a:ext cx="5540424" cy="2124236"/>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8" name="Content Placeholder 2">
            <a:extLst>
              <a:ext uri="{FF2B5EF4-FFF2-40B4-BE49-F238E27FC236}">
                <a16:creationId xmlns:a16="http://schemas.microsoft.com/office/drawing/2014/main" id="{420F03C0-523B-4555-B9F9-77291F8C0289}"/>
              </a:ext>
            </a:extLst>
          </p:cNvPr>
          <p:cNvSpPr>
            <a:spLocks noGrp="1"/>
          </p:cNvSpPr>
          <p:nvPr>
            <p:ph idx="26" hasCustomPrompt="1"/>
          </p:nvPr>
        </p:nvSpPr>
        <p:spPr>
          <a:xfrm>
            <a:off x="358819" y="1216968"/>
            <a:ext cx="5540424" cy="2041458"/>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9" name="Content Placeholder 2">
            <a:extLst>
              <a:ext uri="{FF2B5EF4-FFF2-40B4-BE49-F238E27FC236}">
                <a16:creationId xmlns:a16="http://schemas.microsoft.com/office/drawing/2014/main" id="{34DF3AC6-0BD0-4AC9-B759-C569D71A7D58}"/>
              </a:ext>
            </a:extLst>
          </p:cNvPr>
          <p:cNvSpPr>
            <a:spLocks noGrp="1"/>
          </p:cNvSpPr>
          <p:nvPr>
            <p:ph idx="27" hasCustomPrompt="1"/>
          </p:nvPr>
        </p:nvSpPr>
        <p:spPr>
          <a:xfrm>
            <a:off x="6264889" y="3521120"/>
            <a:ext cx="5540424" cy="2124236"/>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20" name="Content Placeholder 2">
            <a:extLst>
              <a:ext uri="{FF2B5EF4-FFF2-40B4-BE49-F238E27FC236}">
                <a16:creationId xmlns:a16="http://schemas.microsoft.com/office/drawing/2014/main" id="{68434D79-2BE5-4B12-A105-392BBB144D11}"/>
              </a:ext>
            </a:extLst>
          </p:cNvPr>
          <p:cNvSpPr>
            <a:spLocks noGrp="1"/>
          </p:cNvSpPr>
          <p:nvPr>
            <p:ph idx="28" hasCustomPrompt="1"/>
          </p:nvPr>
        </p:nvSpPr>
        <p:spPr>
          <a:xfrm>
            <a:off x="6264889" y="1216968"/>
            <a:ext cx="5540424" cy="2041458"/>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2951773987"/>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Sixteen Content w/o Takeawa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CBDF14-DE64-4CDC-8651-F845B5598829}"/>
              </a:ext>
            </a:extLst>
          </p:cNvPr>
          <p:cNvSpPr>
            <a:spLocks noGrp="1"/>
          </p:cNvSpPr>
          <p:nvPr>
            <p:ph idx="1" hasCustomPrompt="1"/>
          </p:nvPr>
        </p:nvSpPr>
        <p:spPr>
          <a:xfrm>
            <a:off x="358819" y="1412104"/>
            <a:ext cx="2459736" cy="786384"/>
          </a:xfrm>
        </p:spPr>
        <p:txBody>
          <a:bodyPr/>
          <a:lstStyle>
            <a:lvl1pPr>
              <a:defRPr sz="1400"/>
            </a:lvl1pPr>
            <a:lvl2pPr>
              <a:buClrTx/>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hasCustomPrompt="1"/>
          </p:nvPr>
        </p:nvSpPr>
        <p:spPr>
          <a:xfrm>
            <a:off x="6349991" y="1412104"/>
            <a:ext cx="2459736" cy="786384"/>
          </a:xfrm>
        </p:spPr>
        <p:txBody>
          <a:bodyPr/>
          <a:lstStyle>
            <a:lvl1pPr>
              <a:defRPr sz="1400"/>
            </a:lvl1pPr>
            <a:lvl2pPr>
              <a:buClr>
                <a:schemeClr val="tx1"/>
              </a:buCl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3" name="Content Placeholder 2">
            <a:extLst>
              <a:ext uri="{FF2B5EF4-FFF2-40B4-BE49-F238E27FC236}">
                <a16:creationId xmlns:a16="http://schemas.microsoft.com/office/drawing/2014/main" id="{F3266E99-6D42-417C-A216-84A2B3B715ED}"/>
              </a:ext>
            </a:extLst>
          </p:cNvPr>
          <p:cNvSpPr>
            <a:spLocks noGrp="1"/>
          </p:cNvSpPr>
          <p:nvPr>
            <p:ph idx="17" hasCustomPrompt="1"/>
          </p:nvPr>
        </p:nvSpPr>
        <p:spPr>
          <a:xfrm>
            <a:off x="3354595" y="1412104"/>
            <a:ext cx="2459736" cy="786384"/>
          </a:xfrm>
        </p:spPr>
        <p:txBody>
          <a:bodyPr/>
          <a:lstStyle>
            <a:lvl1pPr>
              <a:defRPr sz="1400"/>
            </a:lvl1pPr>
            <a:lvl2pPr>
              <a:buClr>
                <a:schemeClr val="tx1"/>
              </a:buCl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4" name="Content Placeholder 2">
            <a:extLst>
              <a:ext uri="{FF2B5EF4-FFF2-40B4-BE49-F238E27FC236}">
                <a16:creationId xmlns:a16="http://schemas.microsoft.com/office/drawing/2014/main" id="{054589B4-7F05-4C7A-A2EE-48FB0A13E0D5}"/>
              </a:ext>
            </a:extLst>
          </p:cNvPr>
          <p:cNvSpPr>
            <a:spLocks noGrp="1"/>
          </p:cNvSpPr>
          <p:nvPr>
            <p:ph idx="18" hasCustomPrompt="1"/>
          </p:nvPr>
        </p:nvSpPr>
        <p:spPr>
          <a:xfrm>
            <a:off x="9345577" y="1412104"/>
            <a:ext cx="2459736" cy="786384"/>
          </a:xfrm>
        </p:spPr>
        <p:txBody>
          <a:bodyPr/>
          <a:lstStyle>
            <a:lvl1pPr>
              <a:defRPr sz="1400"/>
            </a:lvl1pPr>
            <a:lvl2pPr>
              <a:buClr>
                <a:schemeClr val="tx1"/>
              </a:buCl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7" name="Chart Placeholder 6">
            <a:extLst>
              <a:ext uri="{FF2B5EF4-FFF2-40B4-BE49-F238E27FC236}">
                <a16:creationId xmlns:a16="http://schemas.microsoft.com/office/drawing/2014/main" id="{7257D68F-E97D-4F92-A3D3-D1503CB5DE64}"/>
              </a:ext>
            </a:extLst>
          </p:cNvPr>
          <p:cNvSpPr>
            <a:spLocks noGrp="1"/>
          </p:cNvSpPr>
          <p:nvPr>
            <p:ph type="chart" sz="quarter" idx="21"/>
          </p:nvPr>
        </p:nvSpPr>
        <p:spPr>
          <a:xfrm>
            <a:off x="358819" y="2634810"/>
            <a:ext cx="2459038" cy="786384"/>
          </a:xfrm>
        </p:spPr>
        <p:txBody>
          <a:bodyPr/>
          <a:lstStyle>
            <a:lvl1pPr>
              <a:defRPr sz="1600"/>
            </a:lvl1pPr>
          </a:lstStyle>
          <a:p>
            <a:r>
              <a:rPr lang="en-US"/>
              <a:t>Click icon to add chart</a:t>
            </a:r>
          </a:p>
        </p:txBody>
      </p:sp>
      <p:sp>
        <p:nvSpPr>
          <p:cNvPr id="17" name="Chart Placeholder 6">
            <a:extLst>
              <a:ext uri="{FF2B5EF4-FFF2-40B4-BE49-F238E27FC236}">
                <a16:creationId xmlns:a16="http://schemas.microsoft.com/office/drawing/2014/main" id="{3B3B5C6B-85C1-4026-8D2C-B5C2CE44A5D5}"/>
              </a:ext>
            </a:extLst>
          </p:cNvPr>
          <p:cNvSpPr>
            <a:spLocks noGrp="1"/>
          </p:cNvSpPr>
          <p:nvPr>
            <p:ph type="chart" sz="quarter" idx="22"/>
          </p:nvPr>
        </p:nvSpPr>
        <p:spPr>
          <a:xfrm>
            <a:off x="3355293" y="2634810"/>
            <a:ext cx="2459038" cy="786384"/>
          </a:xfrm>
        </p:spPr>
        <p:txBody>
          <a:bodyPr/>
          <a:lstStyle>
            <a:lvl1pPr>
              <a:defRPr sz="1600"/>
            </a:lvl1pPr>
          </a:lstStyle>
          <a:p>
            <a:r>
              <a:rPr lang="en-US"/>
              <a:t>Click icon to add chart</a:t>
            </a:r>
          </a:p>
        </p:txBody>
      </p:sp>
      <p:sp>
        <p:nvSpPr>
          <p:cNvPr id="18" name="Chart Placeholder 6">
            <a:extLst>
              <a:ext uri="{FF2B5EF4-FFF2-40B4-BE49-F238E27FC236}">
                <a16:creationId xmlns:a16="http://schemas.microsoft.com/office/drawing/2014/main" id="{9950548D-185E-4E8F-ACC1-7147F8753B87}"/>
              </a:ext>
            </a:extLst>
          </p:cNvPr>
          <p:cNvSpPr>
            <a:spLocks noGrp="1"/>
          </p:cNvSpPr>
          <p:nvPr>
            <p:ph type="chart" sz="quarter" idx="23"/>
          </p:nvPr>
        </p:nvSpPr>
        <p:spPr>
          <a:xfrm>
            <a:off x="6350689" y="2634810"/>
            <a:ext cx="2459038" cy="786384"/>
          </a:xfrm>
        </p:spPr>
        <p:txBody>
          <a:bodyPr/>
          <a:lstStyle>
            <a:lvl1pPr>
              <a:defRPr sz="1600"/>
            </a:lvl1pPr>
          </a:lstStyle>
          <a:p>
            <a:r>
              <a:rPr lang="en-US"/>
              <a:t>Click icon to add chart</a:t>
            </a:r>
          </a:p>
        </p:txBody>
      </p:sp>
      <p:sp>
        <p:nvSpPr>
          <p:cNvPr id="19" name="Chart Placeholder 6">
            <a:extLst>
              <a:ext uri="{FF2B5EF4-FFF2-40B4-BE49-F238E27FC236}">
                <a16:creationId xmlns:a16="http://schemas.microsoft.com/office/drawing/2014/main" id="{E621986D-B207-419E-8DB3-B0A4BB23DA35}"/>
              </a:ext>
            </a:extLst>
          </p:cNvPr>
          <p:cNvSpPr>
            <a:spLocks noGrp="1"/>
          </p:cNvSpPr>
          <p:nvPr>
            <p:ph type="chart" sz="quarter" idx="24"/>
          </p:nvPr>
        </p:nvSpPr>
        <p:spPr>
          <a:xfrm>
            <a:off x="9346275" y="2634810"/>
            <a:ext cx="2459038" cy="786384"/>
          </a:xfrm>
        </p:spPr>
        <p:txBody>
          <a:bodyPr/>
          <a:lstStyle>
            <a:lvl1pPr>
              <a:defRPr sz="1600"/>
            </a:lvl1pPr>
          </a:lstStyle>
          <a:p>
            <a:r>
              <a:rPr lang="en-US"/>
              <a:t>Click icon to add chart</a:t>
            </a:r>
          </a:p>
        </p:txBody>
      </p:sp>
      <p:sp>
        <p:nvSpPr>
          <p:cNvPr id="20" name="Chart Placeholder 6">
            <a:extLst>
              <a:ext uri="{FF2B5EF4-FFF2-40B4-BE49-F238E27FC236}">
                <a16:creationId xmlns:a16="http://schemas.microsoft.com/office/drawing/2014/main" id="{4F23C499-BF0D-4A23-948D-7CF2255178FF}"/>
              </a:ext>
            </a:extLst>
          </p:cNvPr>
          <p:cNvSpPr>
            <a:spLocks noGrp="1"/>
          </p:cNvSpPr>
          <p:nvPr>
            <p:ph type="chart" sz="quarter" idx="25"/>
          </p:nvPr>
        </p:nvSpPr>
        <p:spPr>
          <a:xfrm>
            <a:off x="358819" y="3857516"/>
            <a:ext cx="2459038" cy="786384"/>
          </a:xfrm>
        </p:spPr>
        <p:txBody>
          <a:bodyPr/>
          <a:lstStyle>
            <a:lvl1pPr>
              <a:defRPr sz="1600"/>
            </a:lvl1pPr>
          </a:lstStyle>
          <a:p>
            <a:r>
              <a:rPr lang="en-US"/>
              <a:t>Click icon to add chart</a:t>
            </a:r>
          </a:p>
        </p:txBody>
      </p:sp>
      <p:sp>
        <p:nvSpPr>
          <p:cNvPr id="21" name="Chart Placeholder 6">
            <a:extLst>
              <a:ext uri="{FF2B5EF4-FFF2-40B4-BE49-F238E27FC236}">
                <a16:creationId xmlns:a16="http://schemas.microsoft.com/office/drawing/2014/main" id="{86A17512-7EDD-4F1A-A28C-60AEB3A2B060}"/>
              </a:ext>
            </a:extLst>
          </p:cNvPr>
          <p:cNvSpPr>
            <a:spLocks noGrp="1"/>
          </p:cNvSpPr>
          <p:nvPr>
            <p:ph type="chart" sz="quarter" idx="26"/>
          </p:nvPr>
        </p:nvSpPr>
        <p:spPr>
          <a:xfrm>
            <a:off x="3355293" y="3857516"/>
            <a:ext cx="2459038" cy="786384"/>
          </a:xfrm>
        </p:spPr>
        <p:txBody>
          <a:bodyPr/>
          <a:lstStyle>
            <a:lvl1pPr>
              <a:defRPr sz="1600"/>
            </a:lvl1pPr>
          </a:lstStyle>
          <a:p>
            <a:r>
              <a:rPr lang="en-US"/>
              <a:t>Click icon to add chart</a:t>
            </a:r>
          </a:p>
        </p:txBody>
      </p:sp>
      <p:sp>
        <p:nvSpPr>
          <p:cNvPr id="22" name="Chart Placeholder 6">
            <a:extLst>
              <a:ext uri="{FF2B5EF4-FFF2-40B4-BE49-F238E27FC236}">
                <a16:creationId xmlns:a16="http://schemas.microsoft.com/office/drawing/2014/main" id="{565C587C-501C-4648-B14F-7472AC051890}"/>
              </a:ext>
            </a:extLst>
          </p:cNvPr>
          <p:cNvSpPr>
            <a:spLocks noGrp="1"/>
          </p:cNvSpPr>
          <p:nvPr>
            <p:ph type="chart" sz="quarter" idx="27"/>
          </p:nvPr>
        </p:nvSpPr>
        <p:spPr>
          <a:xfrm>
            <a:off x="6350689" y="3857516"/>
            <a:ext cx="2459038" cy="786384"/>
          </a:xfrm>
        </p:spPr>
        <p:txBody>
          <a:bodyPr/>
          <a:lstStyle>
            <a:lvl1pPr>
              <a:defRPr sz="1600"/>
            </a:lvl1pPr>
          </a:lstStyle>
          <a:p>
            <a:r>
              <a:rPr lang="en-US"/>
              <a:t>Click icon to add chart</a:t>
            </a:r>
          </a:p>
        </p:txBody>
      </p:sp>
      <p:sp>
        <p:nvSpPr>
          <p:cNvPr id="23" name="Chart Placeholder 6">
            <a:extLst>
              <a:ext uri="{FF2B5EF4-FFF2-40B4-BE49-F238E27FC236}">
                <a16:creationId xmlns:a16="http://schemas.microsoft.com/office/drawing/2014/main" id="{1EA84FC4-84EB-4A41-846C-1EEBF8A54C82}"/>
              </a:ext>
            </a:extLst>
          </p:cNvPr>
          <p:cNvSpPr>
            <a:spLocks noGrp="1"/>
          </p:cNvSpPr>
          <p:nvPr>
            <p:ph type="chart" sz="quarter" idx="28"/>
          </p:nvPr>
        </p:nvSpPr>
        <p:spPr>
          <a:xfrm>
            <a:off x="9346275" y="3857516"/>
            <a:ext cx="2459038" cy="786384"/>
          </a:xfrm>
        </p:spPr>
        <p:txBody>
          <a:bodyPr/>
          <a:lstStyle>
            <a:lvl1pPr>
              <a:defRPr sz="1600"/>
            </a:lvl1pPr>
          </a:lstStyle>
          <a:p>
            <a:r>
              <a:rPr lang="en-US"/>
              <a:t>Click icon to add chart</a:t>
            </a:r>
          </a:p>
        </p:txBody>
      </p:sp>
      <p:sp>
        <p:nvSpPr>
          <p:cNvPr id="24" name="Title 1">
            <a:extLst>
              <a:ext uri="{FF2B5EF4-FFF2-40B4-BE49-F238E27FC236}">
                <a16:creationId xmlns:a16="http://schemas.microsoft.com/office/drawing/2014/main" id="{E493A192-DB4B-4874-8D27-F87E6115DB91}"/>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26" name="Content Placeholder 2">
            <a:extLst>
              <a:ext uri="{FF2B5EF4-FFF2-40B4-BE49-F238E27FC236}">
                <a16:creationId xmlns:a16="http://schemas.microsoft.com/office/drawing/2014/main" id="{B367CBA7-D0C0-4A1A-AACE-F6EE92617F49}"/>
              </a:ext>
            </a:extLst>
          </p:cNvPr>
          <p:cNvSpPr>
            <a:spLocks noGrp="1"/>
          </p:cNvSpPr>
          <p:nvPr>
            <p:ph idx="29" hasCustomPrompt="1"/>
          </p:nvPr>
        </p:nvSpPr>
        <p:spPr>
          <a:xfrm>
            <a:off x="358819" y="5136011"/>
            <a:ext cx="2459736" cy="786384"/>
          </a:xfrm>
        </p:spPr>
        <p:txBody>
          <a:bodyPr/>
          <a:lstStyle>
            <a:lvl1pPr>
              <a:defRPr sz="1400"/>
            </a:lvl1pPr>
            <a:lvl2pPr>
              <a:buClrTx/>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27" name="Content Placeholder 2">
            <a:extLst>
              <a:ext uri="{FF2B5EF4-FFF2-40B4-BE49-F238E27FC236}">
                <a16:creationId xmlns:a16="http://schemas.microsoft.com/office/drawing/2014/main" id="{15DA7105-842F-443C-AC21-7D0283D75F09}"/>
              </a:ext>
            </a:extLst>
          </p:cNvPr>
          <p:cNvSpPr>
            <a:spLocks noGrp="1"/>
          </p:cNvSpPr>
          <p:nvPr>
            <p:ph idx="30" hasCustomPrompt="1"/>
          </p:nvPr>
        </p:nvSpPr>
        <p:spPr>
          <a:xfrm>
            <a:off x="6349991" y="5136011"/>
            <a:ext cx="2459736" cy="786384"/>
          </a:xfrm>
        </p:spPr>
        <p:txBody>
          <a:bodyPr/>
          <a:lstStyle>
            <a:lvl1pPr>
              <a:defRPr sz="1400"/>
            </a:lvl1pPr>
            <a:lvl2pPr>
              <a:buClr>
                <a:schemeClr val="tx1"/>
              </a:buCl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28" name="Content Placeholder 2">
            <a:extLst>
              <a:ext uri="{FF2B5EF4-FFF2-40B4-BE49-F238E27FC236}">
                <a16:creationId xmlns:a16="http://schemas.microsoft.com/office/drawing/2014/main" id="{5DB9C371-CE51-4E88-82DD-FB8BDB1A8B01}"/>
              </a:ext>
            </a:extLst>
          </p:cNvPr>
          <p:cNvSpPr>
            <a:spLocks noGrp="1"/>
          </p:cNvSpPr>
          <p:nvPr>
            <p:ph idx="31" hasCustomPrompt="1"/>
          </p:nvPr>
        </p:nvSpPr>
        <p:spPr>
          <a:xfrm>
            <a:off x="3354595" y="5136011"/>
            <a:ext cx="2459736" cy="786384"/>
          </a:xfrm>
        </p:spPr>
        <p:txBody>
          <a:bodyPr/>
          <a:lstStyle>
            <a:lvl1pPr>
              <a:defRPr sz="1400"/>
            </a:lvl1pPr>
            <a:lvl2pPr>
              <a:buClr>
                <a:schemeClr val="tx1"/>
              </a:buCl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29" name="Content Placeholder 2">
            <a:extLst>
              <a:ext uri="{FF2B5EF4-FFF2-40B4-BE49-F238E27FC236}">
                <a16:creationId xmlns:a16="http://schemas.microsoft.com/office/drawing/2014/main" id="{9B04CBCC-FEC4-4757-9B4C-F765175206F3}"/>
              </a:ext>
            </a:extLst>
          </p:cNvPr>
          <p:cNvSpPr>
            <a:spLocks noGrp="1"/>
          </p:cNvSpPr>
          <p:nvPr>
            <p:ph idx="32" hasCustomPrompt="1"/>
          </p:nvPr>
        </p:nvSpPr>
        <p:spPr>
          <a:xfrm>
            <a:off x="9345577" y="5136011"/>
            <a:ext cx="2459736" cy="786384"/>
          </a:xfrm>
        </p:spPr>
        <p:txBody>
          <a:bodyPr/>
          <a:lstStyle>
            <a:lvl1pPr>
              <a:defRPr sz="1400"/>
            </a:lvl1pPr>
            <a:lvl2pPr>
              <a:buClr>
                <a:schemeClr val="tx1"/>
              </a:buClr>
              <a:defRPr sz="1400"/>
            </a:lvl2pPr>
            <a:lvl3pPr>
              <a:defRPr sz="1200"/>
            </a:lvl3pPr>
            <a:lvl4pPr>
              <a:defRPr sz="1100"/>
            </a:lvl4pPr>
            <a:lvl5pPr>
              <a:defRPr sz="1600"/>
            </a:lvl5pPr>
          </a:lstStyle>
          <a:p>
            <a:pPr lvl="0"/>
            <a:r>
              <a:rPr lang="en-US"/>
              <a:t>Edit Master text styles</a:t>
            </a:r>
          </a:p>
          <a:p>
            <a:pPr lvl="1"/>
            <a:r>
              <a:rPr lang="en-US"/>
              <a:t>Second level</a:t>
            </a:r>
          </a:p>
        </p:txBody>
      </p:sp>
    </p:spTree>
    <p:extLst>
      <p:ext uri="{BB962C8B-B14F-4D97-AF65-F5344CB8AC3E}">
        <p14:creationId xmlns:p14="http://schemas.microsoft.com/office/powerpoint/2010/main" val="3171437010"/>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itle Only w/o Takeawa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0D08997-B423-407B-B60D-8D5DFC3705FE}"/>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4" name="Title 1">
            <a:extLst>
              <a:ext uri="{FF2B5EF4-FFF2-40B4-BE49-F238E27FC236}">
                <a16:creationId xmlns:a16="http://schemas.microsoft.com/office/drawing/2014/main" id="{9C493B15-8E3F-4010-B7AA-468E90C2FBC3}"/>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Tree>
    <p:extLst>
      <p:ext uri="{BB962C8B-B14F-4D97-AF65-F5344CB8AC3E}">
        <p14:creationId xmlns:p14="http://schemas.microsoft.com/office/powerpoint/2010/main" val="25291566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D926425-8E0A-4F19-95F9-2CCCC40F8397}"/>
              </a:ext>
            </a:extLst>
          </p:cNvPr>
          <p:cNvGraphicFramePr>
            <a:graphicFrameLocks noChangeAspect="1"/>
          </p:cNvGraphicFramePr>
          <p:nvPr userDrawn="1">
            <p:custDataLst>
              <p:tags r:id="rId1"/>
            </p:custDataLst>
            <p:extLst>
              <p:ext uri="{D42A27DB-BD31-4B8C-83A1-F6EECF244321}">
                <p14:modId xmlns:p14="http://schemas.microsoft.com/office/powerpoint/2010/main" val="26696586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5" name="Object 4" hidden="1">
                        <a:extLst>
                          <a:ext uri="{FF2B5EF4-FFF2-40B4-BE49-F238E27FC236}">
                            <a16:creationId xmlns:a16="http://schemas.microsoft.com/office/drawing/2014/main" id="{7D926425-8E0A-4F19-95F9-2CCCC40F839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94E27FC-0EBE-49F1-BF4C-F70FB47B782E}"/>
              </a:ext>
            </a:extLst>
          </p:cNvPr>
          <p:cNvSpPr/>
          <p:nvPr userDrawn="1">
            <p:custDataLst>
              <p:tags r:id="rId2"/>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0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accent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2" name="Content Placeholder 2">
            <a:extLst>
              <a:ext uri="{FF2B5EF4-FFF2-40B4-BE49-F238E27FC236}">
                <a16:creationId xmlns:a16="http://schemas.microsoft.com/office/drawing/2014/main" id="{EA7BEA89-1F2D-4361-A0A6-ED0DF3A4E070}"/>
              </a:ext>
            </a:extLst>
          </p:cNvPr>
          <p:cNvSpPr>
            <a:spLocks noGrp="1"/>
          </p:cNvSpPr>
          <p:nvPr>
            <p:ph idx="17" hasCustomPrompt="1"/>
          </p:nvPr>
        </p:nvSpPr>
        <p:spPr>
          <a:xfrm>
            <a:off x="358819" y="1273219"/>
            <a:ext cx="5489645" cy="4800035"/>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p:txBody>
      </p:sp>
      <p:sp>
        <p:nvSpPr>
          <p:cNvPr id="8" name="Content Placeholder 2">
            <a:extLst>
              <a:ext uri="{FF2B5EF4-FFF2-40B4-BE49-F238E27FC236}">
                <a16:creationId xmlns:a16="http://schemas.microsoft.com/office/drawing/2014/main" id="{746EE8B6-D5D3-45A6-99A5-46B248DBEE46}"/>
              </a:ext>
            </a:extLst>
          </p:cNvPr>
          <p:cNvSpPr>
            <a:spLocks noGrp="1"/>
          </p:cNvSpPr>
          <p:nvPr>
            <p:ph idx="18" hasCustomPrompt="1"/>
          </p:nvPr>
        </p:nvSpPr>
        <p:spPr>
          <a:xfrm>
            <a:off x="6315668" y="1273219"/>
            <a:ext cx="5489645" cy="4800035"/>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p:txBody>
      </p:sp>
    </p:spTree>
    <p:extLst>
      <p:ext uri="{BB962C8B-B14F-4D97-AF65-F5344CB8AC3E}">
        <p14:creationId xmlns:p14="http://schemas.microsoft.com/office/powerpoint/2010/main" val="2904551054"/>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Blank w/o Takeaway">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C549D9-CB0B-4053-B4B8-18A9A6E347D0}"/>
              </a:ext>
            </a:extLst>
          </p:cNvPr>
          <p:cNvSpPr>
            <a:spLocks noGrp="1"/>
          </p:cNvSpPr>
          <p:nvPr>
            <p:ph type="sldNum" sz="quarter" idx="12"/>
          </p:nvPr>
        </p:nvSpPr>
        <p:spPr/>
        <p:txBody>
          <a:bodyPr/>
          <a:lstStyle/>
          <a:p>
            <a:fld id="{7B94EC18-1D2B-4535-B738-0E53AFE26620}" type="slidenum">
              <a:rPr lang="en-US" smtClean="0"/>
              <a:t>‹#›</a:t>
            </a:fld>
            <a:endParaRPr lang="en-US"/>
          </a:p>
        </p:txBody>
      </p:sp>
    </p:spTree>
    <p:extLst>
      <p:ext uri="{BB962C8B-B14F-4D97-AF65-F5344CB8AC3E}">
        <p14:creationId xmlns:p14="http://schemas.microsoft.com/office/powerpoint/2010/main" val="101961676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userDrawn="1">
  <p:cSld name="1_XL Content Gray">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495299" y="495300"/>
            <a:ext cx="6096000" cy="2193164"/>
          </a:xfrm>
          <a:prstGeom prst="rect">
            <a:avLst/>
          </a:prstGeom>
        </p:spPr>
        <p:txBody>
          <a:bodyPr lIns="0" tIns="0" rIns="0" bIns="0">
            <a:spAutoFit/>
          </a:bodyPr>
          <a:lstStyle/>
          <a:p>
            <a:pPr>
              <a:lnSpc>
                <a:spcPct val="80000"/>
              </a:lnSpc>
            </a:pPr>
            <a:r>
              <a:rPr kumimoji="0" lang="en-US" sz="8800" b="0" i="0" u="none" strike="noStrike" kern="1200" cap="all" spc="-300" normalizeH="0" baseline="0" noProof="0">
                <a:ln>
                  <a:noFill/>
                </a:ln>
                <a:solidFill>
                  <a:schemeClr val="bg1"/>
                </a:solidFill>
                <a:effectLst/>
                <a:uLnTx/>
                <a:uFillTx/>
                <a:latin typeface="+mj-lt"/>
                <a:ea typeface="+mj-ea"/>
                <a:cs typeface="+mj-cs"/>
              </a:rPr>
              <a:t>THANK</a:t>
            </a:r>
            <a:br>
              <a:rPr kumimoji="0" lang="en-US" sz="8800" b="0" i="0" u="none" strike="noStrike" kern="1200" cap="all" spc="-300" normalizeH="0" baseline="0" noProof="0">
                <a:ln>
                  <a:noFill/>
                </a:ln>
                <a:solidFill>
                  <a:schemeClr val="bg1"/>
                </a:solidFill>
                <a:effectLst/>
                <a:uLnTx/>
                <a:uFillTx/>
                <a:latin typeface="+mj-lt"/>
                <a:ea typeface="+mj-ea"/>
                <a:cs typeface="+mj-cs"/>
              </a:rPr>
            </a:br>
            <a:r>
              <a:rPr kumimoji="0" lang="en-US" sz="8800" b="0" i="0" u="none" strike="noStrike" kern="1200" cap="all" spc="-300" normalizeH="0" baseline="0" noProof="0">
                <a:ln>
                  <a:noFill/>
                </a:ln>
                <a:solidFill>
                  <a:schemeClr val="bg1"/>
                </a:solidFill>
                <a:effectLst/>
                <a:uLnTx/>
                <a:uFillTx/>
                <a:latin typeface="+mj-lt"/>
                <a:ea typeface="+mj-ea"/>
                <a:cs typeface="+mj-cs"/>
              </a:rPr>
              <a:t>YOU</a:t>
            </a:r>
            <a:endParaRPr lang="en-US" sz="8800" spc="-300">
              <a:solidFill>
                <a:schemeClr val="bg1"/>
              </a:solidFill>
              <a:latin typeface="+mj-lt"/>
            </a:endParaRPr>
          </a:p>
        </p:txBody>
      </p:sp>
      <p:pic>
        <p:nvPicPr>
          <p:cNvPr id="6" name="Graphic 5">
            <a:extLst>
              <a:ext uri="{FF2B5EF4-FFF2-40B4-BE49-F238E27FC236}">
                <a16:creationId xmlns:a16="http://schemas.microsoft.com/office/drawing/2014/main" id="{4F6FEA1A-AE26-42F5-9A53-C2D5C631EEE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8212" y="6137552"/>
            <a:ext cx="1753669" cy="327979"/>
          </a:xfrm>
          <a:prstGeom prst="rect">
            <a:avLst/>
          </a:prstGeom>
        </p:spPr>
      </p:pic>
    </p:spTree>
    <p:extLst>
      <p:ext uri="{BB962C8B-B14F-4D97-AF65-F5344CB8AC3E}">
        <p14:creationId xmlns:p14="http://schemas.microsoft.com/office/powerpoint/2010/main" val="1677744223"/>
      </p:ext>
    </p:extLst>
  </p:cSld>
  <p:clrMapOvr>
    <a:masterClrMapping/>
  </p:clrMapOvr>
  <p:extLst>
    <p:ext uri="{DCECCB84-F9BA-43D5-87BE-67443E8EF086}">
      <p15:sldGuideLst xmlns:p15="http://schemas.microsoft.com/office/powerpoint/2012/main">
        <p15:guide id="2" pos="5592">
          <p15:clr>
            <a:srgbClr val="FBAE4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Text Placeholder 6">
            <a:extLst>
              <a:ext uri="{FF2B5EF4-FFF2-40B4-BE49-F238E27FC236}">
                <a16:creationId xmlns:a16="http://schemas.microsoft.com/office/drawing/2014/main" id="{50F7696B-AED7-4649-B1BE-83104AF7ADDD}"/>
              </a:ext>
            </a:extLst>
          </p:cNvPr>
          <p:cNvSpPr>
            <a:spLocks noGrp="1" noChangeAspect="1"/>
          </p:cNvSpPr>
          <p:nvPr>
            <p:ph type="body" sz="quarter" idx="16" hasCustomPrompt="1"/>
          </p:nvPr>
        </p:nvSpPr>
        <p:spPr>
          <a:xfrm>
            <a:off x="-1" y="5867400"/>
            <a:ext cx="12192000" cy="495299"/>
          </a:xfrm>
          <a:solidFill>
            <a:srgbClr val="DC202E"/>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203828711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lvl1pPr>
              <a:lnSpc>
                <a:spcPct val="100000"/>
              </a:lnSpc>
              <a:defRPr/>
            </a:lvl1p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Text Placeholder 6">
            <a:extLst>
              <a:ext uri="{FF2B5EF4-FFF2-40B4-BE49-F238E27FC236}">
                <a16:creationId xmlns:a16="http://schemas.microsoft.com/office/drawing/2014/main" id="{50F7696B-AED7-4649-B1BE-83104AF7ADDD}"/>
              </a:ext>
            </a:extLst>
          </p:cNvPr>
          <p:cNvSpPr>
            <a:spLocks noGrp="1" noChangeAspect="1"/>
          </p:cNvSpPr>
          <p:nvPr>
            <p:ph type="body" sz="quarter" idx="16" hasCustomPrompt="1"/>
          </p:nvPr>
        </p:nvSpPr>
        <p:spPr>
          <a:xfrm>
            <a:off x="-1" y="5867400"/>
            <a:ext cx="12192000" cy="495299"/>
          </a:xfrm>
          <a:solidFill>
            <a:srgbClr val="DC202E"/>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177620686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1_Four Content +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3657600"/>
            <a:ext cx="2459736" cy="2011680"/>
          </a:xfrm>
        </p:spPr>
        <p:txBody>
          <a:bodyPr/>
          <a:lstStyle>
            <a:lvl1pPr>
              <a:defRPr sz="2000"/>
            </a:lvl1pPr>
            <a:lvl2pPr>
              <a:defRPr sz="2000"/>
            </a:lvl2pPr>
            <a:lvl3pPr>
              <a:defRPr sz="1800"/>
            </a:lvl3pPr>
            <a:lvl4pPr>
              <a:defRPr sz="16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3409237" y="3657600"/>
            <a:ext cx="2459736" cy="2011680"/>
          </a:xfrm>
        </p:spPr>
        <p:txBody>
          <a:bodyPr/>
          <a:lstStyle>
            <a:lvl1pPr>
              <a:defRPr sz="2000"/>
            </a:lvl1pPr>
            <a:lvl2pPr>
              <a:defRPr sz="2000"/>
            </a:lvl2pPr>
            <a:lvl3pPr>
              <a:defRPr sz="1800"/>
            </a:lvl3pPr>
            <a:lvl4pPr>
              <a:defRPr sz="16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6323174" y="3657600"/>
            <a:ext cx="2459736" cy="2011680"/>
          </a:xfrm>
        </p:spPr>
        <p:txBody>
          <a:bodyPr/>
          <a:lstStyle>
            <a:lvl1pPr>
              <a:defRPr sz="2000"/>
            </a:lvl1pPr>
            <a:lvl2pPr>
              <a:defRPr sz="2000"/>
            </a:lvl2pPr>
            <a:lvl3pPr>
              <a:defRPr sz="1800"/>
            </a:lvl3pPr>
            <a:lvl4pPr>
              <a:defRPr sz="16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DC3999C7-E763-4050-BC0E-E9090F84780A}"/>
              </a:ext>
            </a:extLst>
          </p:cNvPr>
          <p:cNvSpPr>
            <a:spLocks noGrp="1"/>
          </p:cNvSpPr>
          <p:nvPr>
            <p:ph idx="15"/>
          </p:nvPr>
        </p:nvSpPr>
        <p:spPr>
          <a:xfrm>
            <a:off x="9237112" y="3657600"/>
            <a:ext cx="2459736" cy="2011680"/>
          </a:xfrm>
        </p:spPr>
        <p:txBody>
          <a:bodyPr/>
          <a:lstStyle>
            <a:lvl1pPr>
              <a:defRPr sz="2000"/>
            </a:lvl1pPr>
            <a:lvl2pPr>
              <a:defRPr sz="2000"/>
            </a:lvl2pPr>
            <a:lvl3pPr>
              <a:defRPr sz="1800"/>
            </a:lvl3pPr>
            <a:lvl4pPr>
              <a:defRPr sz="16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5632F1BF-A417-46F5-A2B0-EE338C9464D9}"/>
              </a:ext>
            </a:extLst>
          </p:cNvPr>
          <p:cNvSpPr>
            <a:spLocks noGrp="1"/>
          </p:cNvSpPr>
          <p:nvPr>
            <p:ph type="pic" sz="quarter" idx="16"/>
          </p:nvPr>
        </p:nvSpPr>
        <p:spPr>
          <a:xfrm>
            <a:off x="495300" y="1409700"/>
            <a:ext cx="2459038" cy="2019300"/>
          </a:xfrm>
          <a:pattFill prst="wdUpDiag">
            <a:fgClr>
              <a:schemeClr val="bg2"/>
            </a:fgClr>
            <a:bgClr>
              <a:schemeClr val="bg1"/>
            </a:bgClr>
          </a:pattFill>
        </p:spPr>
        <p:txBody>
          <a:bodyPr/>
          <a:lstStyle/>
          <a:p>
            <a:r>
              <a:rPr lang="en-US"/>
              <a:t>Click icon to add picture</a:t>
            </a:r>
          </a:p>
        </p:txBody>
      </p:sp>
      <p:sp>
        <p:nvSpPr>
          <p:cNvPr id="12" name="Picture Placeholder 8">
            <a:extLst>
              <a:ext uri="{FF2B5EF4-FFF2-40B4-BE49-F238E27FC236}">
                <a16:creationId xmlns:a16="http://schemas.microsoft.com/office/drawing/2014/main" id="{B664EC32-C8D7-4696-8955-D27860B11603}"/>
              </a:ext>
            </a:extLst>
          </p:cNvPr>
          <p:cNvSpPr>
            <a:spLocks noGrp="1"/>
          </p:cNvSpPr>
          <p:nvPr>
            <p:ph type="pic" sz="quarter" idx="17"/>
          </p:nvPr>
        </p:nvSpPr>
        <p:spPr>
          <a:xfrm>
            <a:off x="3409935" y="1409700"/>
            <a:ext cx="2459038" cy="2019300"/>
          </a:xfrm>
          <a:pattFill prst="wdUpDiag">
            <a:fgClr>
              <a:schemeClr val="bg2"/>
            </a:fgClr>
            <a:bgClr>
              <a:schemeClr val="bg1"/>
            </a:bgClr>
          </a:pattFill>
        </p:spPr>
        <p:txBody>
          <a:bodyPr/>
          <a:lstStyle/>
          <a:p>
            <a:r>
              <a:rPr lang="en-US"/>
              <a:t>Click icon to add picture</a:t>
            </a:r>
          </a:p>
        </p:txBody>
      </p:sp>
      <p:sp>
        <p:nvSpPr>
          <p:cNvPr id="14" name="Picture Placeholder 8">
            <a:extLst>
              <a:ext uri="{FF2B5EF4-FFF2-40B4-BE49-F238E27FC236}">
                <a16:creationId xmlns:a16="http://schemas.microsoft.com/office/drawing/2014/main" id="{7BC96BB2-8963-4074-99F2-2BEB65D70F68}"/>
              </a:ext>
            </a:extLst>
          </p:cNvPr>
          <p:cNvSpPr>
            <a:spLocks noGrp="1"/>
          </p:cNvSpPr>
          <p:nvPr>
            <p:ph type="pic" sz="quarter" idx="18"/>
          </p:nvPr>
        </p:nvSpPr>
        <p:spPr>
          <a:xfrm>
            <a:off x="6323872" y="1409700"/>
            <a:ext cx="2459038" cy="2019300"/>
          </a:xfrm>
          <a:pattFill prst="wdUpDiag">
            <a:fgClr>
              <a:schemeClr val="bg2"/>
            </a:fgClr>
            <a:bgClr>
              <a:schemeClr val="bg1"/>
            </a:bgClr>
          </a:pattFill>
        </p:spPr>
        <p:txBody>
          <a:bodyPr/>
          <a:lstStyle/>
          <a:p>
            <a:r>
              <a:rPr lang="en-US"/>
              <a:t>Click icon to add picture</a:t>
            </a:r>
          </a:p>
        </p:txBody>
      </p:sp>
      <p:sp>
        <p:nvSpPr>
          <p:cNvPr id="15" name="Picture Placeholder 8">
            <a:extLst>
              <a:ext uri="{FF2B5EF4-FFF2-40B4-BE49-F238E27FC236}">
                <a16:creationId xmlns:a16="http://schemas.microsoft.com/office/drawing/2014/main" id="{3FAAAD28-DA69-4AAE-9FAD-9F27417572FF}"/>
              </a:ext>
            </a:extLst>
          </p:cNvPr>
          <p:cNvSpPr>
            <a:spLocks noGrp="1"/>
          </p:cNvSpPr>
          <p:nvPr>
            <p:ph type="pic" sz="quarter" idx="19"/>
          </p:nvPr>
        </p:nvSpPr>
        <p:spPr>
          <a:xfrm>
            <a:off x="9237112" y="1409700"/>
            <a:ext cx="2459038" cy="2019300"/>
          </a:xfrm>
          <a:pattFill prst="wdUpDiag">
            <a:fgClr>
              <a:schemeClr val="bg2"/>
            </a:fgClr>
            <a:bgClr>
              <a:schemeClr val="bg1"/>
            </a:bgClr>
          </a:pattFill>
        </p:spPr>
        <p:txBody>
          <a:bodyPr/>
          <a:lstStyle/>
          <a:p>
            <a:r>
              <a:rPr lang="en-US"/>
              <a:t>Click icon to add picture</a:t>
            </a:r>
          </a:p>
        </p:txBody>
      </p:sp>
      <p:sp>
        <p:nvSpPr>
          <p:cNvPr id="18" name="Text Placeholder 6">
            <a:extLst>
              <a:ext uri="{FF2B5EF4-FFF2-40B4-BE49-F238E27FC236}">
                <a16:creationId xmlns:a16="http://schemas.microsoft.com/office/drawing/2014/main" id="{230F8805-7C7A-42C7-AA78-A838FC7ADE60}"/>
              </a:ext>
            </a:extLst>
          </p:cNvPr>
          <p:cNvSpPr>
            <a:spLocks noGrp="1" noChangeAspect="1"/>
          </p:cNvSpPr>
          <p:nvPr>
            <p:ph type="body" sz="quarter" idx="20" hasCustomPrompt="1"/>
          </p:nvPr>
        </p:nvSpPr>
        <p:spPr>
          <a:xfrm>
            <a:off x="-1" y="5867400"/>
            <a:ext cx="12192000" cy="495299"/>
          </a:xfrm>
          <a:solidFill>
            <a:schemeClr val="tx1">
              <a:lumMod val="85000"/>
              <a:lumOff val="15000"/>
            </a:schemeClr>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1159903149"/>
      </p:ext>
    </p:extLst>
  </p:cSld>
  <p:clrMapOvr>
    <a:masterClrMapping/>
  </p:clrMapOvr>
  <p:extLst>
    <p:ext uri="{DCECCB84-F9BA-43D5-87BE-67443E8EF086}">
      <p15:sldGuideLst xmlns:p15="http://schemas.microsoft.com/office/powerpoint/2012/main"/>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1_Title and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Tree>
    <p:extLst>
      <p:ext uri="{BB962C8B-B14F-4D97-AF65-F5344CB8AC3E}">
        <p14:creationId xmlns:p14="http://schemas.microsoft.com/office/powerpoint/2010/main" val="245854974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1_Title and Content +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5372100" cy="44576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1CF9CDEF-0719-484F-8C20-787B9E5CF79A}"/>
              </a:ext>
            </a:extLst>
          </p:cNvPr>
          <p:cNvSpPr>
            <a:spLocks noGrp="1"/>
          </p:cNvSpPr>
          <p:nvPr>
            <p:ph type="pic" sz="quarter" idx="13"/>
          </p:nvPr>
        </p:nvSpPr>
        <p:spPr>
          <a:xfrm>
            <a:off x="6324600" y="1409700"/>
            <a:ext cx="5372100" cy="4457700"/>
          </a:xfrm>
          <a:pattFill prst="wdUpDiag">
            <a:fgClr>
              <a:schemeClr val="bg2"/>
            </a:fgClr>
            <a:bgClr>
              <a:schemeClr val="bg1"/>
            </a:bgClr>
          </a:pattFill>
        </p:spPr>
        <p:txBody>
          <a:bodyPr/>
          <a:lstStyle/>
          <a:p>
            <a:r>
              <a:rPr lang="en-US"/>
              <a:t>Click icon to add picture</a:t>
            </a:r>
          </a:p>
        </p:txBody>
      </p:sp>
      <p:sp>
        <p:nvSpPr>
          <p:cNvPr id="10" name="Text Placeholder 6">
            <a:extLst>
              <a:ext uri="{FF2B5EF4-FFF2-40B4-BE49-F238E27FC236}">
                <a16:creationId xmlns:a16="http://schemas.microsoft.com/office/drawing/2014/main" id="{4064076E-2966-4D1B-8F30-6885CA148AF4}"/>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4021108196"/>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7556369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9" name="Rectangle 8"/>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a:p>
        </p:txBody>
      </p:sp>
      <p:cxnSp>
        <p:nvCxnSpPr>
          <p:cNvPr id="12" name="Straight Connector 11"/>
          <p:cNvCxnSpPr/>
          <p:nvPr userDrawn="1"/>
        </p:nvCxnSpPr>
        <p:spPr>
          <a:xfrm>
            <a:off x="604434" y="1196392"/>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a:xfrm>
            <a:off x="521207" y="448056"/>
            <a:ext cx="6877119" cy="640080"/>
          </a:xfrm>
        </p:spPr>
        <p:txBody>
          <a:bodyPr anchor="b" anchorCtr="0">
            <a:normAutofit/>
          </a:bodyPr>
          <a:lstStyle>
            <a:lvl1pPr>
              <a:defRPr sz="2800">
                <a:solidFill>
                  <a:schemeClr val="bg2">
                    <a:lumMod val="25000"/>
                  </a:schemeClr>
                </a:solidFill>
              </a:defRPr>
            </a:lvl1pPr>
          </a:lstStyle>
          <a:p>
            <a:r>
              <a:rPr lang="en-US"/>
              <a:t>Click to edit Master title style</a:t>
            </a:r>
          </a:p>
        </p:txBody>
      </p:sp>
      <p:sp>
        <p:nvSpPr>
          <p:cNvPr id="3" name="Content Placeholder 2"/>
          <p:cNvSpPr>
            <a:spLocks noGrp="1"/>
          </p:cNvSpPr>
          <p:nvPr>
            <p:ph sz="quarter" idx="10"/>
          </p:nvPr>
        </p:nvSpPr>
        <p:spPr>
          <a:xfrm>
            <a:off x="539496" y="1435608"/>
            <a:ext cx="4416552" cy="3977640"/>
          </a:xfrm>
        </p:spPr>
        <p:txBody>
          <a:bodyPr vert="horz" lIns="91440" tIns="45720" rIns="91440" bIns="45720" rtlCol="0">
            <a:normAutofit/>
          </a:bodyPr>
          <a:lstStyle>
            <a:lvl1pPr>
              <a:defRPr lang="en-US" sz="1200" smtClean="0">
                <a:solidFill>
                  <a:schemeClr val="tx1">
                    <a:lumMod val="75000"/>
                    <a:lumOff val="25000"/>
                  </a:schemeClr>
                </a:solidFill>
              </a:defRPr>
            </a:lvl1pPr>
            <a:lvl2pPr>
              <a:defRPr lang="en-US" sz="1200" smtClean="0">
                <a:solidFill>
                  <a:schemeClr val="tx1">
                    <a:lumMod val="75000"/>
                    <a:lumOff val="25000"/>
                  </a:schemeClr>
                </a:solidFill>
              </a:defRPr>
            </a:lvl2pPr>
            <a:lvl3pPr>
              <a:defRPr lang="en-US" sz="1200" smtClean="0">
                <a:solidFill>
                  <a:schemeClr val="tx1">
                    <a:lumMod val="75000"/>
                    <a:lumOff val="25000"/>
                  </a:schemeClr>
                </a:solidFill>
              </a:defRPr>
            </a:lvl3pPr>
            <a:lvl4pPr>
              <a:defRPr lang="en-US" sz="1200" smtClean="0">
                <a:solidFill>
                  <a:schemeClr val="tx1">
                    <a:lumMod val="75000"/>
                    <a:lumOff val="25000"/>
                  </a:schemeClr>
                </a:solidFill>
              </a:defRPr>
            </a:lvl4pPr>
            <a:lvl5pPr>
              <a:defRPr lang="en-US" sz="1200">
                <a:solidFill>
                  <a:schemeClr val="tx1">
                    <a:lumMod val="75000"/>
                    <a:lumOff val="25000"/>
                  </a:schemeClr>
                </a:solidFill>
              </a:defRPr>
            </a:lvl5pPr>
          </a:lstStyle>
          <a:p>
            <a:pPr marL="0" lvl="0" indent="0">
              <a:lnSpc>
                <a:spcPct val="150000"/>
              </a:lnSpc>
              <a:spcBef>
                <a:spcPts val="1000"/>
              </a:spcBef>
              <a:spcAft>
                <a:spcPts val="1200"/>
              </a:spcAft>
              <a:buNone/>
            </a:pPr>
            <a:r>
              <a:rPr lang="en-US"/>
              <a:t>Click to edit Master text styles</a:t>
            </a:r>
          </a:p>
          <a:p>
            <a:pPr marL="0" lvl="1" indent="0">
              <a:lnSpc>
                <a:spcPct val="150000"/>
              </a:lnSpc>
              <a:spcBef>
                <a:spcPts val="1000"/>
              </a:spcBef>
              <a:spcAft>
                <a:spcPts val="1200"/>
              </a:spcAft>
              <a:buNone/>
            </a:pPr>
            <a:r>
              <a:rPr lang="en-US"/>
              <a:t>Second level</a:t>
            </a:r>
          </a:p>
          <a:p>
            <a:pPr marL="0" lvl="2" indent="0">
              <a:lnSpc>
                <a:spcPct val="150000"/>
              </a:lnSpc>
              <a:spcBef>
                <a:spcPts val="1000"/>
              </a:spcBef>
              <a:spcAft>
                <a:spcPts val="1200"/>
              </a:spcAft>
              <a:buNone/>
            </a:pPr>
            <a:r>
              <a:rPr lang="en-US"/>
              <a:t>Third level</a:t>
            </a:r>
          </a:p>
          <a:p>
            <a:pPr marL="0" lvl="3" indent="0">
              <a:lnSpc>
                <a:spcPct val="150000"/>
              </a:lnSpc>
              <a:spcBef>
                <a:spcPts val="1000"/>
              </a:spcBef>
              <a:spcAft>
                <a:spcPts val="1200"/>
              </a:spcAft>
              <a:buNone/>
            </a:pPr>
            <a:r>
              <a:rPr lang="en-US"/>
              <a:t>Fourth level</a:t>
            </a:r>
          </a:p>
          <a:p>
            <a:pPr marL="0" lvl="4" indent="0">
              <a:lnSpc>
                <a:spcPct val="150000"/>
              </a:lnSpc>
              <a:spcBef>
                <a:spcPts val="1000"/>
              </a:spcBef>
              <a:spcAft>
                <a:spcPts val="1200"/>
              </a:spcAft>
              <a:buNone/>
            </a:pPr>
            <a:r>
              <a:rPr lang="en-US"/>
              <a:t>Fifth level</a:t>
            </a:r>
          </a:p>
        </p:txBody>
      </p:sp>
      <p:sp>
        <p:nvSpPr>
          <p:cNvPr id="6" name="Date Placeholder 3"/>
          <p:cNvSpPr>
            <a:spLocks noGrp="1"/>
          </p:cNvSpPr>
          <p:nvPr>
            <p:ph type="dt" sz="half" idx="2"/>
          </p:nvPr>
        </p:nvSpPr>
        <p:spPr>
          <a:xfrm>
            <a:off x="539496" y="6203952"/>
            <a:ext cx="3276600" cy="365125"/>
          </a:xfrm>
          <a:prstGeom prst="rect">
            <a:avLst/>
          </a:prstGeom>
        </p:spPr>
        <p:txBody>
          <a:bodyPr vert="horz" lIns="91440" tIns="45720" rIns="91440" bIns="45720" rtlCol="0" anchor="ctr"/>
          <a:lstStyle>
            <a:lvl1pPr algn="l">
              <a:defRPr sz="1200" baseline="0">
                <a:solidFill>
                  <a:schemeClr val="tx1">
                    <a:lumMod val="65000"/>
                    <a:lumOff val="35000"/>
                  </a:schemeClr>
                </a:solidFill>
              </a:defRPr>
            </a:lvl1pPr>
          </a:lstStyle>
          <a:p>
            <a:fld id="{8BEEBAAA-29B5-4AF5-BC5F-7E580C29002D}" type="datetimeFigureOut">
              <a:rPr lang="en-US" smtClean="0"/>
              <a:pPr/>
              <a:t>3/25/2025</a:t>
            </a:fld>
            <a:endParaRPr lang="en-US"/>
          </a:p>
        </p:txBody>
      </p:sp>
      <p:sp>
        <p:nvSpPr>
          <p:cNvPr id="7" name="Footer Placeholder 4"/>
          <p:cNvSpPr>
            <a:spLocks noGrp="1"/>
          </p:cNvSpPr>
          <p:nvPr>
            <p:ph type="ftr" sz="quarter" idx="3"/>
          </p:nvPr>
        </p:nvSpPr>
        <p:spPr>
          <a:xfrm>
            <a:off x="4648200" y="6203952"/>
            <a:ext cx="2895600" cy="365125"/>
          </a:xfrm>
          <a:prstGeom prst="rect">
            <a:avLst/>
          </a:prstGeom>
        </p:spPr>
        <p:txBody>
          <a:bodyPr vert="horz" lIns="91440" tIns="45720" rIns="91440" bIns="45720" rtlCol="0" anchor="ctr"/>
          <a:lstStyle>
            <a:lvl1pPr algn="ctr">
              <a:defRPr sz="1200" baseline="0">
                <a:solidFill>
                  <a:schemeClr val="tx1">
                    <a:lumMod val="65000"/>
                    <a:lumOff val="35000"/>
                  </a:schemeClr>
                </a:solidFill>
              </a:defRPr>
            </a:lvl1pPr>
          </a:lstStyle>
          <a:p>
            <a:endParaRPr lang="en-US"/>
          </a:p>
        </p:txBody>
      </p:sp>
      <p:sp>
        <p:nvSpPr>
          <p:cNvPr id="8" name="Slide Number Placeholder 5"/>
          <p:cNvSpPr>
            <a:spLocks noGrp="1"/>
          </p:cNvSpPr>
          <p:nvPr>
            <p:ph type="sldNum" sz="quarter" idx="4"/>
          </p:nvPr>
        </p:nvSpPr>
        <p:spPr>
          <a:xfrm>
            <a:off x="8371926" y="6203952"/>
            <a:ext cx="3276600" cy="365125"/>
          </a:xfrm>
          <a:prstGeom prst="rect">
            <a:avLst/>
          </a:prstGeom>
        </p:spPr>
        <p:txBody>
          <a:bodyPr vert="horz" lIns="91440" tIns="45720" rIns="91440" bIns="45720" rtlCol="0" anchor="ctr"/>
          <a:lstStyle>
            <a:lvl1pPr algn="r">
              <a:defRPr sz="1200" baseline="0">
                <a:solidFill>
                  <a:schemeClr val="tx1">
                    <a:lumMod val="65000"/>
                    <a:lumOff val="35000"/>
                  </a:schemeClr>
                </a:solidFill>
              </a:defRPr>
            </a:lvl1pPr>
          </a:lstStyle>
          <a:p>
            <a:fld id="{9860EDB8-5305-433F-BE41-D7A86D811DB3}" type="slidenum">
              <a:rPr lang="en-US" smtClean="0"/>
              <a:pPr/>
              <a:t>‹#›</a:t>
            </a:fld>
            <a:endParaRPr lang="en-US"/>
          </a:p>
        </p:txBody>
      </p:sp>
    </p:spTree>
    <p:extLst>
      <p:ext uri="{BB962C8B-B14F-4D97-AF65-F5344CB8AC3E}">
        <p14:creationId xmlns:p14="http://schemas.microsoft.com/office/powerpoint/2010/main" val="67017261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Text Placeholder 6">
            <a:extLst>
              <a:ext uri="{FF2B5EF4-FFF2-40B4-BE49-F238E27FC236}">
                <a16:creationId xmlns:a16="http://schemas.microsoft.com/office/drawing/2014/main" id="{50F7696B-AED7-4649-B1BE-83104AF7ADDD}"/>
              </a:ext>
            </a:extLst>
          </p:cNvPr>
          <p:cNvSpPr>
            <a:spLocks noGrp="1" noChangeAspect="1"/>
          </p:cNvSpPr>
          <p:nvPr>
            <p:ph type="body" sz="quarter" idx="16" hasCustomPrompt="1"/>
          </p:nvPr>
        </p:nvSpPr>
        <p:spPr>
          <a:xfrm>
            <a:off x="-1" y="5867400"/>
            <a:ext cx="12192000" cy="495299"/>
          </a:xfrm>
          <a:solidFill>
            <a:srgbClr val="DC202E"/>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3416454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D926425-8E0A-4F19-95F9-2CCCC40F8397}"/>
              </a:ext>
            </a:extLst>
          </p:cNvPr>
          <p:cNvGraphicFramePr>
            <a:graphicFrameLocks noChangeAspect="1"/>
          </p:cNvGraphicFramePr>
          <p:nvPr userDrawn="1">
            <p:custDataLst>
              <p:tags r:id="rId1"/>
            </p:custDataLst>
            <p:extLst>
              <p:ext uri="{D42A27DB-BD31-4B8C-83A1-F6EECF244321}">
                <p14:modId xmlns:p14="http://schemas.microsoft.com/office/powerpoint/2010/main" val="12143581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5" name="Object 4" hidden="1">
                        <a:extLst>
                          <a:ext uri="{FF2B5EF4-FFF2-40B4-BE49-F238E27FC236}">
                            <a16:creationId xmlns:a16="http://schemas.microsoft.com/office/drawing/2014/main" id="{7D926425-8E0A-4F19-95F9-2CCCC40F839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94E27FC-0EBE-49F1-BF4C-F70FB47B782E}"/>
              </a:ext>
            </a:extLst>
          </p:cNvPr>
          <p:cNvSpPr/>
          <p:nvPr userDrawn="1">
            <p:custDataLst>
              <p:tags r:id="rId2"/>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0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accent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2" name="Content Placeholder 2">
            <a:extLst>
              <a:ext uri="{FF2B5EF4-FFF2-40B4-BE49-F238E27FC236}">
                <a16:creationId xmlns:a16="http://schemas.microsoft.com/office/drawing/2014/main" id="{EA7BEA89-1F2D-4361-A0A6-ED0DF3A4E070}"/>
              </a:ext>
            </a:extLst>
          </p:cNvPr>
          <p:cNvSpPr>
            <a:spLocks noGrp="1"/>
          </p:cNvSpPr>
          <p:nvPr>
            <p:ph idx="17" hasCustomPrompt="1"/>
          </p:nvPr>
        </p:nvSpPr>
        <p:spPr>
          <a:xfrm>
            <a:off x="358819" y="1273219"/>
            <a:ext cx="5489645" cy="4800035"/>
          </a:xfrm>
        </p:spPr>
        <p:txBody>
          <a:bodyPr wrap="square"/>
          <a:lstStyle>
            <a:lvl1pPr marL="457200" indent="-457200">
              <a:lnSpc>
                <a:spcPct val="100000"/>
              </a:lnSpc>
              <a:spcBef>
                <a:spcPts val="400"/>
              </a:spcBef>
              <a:buClr>
                <a:schemeClr val="accent1"/>
              </a:buClr>
              <a:buFont typeface="+mj-lt"/>
              <a:buAutoNum type="arabicPeriod"/>
              <a:defRPr sz="2400" b="1"/>
            </a:lvl1pPr>
            <a:lvl2pPr marL="0" indent="0">
              <a:lnSpc>
                <a:spcPct val="100000"/>
              </a:lnSpc>
              <a:spcBef>
                <a:spcPts val="400"/>
              </a:spcBef>
              <a:buClr>
                <a:schemeClr val="tx1"/>
              </a:buClr>
              <a:buFont typeface="Arial" panose="020B0604020202020204" pitchFamily="34" charset="0"/>
              <a:buNone/>
              <a:defRPr sz="2200"/>
            </a:lvl2pPr>
            <a:lvl3pPr marL="720000" indent="-342900">
              <a:lnSpc>
                <a:spcPct val="80000"/>
              </a:lnSpc>
              <a:buFont typeface="Arial" panose="020B0604020202020204" pitchFamily="34" charset="0"/>
              <a:buChar char="‒"/>
              <a:defRPr sz="2000"/>
            </a:lvl3pPr>
            <a:lvl4pPr marL="1044000" indent="-342000">
              <a:lnSpc>
                <a:spcPct val="80000"/>
              </a:lnSpc>
              <a:buFont typeface="Wingdings" panose="05000000000000000000" pitchFamily="2" charset="2"/>
              <a:buChar char="§"/>
              <a:defRPr sz="1800"/>
            </a:lvl4pPr>
            <a:lvl5pPr marL="1368000" indent="-342000">
              <a:lnSpc>
                <a:spcPct val="80000"/>
              </a:lnSpc>
              <a:buFont typeface="Courier New" panose="02070309020205020404" pitchFamily="49" charset="0"/>
              <a:buChar char="o"/>
              <a:defRPr sz="1600"/>
            </a:lvl5pPr>
          </a:lstStyle>
          <a:p>
            <a:pPr lvl="0"/>
            <a:r>
              <a:rPr lang="en-US"/>
              <a:t>Edit Master text styles, 24pt</a:t>
            </a:r>
          </a:p>
          <a:p>
            <a:pPr lvl="1"/>
            <a:r>
              <a:rPr lang="en-US"/>
              <a:t>      Second level, 22pt</a:t>
            </a:r>
          </a:p>
          <a:p>
            <a:pPr lvl="1"/>
            <a:endParaRPr lang="en-US"/>
          </a:p>
          <a:p>
            <a:pPr lvl="0"/>
            <a:r>
              <a:rPr lang="en-US"/>
              <a:t>Edit Master text styles, 24pt</a:t>
            </a:r>
          </a:p>
          <a:p>
            <a:pPr lvl="1"/>
            <a:r>
              <a:rPr lang="en-US"/>
              <a:t>      Second level, 22pt</a:t>
            </a:r>
          </a:p>
          <a:p>
            <a:pPr lvl="1"/>
            <a:endParaRPr lang="en-US"/>
          </a:p>
          <a:p>
            <a:pPr lvl="0"/>
            <a:r>
              <a:rPr lang="en-US"/>
              <a:t>Edit Master text styles, 24pt</a:t>
            </a:r>
          </a:p>
          <a:p>
            <a:pPr lvl="1"/>
            <a:r>
              <a:rPr lang="en-US"/>
              <a:t>      Second level, 22pt</a:t>
            </a:r>
          </a:p>
        </p:txBody>
      </p:sp>
      <p:sp>
        <p:nvSpPr>
          <p:cNvPr id="8" name="Content Placeholder 2">
            <a:extLst>
              <a:ext uri="{FF2B5EF4-FFF2-40B4-BE49-F238E27FC236}">
                <a16:creationId xmlns:a16="http://schemas.microsoft.com/office/drawing/2014/main" id="{746EE8B6-D5D3-45A6-99A5-46B248DBEE46}"/>
              </a:ext>
            </a:extLst>
          </p:cNvPr>
          <p:cNvSpPr>
            <a:spLocks noGrp="1"/>
          </p:cNvSpPr>
          <p:nvPr>
            <p:ph idx="18" hasCustomPrompt="1"/>
          </p:nvPr>
        </p:nvSpPr>
        <p:spPr>
          <a:xfrm>
            <a:off x="6315668" y="1273219"/>
            <a:ext cx="5489645" cy="4800035"/>
          </a:xfrm>
        </p:spPr>
        <p:txBody>
          <a:bodyPr wrap="square"/>
          <a:lstStyle>
            <a:lvl1pPr marL="457200" indent="-457200">
              <a:lnSpc>
                <a:spcPct val="100000"/>
              </a:lnSpc>
              <a:spcBef>
                <a:spcPts val="400"/>
              </a:spcBef>
              <a:buClr>
                <a:schemeClr val="accent1"/>
              </a:buClr>
              <a:buFont typeface="+mj-lt"/>
              <a:buAutoNum type="arabicPeriod" startAt="4"/>
              <a:defRPr sz="2400"/>
            </a:lvl1pPr>
            <a:lvl2pPr marL="0" indent="0">
              <a:lnSpc>
                <a:spcPct val="100000"/>
              </a:lnSpc>
              <a:spcBef>
                <a:spcPts val="400"/>
              </a:spcBef>
              <a:buClr>
                <a:schemeClr val="tx1"/>
              </a:buClr>
              <a:buFont typeface="Arial" panose="020B0604020202020204" pitchFamily="34" charset="0"/>
              <a:buNone/>
              <a:defRPr sz="2200"/>
            </a:lvl2pPr>
            <a:lvl3pPr marL="720000" indent="-342900">
              <a:lnSpc>
                <a:spcPct val="80000"/>
              </a:lnSpc>
              <a:buFont typeface="Arial" panose="020B0604020202020204" pitchFamily="34" charset="0"/>
              <a:buChar char="‒"/>
              <a:defRPr sz="2000"/>
            </a:lvl3pPr>
            <a:lvl4pPr marL="1044000" indent="-342000">
              <a:lnSpc>
                <a:spcPct val="80000"/>
              </a:lnSpc>
              <a:buFont typeface="Wingdings" panose="05000000000000000000" pitchFamily="2" charset="2"/>
              <a:buChar char="§"/>
              <a:defRPr sz="1800"/>
            </a:lvl4pPr>
            <a:lvl5pPr marL="1368000" indent="-342000">
              <a:lnSpc>
                <a:spcPct val="80000"/>
              </a:lnSpc>
              <a:buFont typeface="Courier New" panose="02070309020205020404" pitchFamily="49" charset="0"/>
              <a:buChar char="o"/>
              <a:defRPr sz="1600"/>
            </a:lvl5pPr>
          </a:lstStyle>
          <a:p>
            <a:pPr lvl="0"/>
            <a:r>
              <a:rPr lang="en-US"/>
              <a:t>Edit Master text styles, 24pt</a:t>
            </a:r>
          </a:p>
          <a:p>
            <a:pPr lvl="1"/>
            <a:r>
              <a:rPr lang="en-US"/>
              <a:t>      Second level, 22pt</a:t>
            </a:r>
          </a:p>
          <a:p>
            <a:pPr lvl="1"/>
            <a:endParaRPr lang="en-US"/>
          </a:p>
          <a:p>
            <a:pPr lvl="0"/>
            <a:r>
              <a:rPr lang="en-US"/>
              <a:t>Edit Master text styles, 24pt</a:t>
            </a:r>
          </a:p>
          <a:p>
            <a:pPr lvl="1"/>
            <a:r>
              <a:rPr lang="en-US"/>
              <a:t>      Second level, 22pt</a:t>
            </a:r>
          </a:p>
          <a:p>
            <a:pPr lvl="1"/>
            <a:endParaRPr lang="en-US"/>
          </a:p>
          <a:p>
            <a:pPr lvl="0"/>
            <a:r>
              <a:rPr lang="en-US"/>
              <a:t>Edit Master text styles, 24pt</a:t>
            </a:r>
          </a:p>
          <a:p>
            <a:pPr lvl="1"/>
            <a:r>
              <a:rPr lang="en-US"/>
              <a:t>      Second level, 22pt</a:t>
            </a:r>
          </a:p>
        </p:txBody>
      </p:sp>
    </p:spTree>
    <p:extLst>
      <p:ext uri="{BB962C8B-B14F-4D97-AF65-F5344CB8AC3E}">
        <p14:creationId xmlns:p14="http://schemas.microsoft.com/office/powerpoint/2010/main" val="2992807064"/>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2_Two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53721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6324600" y="1409701"/>
            <a:ext cx="53721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8323692"/>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Title Slide w/o content">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70937653-9E9E-3546-8E0E-B2F8D8F7936C}"/>
              </a:ext>
            </a:extLst>
          </p:cNvPr>
          <p:cNvSpPr>
            <a:spLocks noGrp="1"/>
          </p:cNvSpPr>
          <p:nvPr>
            <p:ph type="title" hasCustomPrompt="1"/>
          </p:nvPr>
        </p:nvSpPr>
        <p:spPr>
          <a:xfrm>
            <a:off x="684945" y="590941"/>
            <a:ext cx="10822109" cy="436017"/>
          </a:xfrm>
          <a:prstGeom prst="rect">
            <a:avLst/>
          </a:prstGeom>
        </p:spPr>
        <p:txBody>
          <a:bodyPr vert="horz" lIns="91440" tIns="45720" rIns="91440" bIns="45720" rtlCol="0" anchor="t">
            <a:spAutoFit/>
          </a:bodyPr>
          <a:lstStyle>
            <a:lvl1pPr>
              <a:lnSpc>
                <a:spcPct val="70000"/>
              </a:lnSpc>
              <a:defRPr/>
            </a:lvl1pPr>
          </a:lstStyle>
          <a:p>
            <a:r>
              <a:rPr lang="en-US"/>
              <a:t>CLICK TO EDIT MASTER TITLE STYLE</a:t>
            </a:r>
          </a:p>
        </p:txBody>
      </p:sp>
      <p:sp>
        <p:nvSpPr>
          <p:cNvPr id="6" name="Text Placeholder 5">
            <a:extLst>
              <a:ext uri="{FF2B5EF4-FFF2-40B4-BE49-F238E27FC236}">
                <a16:creationId xmlns:a16="http://schemas.microsoft.com/office/drawing/2014/main" id="{0A4D5379-4395-764D-A97F-16A48B372B6D}"/>
              </a:ext>
            </a:extLst>
          </p:cNvPr>
          <p:cNvSpPr>
            <a:spLocks noGrp="1"/>
          </p:cNvSpPr>
          <p:nvPr>
            <p:ph type="body" sz="quarter" idx="26" hasCustomPrompt="1"/>
          </p:nvPr>
        </p:nvSpPr>
        <p:spPr>
          <a:xfrm>
            <a:off x="684213" y="1026958"/>
            <a:ext cx="10822841" cy="257250"/>
          </a:xfrm>
        </p:spPr>
        <p:txBody>
          <a:bodyPr>
            <a:spAutoFit/>
          </a:bodyPr>
          <a:lstStyle>
            <a:lvl1pPr marL="0" indent="0">
              <a:lnSpc>
                <a:spcPct val="70000"/>
              </a:lnSpc>
              <a:buNone/>
              <a:defRPr sz="1500" b="0" i="0">
                <a:solidFill>
                  <a:schemeClr val="bg2">
                    <a:lumMod val="25000"/>
                  </a:schemeClr>
                </a:solidFill>
                <a:latin typeface="Arial" panose="020B0604020202020204" pitchFamily="34" charset="0"/>
                <a:cs typeface="Arial" panose="020B0604020202020204" pitchFamily="34" charset="0"/>
              </a:defRPr>
            </a:lvl1pPr>
          </a:lstStyle>
          <a:p>
            <a:pPr lvl="0"/>
            <a:r>
              <a:rPr lang="en-US" b="0" i="0">
                <a:latin typeface="Arial" panose="020B0604020202020204" pitchFamily="34" charset="0"/>
                <a:cs typeface="Arial" panose="020B0604020202020204" pitchFamily="34" charset="0"/>
              </a:rPr>
              <a:t>Sub Header Text Optional, Arial Regular 15pt</a:t>
            </a:r>
            <a:endParaRPr lang="en-US"/>
          </a:p>
        </p:txBody>
      </p:sp>
      <p:sp>
        <p:nvSpPr>
          <p:cNvPr id="9" name="Slide Number Placeholder 5">
            <a:extLst>
              <a:ext uri="{FF2B5EF4-FFF2-40B4-BE49-F238E27FC236}">
                <a16:creationId xmlns:a16="http://schemas.microsoft.com/office/drawing/2014/main" id="{ECAA8943-D858-924F-88CD-86946140F65D}"/>
              </a:ext>
            </a:extLst>
          </p:cNvPr>
          <p:cNvSpPr>
            <a:spLocks noGrp="1"/>
          </p:cNvSpPr>
          <p:nvPr>
            <p:ph type="sldNum" sz="quarter" idx="4"/>
          </p:nvPr>
        </p:nvSpPr>
        <p:spPr>
          <a:xfrm>
            <a:off x="11673039" y="45719"/>
            <a:ext cx="425227" cy="283771"/>
          </a:xfrm>
          <a:prstGeom prst="rect">
            <a:avLst/>
          </a:prstGeom>
        </p:spPr>
        <p:txBody>
          <a:bodyPr vert="horz" lIns="91440" tIns="45720" rIns="91440" bIns="45720" rtlCol="0" anchor="ctr"/>
          <a:lstStyle>
            <a:lvl1pPr algn="r">
              <a:defRPr sz="1000" b="0" i="0">
                <a:solidFill>
                  <a:schemeClr val="bg2">
                    <a:lumMod val="75000"/>
                  </a:schemeClr>
                </a:solidFill>
                <a:latin typeface="Arial" panose="020B0604020202020204" pitchFamily="34" charset="0"/>
                <a:cs typeface="Arial" panose="020B0604020202020204" pitchFamily="34" charset="0"/>
              </a:defRPr>
            </a:lvl1pPr>
          </a:lstStyle>
          <a:p>
            <a:fld id="{BA66E354-A1E5-D643-A18C-204373C670DA}" type="slidenum">
              <a:rPr lang="en-US" smtClean="0"/>
              <a:pPr/>
              <a:t>‹#›</a:t>
            </a:fld>
            <a:endParaRPr lang="en-US"/>
          </a:p>
        </p:txBody>
      </p:sp>
    </p:spTree>
    <p:extLst>
      <p:ext uri="{BB962C8B-B14F-4D97-AF65-F5344CB8AC3E}">
        <p14:creationId xmlns:p14="http://schemas.microsoft.com/office/powerpoint/2010/main" val="175456475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1_Blank_Page">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282A2130-94FF-A242-B896-6D0038420441}"/>
              </a:ext>
            </a:extLst>
          </p:cNvPr>
          <p:cNvSpPr>
            <a:spLocks noGrp="1"/>
          </p:cNvSpPr>
          <p:nvPr>
            <p:ph type="title" hasCustomPrompt="1"/>
          </p:nvPr>
        </p:nvSpPr>
        <p:spPr>
          <a:xfrm>
            <a:off x="681701" y="582723"/>
            <a:ext cx="10515600" cy="491222"/>
          </a:xfrm>
          <a:prstGeom prst="rect">
            <a:avLst/>
          </a:prstGeom>
        </p:spPr>
        <p:txBody>
          <a:bodyPr vert="horz" lIns="91440" tIns="45720" rIns="91440" bIns="45720" rtlCol="0" anchor="t">
            <a:noAutofit/>
          </a:bodyPr>
          <a:lstStyle>
            <a:lvl1pPr>
              <a:lnSpc>
                <a:spcPts val="2940"/>
              </a:lnSpc>
              <a:defRPr sz="3000"/>
            </a:lvl1pPr>
          </a:lstStyle>
          <a:p>
            <a:r>
              <a:rPr lang="en-US"/>
              <a:t>AGENDA</a:t>
            </a:r>
          </a:p>
        </p:txBody>
      </p:sp>
      <p:sp>
        <p:nvSpPr>
          <p:cNvPr id="2" name="Slide Number Placeholder 5">
            <a:extLst>
              <a:ext uri="{FF2B5EF4-FFF2-40B4-BE49-F238E27FC236}">
                <a16:creationId xmlns:a16="http://schemas.microsoft.com/office/drawing/2014/main" id="{B0B0571A-9894-FD8A-F2A1-1E0EBDE39AB8}"/>
              </a:ext>
            </a:extLst>
          </p:cNvPr>
          <p:cNvSpPr>
            <a:spLocks noGrp="1"/>
          </p:cNvSpPr>
          <p:nvPr>
            <p:ph type="sldNum" sz="quarter" idx="4"/>
          </p:nvPr>
        </p:nvSpPr>
        <p:spPr>
          <a:xfrm>
            <a:off x="11615889" y="102870"/>
            <a:ext cx="425227" cy="283771"/>
          </a:xfrm>
          <a:prstGeom prst="rect">
            <a:avLst/>
          </a:prstGeom>
        </p:spPr>
        <p:txBody>
          <a:bodyPr vert="horz" lIns="0" tIns="0" rIns="0" bIns="0" rtlCol="0" anchor="ctr"/>
          <a:lstStyle>
            <a:lvl1pPr algn="r">
              <a:defRPr sz="900" b="0" i="0">
                <a:solidFill>
                  <a:schemeClr val="accent3"/>
                </a:solidFill>
                <a:latin typeface="Arial" panose="020B0604020202020204" pitchFamily="34" charset="0"/>
                <a:cs typeface="Arial" panose="020B0604020202020204" pitchFamily="34" charset="0"/>
              </a:defRPr>
            </a:lvl1pPr>
          </a:lstStyle>
          <a:p>
            <a:fld id="{BA66E354-A1E5-D643-A18C-204373C670DA}" type="slidenum">
              <a:rPr lang="en-US" smtClean="0"/>
              <a:pPr/>
              <a:t>‹#›</a:t>
            </a:fld>
            <a:endParaRPr lang="en-US"/>
          </a:p>
        </p:txBody>
      </p:sp>
    </p:spTree>
    <p:extLst>
      <p:ext uri="{BB962C8B-B14F-4D97-AF65-F5344CB8AC3E}">
        <p14:creationId xmlns:p14="http://schemas.microsoft.com/office/powerpoint/2010/main" val="245680768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1_2_Photos_&amp;_Text">
    <p:spTree>
      <p:nvGrpSpPr>
        <p:cNvPr id="1" name=""/>
        <p:cNvGrpSpPr/>
        <p:nvPr/>
      </p:nvGrpSpPr>
      <p:grpSpPr>
        <a:xfrm>
          <a:off x="0" y="0"/>
          <a:ext cx="0" cy="0"/>
          <a:chOff x="0" y="0"/>
          <a:chExt cx="0" cy="0"/>
        </a:xfrm>
      </p:grpSpPr>
      <p:sp>
        <p:nvSpPr>
          <p:cNvPr id="33" name="Text Placeholder 20">
            <a:extLst>
              <a:ext uri="{FF2B5EF4-FFF2-40B4-BE49-F238E27FC236}">
                <a16:creationId xmlns:a16="http://schemas.microsoft.com/office/drawing/2014/main" id="{64047ADD-2D74-0249-8206-47F0D5545994}"/>
              </a:ext>
            </a:extLst>
          </p:cNvPr>
          <p:cNvSpPr>
            <a:spLocks noGrp="1"/>
          </p:cNvSpPr>
          <p:nvPr>
            <p:ph type="body" sz="quarter" idx="17" hasCustomPrompt="1"/>
          </p:nvPr>
        </p:nvSpPr>
        <p:spPr>
          <a:xfrm>
            <a:off x="2142291" y="4133978"/>
            <a:ext cx="3504434" cy="535737"/>
          </a:xfrm>
        </p:spPr>
        <p:txBody>
          <a:bodyPr>
            <a:noAutofit/>
          </a:bodyPr>
          <a:lstStyle>
            <a:lvl1pPr marL="0" indent="0">
              <a:lnSpc>
                <a:spcPts val="1740"/>
              </a:lnSpc>
              <a:buFontTx/>
              <a:buNone/>
              <a:defRPr sz="1600"/>
            </a:lvl1pPr>
            <a:lvl2pPr marL="182880">
              <a:defRPr/>
            </a:lvl2pPr>
            <a:lvl3pPr marL="182880">
              <a:defRPr/>
            </a:lvl3pPr>
            <a:lvl4pPr marL="182880" indent="-228600">
              <a:buFont typeface="System Font Regular"/>
              <a:buChar char="-"/>
              <a:defRPr/>
            </a:lvl4pPr>
            <a:lvl5pPr marL="2057400" indent="-228600">
              <a:buFont typeface="System Font Regular"/>
              <a:buChar char="-"/>
              <a:defRPr/>
            </a:lvl5pPr>
          </a:lstStyle>
          <a:p>
            <a:pPr lvl="0"/>
            <a:r>
              <a:rPr lang="en-US"/>
              <a:t>CLICK TO EDIT MASTER TEXT STYLES ALL CAPS</a:t>
            </a:r>
          </a:p>
        </p:txBody>
      </p:sp>
      <p:sp>
        <p:nvSpPr>
          <p:cNvPr id="34" name="Text Placeholder 20">
            <a:extLst>
              <a:ext uri="{FF2B5EF4-FFF2-40B4-BE49-F238E27FC236}">
                <a16:creationId xmlns:a16="http://schemas.microsoft.com/office/drawing/2014/main" id="{D6B738E5-00AD-1342-84B3-84E2F9BFFD00}"/>
              </a:ext>
            </a:extLst>
          </p:cNvPr>
          <p:cNvSpPr>
            <a:spLocks noGrp="1"/>
          </p:cNvSpPr>
          <p:nvPr>
            <p:ph type="body" sz="quarter" idx="19" hasCustomPrompt="1"/>
          </p:nvPr>
        </p:nvSpPr>
        <p:spPr>
          <a:xfrm>
            <a:off x="6361807" y="4133978"/>
            <a:ext cx="3504434" cy="535737"/>
          </a:xfrm>
        </p:spPr>
        <p:txBody>
          <a:bodyPr>
            <a:noAutofit/>
          </a:bodyPr>
          <a:lstStyle>
            <a:lvl1pPr marL="0" indent="0">
              <a:lnSpc>
                <a:spcPts val="1740"/>
              </a:lnSpc>
              <a:buFontTx/>
              <a:buNone/>
              <a:defRPr sz="1600"/>
            </a:lvl1pPr>
            <a:lvl2pPr marL="182880">
              <a:defRPr/>
            </a:lvl2pPr>
            <a:lvl3pPr marL="182880">
              <a:defRPr/>
            </a:lvl3pPr>
            <a:lvl4pPr marL="182880" indent="-228600">
              <a:buFont typeface="System Font Regular"/>
              <a:buChar char="-"/>
              <a:defRPr/>
            </a:lvl4pPr>
            <a:lvl5pPr marL="2057400" indent="-228600">
              <a:buFont typeface="System Font Regular"/>
              <a:buChar char="-"/>
              <a:defRPr/>
            </a:lvl5pPr>
          </a:lstStyle>
          <a:p>
            <a:pPr lvl="0"/>
            <a:r>
              <a:rPr lang="en-US"/>
              <a:t>CLICK TO EDIT MASTER TEXT STYLES ALL CAPS</a:t>
            </a:r>
          </a:p>
        </p:txBody>
      </p:sp>
      <p:sp>
        <p:nvSpPr>
          <p:cNvPr id="43" name="Text Placeholder 42">
            <a:extLst>
              <a:ext uri="{FF2B5EF4-FFF2-40B4-BE49-F238E27FC236}">
                <a16:creationId xmlns:a16="http://schemas.microsoft.com/office/drawing/2014/main" id="{E9BFE4D7-0F16-2E42-B853-BFE23E712F4F}"/>
              </a:ext>
            </a:extLst>
          </p:cNvPr>
          <p:cNvSpPr>
            <a:spLocks noGrp="1"/>
          </p:cNvSpPr>
          <p:nvPr>
            <p:ph type="body" sz="quarter" idx="27" hasCustomPrompt="1"/>
          </p:nvPr>
        </p:nvSpPr>
        <p:spPr>
          <a:xfrm>
            <a:off x="2141890" y="4681214"/>
            <a:ext cx="3504960" cy="1421774"/>
          </a:xfrm>
        </p:spPr>
        <p:txBody>
          <a:bodyPr>
            <a:noAutofit/>
          </a:bodyPr>
          <a:lstStyle>
            <a:lvl1pPr marL="0" indent="0">
              <a:lnSpc>
                <a:spcPts val="1690"/>
              </a:lnSpc>
              <a:buFontTx/>
              <a:buNone/>
              <a:defRPr sz="1400" b="0" i="0">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 body copy Arial Regular 14pt</a:t>
            </a:r>
          </a:p>
        </p:txBody>
      </p:sp>
      <p:sp>
        <p:nvSpPr>
          <p:cNvPr id="44" name="Text Placeholder 42">
            <a:extLst>
              <a:ext uri="{FF2B5EF4-FFF2-40B4-BE49-F238E27FC236}">
                <a16:creationId xmlns:a16="http://schemas.microsoft.com/office/drawing/2014/main" id="{9F3942F3-AA04-A345-BDDD-79D8AFFC85BC}"/>
              </a:ext>
            </a:extLst>
          </p:cNvPr>
          <p:cNvSpPr>
            <a:spLocks noGrp="1"/>
          </p:cNvSpPr>
          <p:nvPr>
            <p:ph type="body" sz="quarter" idx="28" hasCustomPrompt="1"/>
          </p:nvPr>
        </p:nvSpPr>
        <p:spPr>
          <a:xfrm>
            <a:off x="6359296" y="4681214"/>
            <a:ext cx="3504960" cy="1421774"/>
          </a:xfrm>
        </p:spPr>
        <p:txBody>
          <a:bodyPr>
            <a:noAutofit/>
          </a:bodyPr>
          <a:lstStyle>
            <a:lvl1pPr marL="0" indent="0">
              <a:lnSpc>
                <a:spcPts val="1690"/>
              </a:lnSpc>
              <a:buFontTx/>
              <a:buNone/>
              <a:defRPr sz="1400" b="0" i="0">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 body copy Arial Regular 14pt</a:t>
            </a:r>
          </a:p>
        </p:txBody>
      </p:sp>
      <p:sp>
        <p:nvSpPr>
          <p:cNvPr id="16" name="Picture Placeholder 2">
            <a:extLst>
              <a:ext uri="{FF2B5EF4-FFF2-40B4-BE49-F238E27FC236}">
                <a16:creationId xmlns:a16="http://schemas.microsoft.com/office/drawing/2014/main" id="{131992CE-7899-004E-B826-FF76C6EEB868}"/>
              </a:ext>
            </a:extLst>
          </p:cNvPr>
          <p:cNvSpPr>
            <a:spLocks noGrp="1"/>
          </p:cNvSpPr>
          <p:nvPr>
            <p:ph type="pic" idx="1"/>
          </p:nvPr>
        </p:nvSpPr>
        <p:spPr>
          <a:xfrm>
            <a:off x="2231341" y="1887558"/>
            <a:ext cx="3504435" cy="2030681"/>
          </a:xfrm>
        </p:spPr>
        <p:txBody>
          <a:bodyPr>
            <a:normAutofit/>
          </a:bodyPr>
          <a:lstStyle>
            <a:lvl1pPr marL="0" indent="0">
              <a:buNone/>
              <a:defRPr sz="17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7" name="Picture Placeholder 2">
            <a:extLst>
              <a:ext uri="{FF2B5EF4-FFF2-40B4-BE49-F238E27FC236}">
                <a16:creationId xmlns:a16="http://schemas.microsoft.com/office/drawing/2014/main" id="{3D6B6E57-6AEB-5C48-86CF-233F2F44FDC9}"/>
              </a:ext>
            </a:extLst>
          </p:cNvPr>
          <p:cNvSpPr>
            <a:spLocks noGrp="1"/>
          </p:cNvSpPr>
          <p:nvPr>
            <p:ph type="pic" idx="30"/>
          </p:nvPr>
        </p:nvSpPr>
        <p:spPr>
          <a:xfrm>
            <a:off x="6458960" y="1887558"/>
            <a:ext cx="3504435" cy="2030681"/>
          </a:xfrm>
        </p:spPr>
        <p:txBody>
          <a:bodyPr>
            <a:normAutofit/>
          </a:bodyPr>
          <a:lstStyle>
            <a:lvl1pPr marL="0" indent="0">
              <a:buNone/>
              <a:defRPr sz="17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0" name="Title Placeholder 1">
            <a:extLst>
              <a:ext uri="{FF2B5EF4-FFF2-40B4-BE49-F238E27FC236}">
                <a16:creationId xmlns:a16="http://schemas.microsoft.com/office/drawing/2014/main" id="{C126780A-330C-464A-A893-7E61CE8826AE}"/>
              </a:ext>
            </a:extLst>
          </p:cNvPr>
          <p:cNvSpPr>
            <a:spLocks noGrp="1"/>
          </p:cNvSpPr>
          <p:nvPr>
            <p:ph type="title" hasCustomPrompt="1"/>
          </p:nvPr>
        </p:nvSpPr>
        <p:spPr>
          <a:xfrm>
            <a:off x="684945" y="590941"/>
            <a:ext cx="10515600" cy="491222"/>
          </a:xfrm>
          <a:prstGeom prst="rect">
            <a:avLst/>
          </a:prstGeom>
        </p:spPr>
        <p:txBody>
          <a:bodyPr vert="horz" lIns="91440" tIns="45720" rIns="91440" bIns="45720" rtlCol="0" anchor="t">
            <a:noAutofit/>
          </a:bodyPr>
          <a:lstStyle>
            <a:lvl1pPr>
              <a:lnSpc>
                <a:spcPts val="2940"/>
              </a:lnSpc>
              <a:defRPr/>
            </a:lvl1pPr>
          </a:lstStyle>
          <a:p>
            <a:r>
              <a:rPr lang="en-US"/>
              <a:t>CLICK TO EDIT MASTER TITLE STYLE</a:t>
            </a:r>
          </a:p>
        </p:txBody>
      </p:sp>
      <p:sp>
        <p:nvSpPr>
          <p:cNvPr id="21" name="Text Placeholder 5">
            <a:extLst>
              <a:ext uri="{FF2B5EF4-FFF2-40B4-BE49-F238E27FC236}">
                <a16:creationId xmlns:a16="http://schemas.microsoft.com/office/drawing/2014/main" id="{A9A81627-D783-3248-926D-D4DEDEA85D0D}"/>
              </a:ext>
            </a:extLst>
          </p:cNvPr>
          <p:cNvSpPr>
            <a:spLocks noGrp="1"/>
          </p:cNvSpPr>
          <p:nvPr>
            <p:ph type="body" sz="quarter" idx="26" hasCustomPrompt="1"/>
          </p:nvPr>
        </p:nvSpPr>
        <p:spPr>
          <a:xfrm>
            <a:off x="684213" y="979422"/>
            <a:ext cx="10515600" cy="418461"/>
          </a:xfrm>
        </p:spPr>
        <p:txBody>
          <a:bodyPr>
            <a:noAutofit/>
          </a:bodyPr>
          <a:lstStyle>
            <a:lvl1pPr marL="0" indent="0">
              <a:buNone/>
              <a:defRPr sz="1500" b="0" i="0">
                <a:solidFill>
                  <a:schemeClr val="bg2">
                    <a:lumMod val="25000"/>
                  </a:schemeClr>
                </a:solidFill>
                <a:latin typeface="Arial" panose="020B0604020202020204" pitchFamily="34" charset="0"/>
                <a:cs typeface="Arial" panose="020B0604020202020204" pitchFamily="34" charset="0"/>
              </a:defRPr>
            </a:lvl1pPr>
          </a:lstStyle>
          <a:p>
            <a:pPr lvl="0"/>
            <a:r>
              <a:rPr lang="en-US" b="0" i="0">
                <a:latin typeface="Arial" panose="020B0604020202020204" pitchFamily="34" charset="0"/>
                <a:cs typeface="Arial" panose="020B0604020202020204" pitchFamily="34" charset="0"/>
              </a:rPr>
              <a:t>Sub Header Text Optional, Arial Regular 15pt</a:t>
            </a:r>
            <a:endParaRPr lang="en-US"/>
          </a:p>
        </p:txBody>
      </p:sp>
      <p:sp>
        <p:nvSpPr>
          <p:cNvPr id="12" name="Slide Number Placeholder 5">
            <a:extLst>
              <a:ext uri="{FF2B5EF4-FFF2-40B4-BE49-F238E27FC236}">
                <a16:creationId xmlns:a16="http://schemas.microsoft.com/office/drawing/2014/main" id="{2914BBD8-C807-3542-AF73-DBCA83C559C1}"/>
              </a:ext>
            </a:extLst>
          </p:cNvPr>
          <p:cNvSpPr>
            <a:spLocks noGrp="1"/>
          </p:cNvSpPr>
          <p:nvPr>
            <p:ph type="sldNum" sz="quarter" idx="4"/>
          </p:nvPr>
        </p:nvSpPr>
        <p:spPr>
          <a:xfrm>
            <a:off x="11673039" y="45719"/>
            <a:ext cx="425227" cy="283771"/>
          </a:xfrm>
          <a:prstGeom prst="rect">
            <a:avLst/>
          </a:prstGeom>
        </p:spPr>
        <p:txBody>
          <a:bodyPr vert="horz" lIns="91440" tIns="45720" rIns="91440" bIns="45720" rtlCol="0" anchor="ctr"/>
          <a:lstStyle>
            <a:lvl1pPr algn="r">
              <a:defRPr sz="1000" b="0" i="0">
                <a:solidFill>
                  <a:schemeClr val="bg2">
                    <a:lumMod val="75000"/>
                  </a:schemeClr>
                </a:solidFill>
                <a:latin typeface="Arial" panose="020B0604020202020204" pitchFamily="34" charset="0"/>
                <a:cs typeface="Arial" panose="020B0604020202020204" pitchFamily="34" charset="0"/>
              </a:defRPr>
            </a:lvl1pPr>
          </a:lstStyle>
          <a:p>
            <a:fld id="{BA66E354-A1E5-D643-A18C-204373C670DA}" type="slidenum">
              <a:rPr lang="en-US" smtClean="0"/>
              <a:pPr/>
              <a:t>‹#›</a:t>
            </a:fld>
            <a:endParaRPr lang="en-US"/>
          </a:p>
        </p:txBody>
      </p:sp>
    </p:spTree>
    <p:extLst>
      <p:ext uri="{BB962C8B-B14F-4D97-AF65-F5344CB8AC3E}">
        <p14:creationId xmlns:p14="http://schemas.microsoft.com/office/powerpoint/2010/main" val="322065715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userDrawn="1">
  <p:cSld name="1_Title Slide + Pic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358820" y="3848100"/>
            <a:ext cx="5600700" cy="529919"/>
          </a:xfrm>
        </p:spPr>
        <p:txBody>
          <a:bodyPr tIns="0" bIns="182880" anchor="t" anchorCtr="0"/>
          <a:lstStyle>
            <a:lvl1pPr marL="0" indent="0" algn="l">
              <a:lnSpc>
                <a:spcPct val="90000"/>
              </a:lnSpc>
              <a:spcAft>
                <a:spcPts val="0"/>
              </a:spcAft>
              <a:buNone/>
              <a:defRPr sz="1800" b="0" cap="all" baseline="0">
                <a:latin typeface="+mj-lt"/>
              </a:defRPr>
            </a:lvl1pPr>
            <a:lvl2pPr marL="0" indent="0" algn="l">
              <a:lnSpc>
                <a:spcPct val="90000"/>
              </a:lnSpc>
              <a:spcAft>
                <a:spcPts val="0"/>
              </a:spcAft>
              <a:buNone/>
              <a:defRPr sz="1800" b="1" cap="all" baseline="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sp>
        <p:nvSpPr>
          <p:cNvPr id="9" name="Date Placeholder 3">
            <a:extLst>
              <a:ext uri="{FF2B5EF4-FFF2-40B4-BE49-F238E27FC236}">
                <a16:creationId xmlns:a16="http://schemas.microsoft.com/office/drawing/2014/main" id="{3BBBFD44-5F5E-4C21-80A4-A59103C07346}"/>
              </a:ext>
            </a:extLst>
          </p:cNvPr>
          <p:cNvSpPr>
            <a:spLocks noGrp="1"/>
          </p:cNvSpPr>
          <p:nvPr>
            <p:ph type="dt" sz="half" idx="10"/>
          </p:nvPr>
        </p:nvSpPr>
        <p:spPr>
          <a:xfrm>
            <a:off x="358820" y="4727872"/>
            <a:ext cx="2743200" cy="365125"/>
          </a:xfrm>
          <a:prstGeom prst="rect">
            <a:avLst/>
          </a:prstGeom>
        </p:spPr>
        <p:txBody>
          <a:bodyPr lIns="0" tIns="0" rIns="0" bIns="0" anchor="t"/>
          <a:lstStyle>
            <a:lvl1pPr>
              <a:lnSpc>
                <a:spcPct val="90000"/>
              </a:lnSpc>
              <a:defRPr sz="1600" b="0">
                <a:solidFill>
                  <a:schemeClr val="tx1"/>
                </a:solidFill>
                <a:latin typeface="+mn-lt"/>
              </a:defRPr>
            </a:lvl1pPr>
          </a:lstStyle>
          <a:p>
            <a:fld id="{31546B36-5F7F-47D8-974B-D517C0909C20}" type="datetime4">
              <a:rPr lang="en-US" smtClean="0"/>
              <a:t>March 25, 2025</a:t>
            </a:fld>
            <a:endParaRPr lang="en-US"/>
          </a:p>
        </p:txBody>
      </p:sp>
      <p:pic>
        <p:nvPicPr>
          <p:cNvPr id="7" name="Graphic 6">
            <a:extLst>
              <a:ext uri="{FF2B5EF4-FFF2-40B4-BE49-F238E27FC236}">
                <a16:creationId xmlns:a16="http://schemas.microsoft.com/office/drawing/2014/main" id="{A6CA9089-D488-4025-B808-A0F364A7E505}"/>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1732" y="6178496"/>
            <a:ext cx="1753669" cy="327979"/>
          </a:xfrm>
          <a:prstGeom prst="rect">
            <a:avLst/>
          </a:prstGeom>
        </p:spPr>
      </p:pic>
      <p:sp>
        <p:nvSpPr>
          <p:cNvPr id="8" name="Title 1">
            <a:extLst>
              <a:ext uri="{FF2B5EF4-FFF2-40B4-BE49-F238E27FC236}">
                <a16:creationId xmlns:a16="http://schemas.microsoft.com/office/drawing/2014/main" id="{D9D7E3A5-96E7-4F6F-94B6-4E220A39BC92}"/>
              </a:ext>
            </a:extLst>
          </p:cNvPr>
          <p:cNvSpPr>
            <a:spLocks noGrp="1"/>
          </p:cNvSpPr>
          <p:nvPr>
            <p:ph type="ctrTitle"/>
          </p:nvPr>
        </p:nvSpPr>
        <p:spPr>
          <a:xfrm>
            <a:off x="358820" y="1409700"/>
            <a:ext cx="7939020" cy="2019300"/>
          </a:xfrm>
        </p:spPr>
        <p:txBody>
          <a:bodyPr tIns="0" anchor="t"/>
          <a:lstStyle>
            <a:lvl1pPr algn="l">
              <a:lnSpc>
                <a:spcPct val="70000"/>
              </a:lnSpc>
              <a:defRPr sz="4400" b="0">
                <a:solidFill>
                  <a:schemeClr val="tx1"/>
                </a:solidFill>
              </a:defRPr>
            </a:lvl1pPr>
          </a:lstStyle>
          <a:p>
            <a:r>
              <a:rPr lang="en-US"/>
              <a:t>Click to edit Master title style</a:t>
            </a:r>
          </a:p>
        </p:txBody>
      </p:sp>
    </p:spTree>
    <p:extLst>
      <p:ext uri="{BB962C8B-B14F-4D97-AF65-F5344CB8AC3E}">
        <p14:creationId xmlns:p14="http://schemas.microsoft.com/office/powerpoint/2010/main" val="3665755495"/>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userDrawn="1">
  <p:cSld name="2_Title Slide + Pic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358820" y="3848100"/>
            <a:ext cx="5600700" cy="529919"/>
          </a:xfrm>
        </p:spPr>
        <p:txBody>
          <a:bodyPr tIns="0" bIns="182880" anchor="t" anchorCtr="0"/>
          <a:lstStyle>
            <a:lvl1pPr marL="0" indent="0" algn="l">
              <a:lnSpc>
                <a:spcPct val="90000"/>
              </a:lnSpc>
              <a:spcAft>
                <a:spcPts val="0"/>
              </a:spcAft>
              <a:buNone/>
              <a:defRPr sz="1800" b="0" cap="all" baseline="0">
                <a:latin typeface="+mj-lt"/>
              </a:defRPr>
            </a:lvl1pPr>
            <a:lvl2pPr marL="0" indent="0" algn="l">
              <a:lnSpc>
                <a:spcPct val="90000"/>
              </a:lnSpc>
              <a:spcAft>
                <a:spcPts val="0"/>
              </a:spcAft>
              <a:buNone/>
              <a:defRPr sz="1800" b="1" cap="all" baseline="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sp>
        <p:nvSpPr>
          <p:cNvPr id="9" name="Date Placeholder 3">
            <a:extLst>
              <a:ext uri="{FF2B5EF4-FFF2-40B4-BE49-F238E27FC236}">
                <a16:creationId xmlns:a16="http://schemas.microsoft.com/office/drawing/2014/main" id="{3BBBFD44-5F5E-4C21-80A4-A59103C07346}"/>
              </a:ext>
            </a:extLst>
          </p:cNvPr>
          <p:cNvSpPr>
            <a:spLocks noGrp="1"/>
          </p:cNvSpPr>
          <p:nvPr>
            <p:ph type="dt" sz="half" idx="10"/>
          </p:nvPr>
        </p:nvSpPr>
        <p:spPr>
          <a:xfrm>
            <a:off x="358820" y="4727872"/>
            <a:ext cx="2743200" cy="365125"/>
          </a:xfrm>
          <a:prstGeom prst="rect">
            <a:avLst/>
          </a:prstGeom>
        </p:spPr>
        <p:txBody>
          <a:bodyPr lIns="0" tIns="0" rIns="0" bIns="0" anchor="t"/>
          <a:lstStyle>
            <a:lvl1pPr>
              <a:lnSpc>
                <a:spcPct val="90000"/>
              </a:lnSpc>
              <a:defRPr sz="1600" b="0">
                <a:solidFill>
                  <a:schemeClr val="tx1"/>
                </a:solidFill>
                <a:latin typeface="+mn-lt"/>
              </a:defRPr>
            </a:lvl1pPr>
          </a:lstStyle>
          <a:p>
            <a:fld id="{31546B36-5F7F-47D8-974B-D517C0909C20}" type="datetime4">
              <a:rPr lang="en-US" smtClean="0"/>
              <a:t>March 25, 2025</a:t>
            </a:fld>
            <a:endParaRPr lang="en-US"/>
          </a:p>
        </p:txBody>
      </p:sp>
      <p:sp>
        <p:nvSpPr>
          <p:cNvPr id="8" name="Title 1">
            <a:extLst>
              <a:ext uri="{FF2B5EF4-FFF2-40B4-BE49-F238E27FC236}">
                <a16:creationId xmlns:a16="http://schemas.microsoft.com/office/drawing/2014/main" id="{D9D7E3A5-96E7-4F6F-94B6-4E220A39BC92}"/>
              </a:ext>
            </a:extLst>
          </p:cNvPr>
          <p:cNvSpPr>
            <a:spLocks noGrp="1"/>
          </p:cNvSpPr>
          <p:nvPr>
            <p:ph type="ctrTitle"/>
          </p:nvPr>
        </p:nvSpPr>
        <p:spPr>
          <a:xfrm>
            <a:off x="358820" y="1409700"/>
            <a:ext cx="7939020" cy="2019300"/>
          </a:xfrm>
        </p:spPr>
        <p:txBody>
          <a:bodyPr tIns="0" anchor="t"/>
          <a:lstStyle>
            <a:lvl1pPr algn="l">
              <a:lnSpc>
                <a:spcPct val="70000"/>
              </a:lnSpc>
              <a:defRPr sz="4400" b="0">
                <a:solidFill>
                  <a:schemeClr val="tx1"/>
                </a:solidFill>
              </a:defRPr>
            </a:lvl1pPr>
          </a:lstStyle>
          <a:p>
            <a:r>
              <a:rPr lang="en-US"/>
              <a:t>Click to edit Master title style</a:t>
            </a:r>
          </a:p>
        </p:txBody>
      </p:sp>
      <p:pic>
        <p:nvPicPr>
          <p:cNvPr id="6" name="Graphic 5">
            <a:extLst>
              <a:ext uri="{FF2B5EF4-FFF2-40B4-BE49-F238E27FC236}">
                <a16:creationId xmlns:a16="http://schemas.microsoft.com/office/drawing/2014/main" id="{41E13F6C-E033-417B-82A7-B383D77AE3E4}"/>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1732" y="6178496"/>
            <a:ext cx="1753669" cy="327979"/>
          </a:xfrm>
          <a:prstGeom prst="rect">
            <a:avLst/>
          </a:prstGeom>
        </p:spPr>
      </p:pic>
    </p:spTree>
    <p:extLst>
      <p:ext uri="{BB962C8B-B14F-4D97-AF65-F5344CB8AC3E}">
        <p14:creationId xmlns:p14="http://schemas.microsoft.com/office/powerpoint/2010/main" val="3923544831"/>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userDrawn="1">
  <p:cSld name="1_Title Slide + Pic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6E8ECFF-060D-49DB-A05A-F9FC0C72E5D9}"/>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1732" y="6178496"/>
            <a:ext cx="1753669" cy="327979"/>
          </a:xfrm>
          <a:prstGeom prst="rect">
            <a:avLst/>
          </a:prstGeom>
        </p:spPr>
      </p:pic>
      <p:sp>
        <p:nvSpPr>
          <p:cNvPr id="6" name="Title 1">
            <a:extLst>
              <a:ext uri="{FF2B5EF4-FFF2-40B4-BE49-F238E27FC236}">
                <a16:creationId xmlns:a16="http://schemas.microsoft.com/office/drawing/2014/main" id="{EAD014D1-D926-4D7C-9E76-64F4C6EECDC4}"/>
              </a:ext>
            </a:extLst>
          </p:cNvPr>
          <p:cNvSpPr>
            <a:spLocks noGrp="1"/>
          </p:cNvSpPr>
          <p:nvPr>
            <p:ph type="ctrTitle"/>
          </p:nvPr>
        </p:nvSpPr>
        <p:spPr>
          <a:xfrm>
            <a:off x="358820" y="1409700"/>
            <a:ext cx="7939020" cy="2019300"/>
          </a:xfrm>
        </p:spPr>
        <p:txBody>
          <a:bodyPr tIns="0" anchor="t"/>
          <a:lstStyle>
            <a:lvl1pPr algn="l">
              <a:lnSpc>
                <a:spcPct val="70000"/>
              </a:lnSpc>
              <a:defRPr sz="4400" b="0">
                <a:solidFill>
                  <a:schemeClr val="bg1"/>
                </a:solidFill>
              </a:defRPr>
            </a:lvl1pPr>
          </a:lstStyle>
          <a:p>
            <a:r>
              <a:rPr lang="en-US"/>
              <a:t>Click to edit Master title style</a:t>
            </a:r>
          </a:p>
        </p:txBody>
      </p:sp>
      <p:sp>
        <p:nvSpPr>
          <p:cNvPr id="8" name="Subtitle 2">
            <a:extLst>
              <a:ext uri="{FF2B5EF4-FFF2-40B4-BE49-F238E27FC236}">
                <a16:creationId xmlns:a16="http://schemas.microsoft.com/office/drawing/2014/main" id="{D4AC279C-0578-4DF4-B6DE-E66A13B0697F}"/>
              </a:ext>
            </a:extLst>
          </p:cNvPr>
          <p:cNvSpPr>
            <a:spLocks noGrp="1"/>
          </p:cNvSpPr>
          <p:nvPr>
            <p:ph type="subTitle" idx="1" hasCustomPrompt="1"/>
          </p:nvPr>
        </p:nvSpPr>
        <p:spPr>
          <a:xfrm>
            <a:off x="358820" y="3848100"/>
            <a:ext cx="5600700" cy="529919"/>
          </a:xfrm>
        </p:spPr>
        <p:txBody>
          <a:bodyPr tIns="0" bIns="182880" anchor="t" anchorCtr="0"/>
          <a:lstStyle>
            <a:lvl1pPr marL="0" indent="0" algn="l">
              <a:lnSpc>
                <a:spcPct val="90000"/>
              </a:lnSpc>
              <a:spcAft>
                <a:spcPts val="0"/>
              </a:spcAft>
              <a:buNone/>
              <a:defRPr sz="1800" b="0" cap="all" baseline="0">
                <a:solidFill>
                  <a:schemeClr val="bg1"/>
                </a:solidFill>
                <a:latin typeface="+mj-lt"/>
              </a:defRPr>
            </a:lvl1pPr>
            <a:lvl2pPr marL="0" indent="0" algn="l">
              <a:lnSpc>
                <a:spcPct val="90000"/>
              </a:lnSpc>
              <a:spcAft>
                <a:spcPts val="0"/>
              </a:spcAft>
              <a:buNone/>
              <a:defRPr sz="1800" b="1" cap="all"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sp>
        <p:nvSpPr>
          <p:cNvPr id="9" name="Date Placeholder 3">
            <a:extLst>
              <a:ext uri="{FF2B5EF4-FFF2-40B4-BE49-F238E27FC236}">
                <a16:creationId xmlns:a16="http://schemas.microsoft.com/office/drawing/2014/main" id="{7970BA94-456D-414C-813C-ADBBF957DAC3}"/>
              </a:ext>
            </a:extLst>
          </p:cNvPr>
          <p:cNvSpPr>
            <a:spLocks noGrp="1"/>
          </p:cNvSpPr>
          <p:nvPr>
            <p:ph type="dt" sz="half" idx="10"/>
          </p:nvPr>
        </p:nvSpPr>
        <p:spPr>
          <a:xfrm>
            <a:off x="358820" y="4727872"/>
            <a:ext cx="2743200" cy="365125"/>
          </a:xfrm>
          <a:prstGeom prst="rect">
            <a:avLst/>
          </a:prstGeom>
        </p:spPr>
        <p:txBody>
          <a:bodyPr lIns="0" tIns="0" rIns="0" bIns="0" anchor="t"/>
          <a:lstStyle>
            <a:lvl1pPr>
              <a:lnSpc>
                <a:spcPct val="90000"/>
              </a:lnSpc>
              <a:defRPr sz="1600" b="0">
                <a:solidFill>
                  <a:schemeClr val="bg1"/>
                </a:solidFill>
                <a:latin typeface="+mn-lt"/>
              </a:defRPr>
            </a:lvl1pPr>
          </a:lstStyle>
          <a:p>
            <a:fld id="{F1547BC6-0705-4C6B-9EA0-E341024BE5D8}" type="datetime4">
              <a:rPr lang="en-US" smtClean="0"/>
              <a:t>March 25, 2025</a:t>
            </a:fld>
            <a:endParaRPr lang="en-US"/>
          </a:p>
        </p:txBody>
      </p:sp>
    </p:spTree>
    <p:extLst>
      <p:ext uri="{BB962C8B-B14F-4D97-AF65-F5344CB8AC3E}">
        <p14:creationId xmlns:p14="http://schemas.microsoft.com/office/powerpoint/2010/main" val="4130737895"/>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preserve="1" userDrawn="1">
  <p:cSld name="Title Slide Color">
    <p:bg>
      <p:bgPr>
        <a:solidFill>
          <a:schemeClr val="accent2"/>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2F1AD5E1-596F-44FE-BB24-7F1520D02E32}"/>
              </a:ext>
            </a:extLst>
          </p:cNvPr>
          <p:cNvGraphicFramePr>
            <a:graphicFrameLocks noChangeAspect="1"/>
          </p:cNvGraphicFramePr>
          <p:nvPr userDrawn="1">
            <p:custDataLst>
              <p:tags r:id="rId1"/>
            </p:custDataLst>
            <p:extLst>
              <p:ext uri="{D42A27DB-BD31-4B8C-83A1-F6EECF244321}">
                <p14:modId xmlns:p14="http://schemas.microsoft.com/office/powerpoint/2010/main" val="40751251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6" name="Object 5" hidden="1">
                        <a:extLst>
                          <a:ext uri="{FF2B5EF4-FFF2-40B4-BE49-F238E27FC236}">
                            <a16:creationId xmlns:a16="http://schemas.microsoft.com/office/drawing/2014/main" id="{2F1AD5E1-596F-44FE-BB24-7F1520D02E3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1591A3BB-35C0-46F1-913B-1F85EECFAB4E}"/>
              </a:ext>
            </a:extLst>
          </p:cNvPr>
          <p:cNvSpPr/>
          <p:nvPr userDrawn="1">
            <p:custDataLst>
              <p:tags r:id="rId2"/>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err="1">
              <a:solidFill>
                <a:schemeClr val="tx1"/>
              </a:solidFill>
              <a:latin typeface="Arial Black" panose="020B0A04020102020204" pitchFamily="34" charset="0"/>
              <a:ea typeface="+mj-ea"/>
              <a:cs typeface="+mj-cs"/>
              <a:sym typeface="Arial Black" panose="020B0A04020102020204" pitchFamily="34" charset="0"/>
            </a:endParaRPr>
          </a:p>
        </p:txBody>
      </p:sp>
      <p:pic>
        <p:nvPicPr>
          <p:cNvPr id="8" name="Graphic 7">
            <a:extLst>
              <a:ext uri="{FF2B5EF4-FFF2-40B4-BE49-F238E27FC236}">
                <a16:creationId xmlns:a16="http://schemas.microsoft.com/office/drawing/2014/main" id="{07D801B6-A973-4D6D-8431-BA0D1481B3CF}"/>
              </a:ext>
            </a:extLst>
          </p:cNvPr>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61732" y="6178496"/>
            <a:ext cx="1753669" cy="327979"/>
          </a:xfrm>
          <a:prstGeom prst="rect">
            <a:avLst/>
          </a:prstGeom>
        </p:spPr>
      </p:pic>
      <p:sp>
        <p:nvSpPr>
          <p:cNvPr id="11" name="Title 1">
            <a:extLst>
              <a:ext uri="{FF2B5EF4-FFF2-40B4-BE49-F238E27FC236}">
                <a16:creationId xmlns:a16="http://schemas.microsoft.com/office/drawing/2014/main" id="{2DC058CE-8CAB-4596-B39C-B90A39448A67}"/>
              </a:ext>
            </a:extLst>
          </p:cNvPr>
          <p:cNvSpPr>
            <a:spLocks noGrp="1"/>
          </p:cNvSpPr>
          <p:nvPr>
            <p:ph type="ctrTitle"/>
          </p:nvPr>
        </p:nvSpPr>
        <p:spPr>
          <a:xfrm>
            <a:off x="358820" y="1409700"/>
            <a:ext cx="7939020" cy="2019300"/>
          </a:xfrm>
        </p:spPr>
        <p:txBody>
          <a:bodyPr tIns="0" anchor="t"/>
          <a:lstStyle>
            <a:lvl1pPr algn="l">
              <a:lnSpc>
                <a:spcPct val="70000"/>
              </a:lnSpc>
              <a:defRPr sz="4400" b="0">
                <a:solidFill>
                  <a:schemeClr val="bg1"/>
                </a:solidFill>
              </a:defRPr>
            </a:lvl1pPr>
          </a:lstStyle>
          <a:p>
            <a:r>
              <a:rPr lang="en-US"/>
              <a:t>Click to edit Master title style</a:t>
            </a:r>
          </a:p>
        </p:txBody>
      </p:sp>
      <p:sp>
        <p:nvSpPr>
          <p:cNvPr id="12" name="Subtitle 2">
            <a:extLst>
              <a:ext uri="{FF2B5EF4-FFF2-40B4-BE49-F238E27FC236}">
                <a16:creationId xmlns:a16="http://schemas.microsoft.com/office/drawing/2014/main" id="{A5DA0A5D-D6CB-4EB3-B69B-705766631346}"/>
              </a:ext>
            </a:extLst>
          </p:cNvPr>
          <p:cNvSpPr>
            <a:spLocks noGrp="1"/>
          </p:cNvSpPr>
          <p:nvPr>
            <p:ph type="subTitle" idx="1" hasCustomPrompt="1"/>
          </p:nvPr>
        </p:nvSpPr>
        <p:spPr>
          <a:xfrm>
            <a:off x="358820" y="3848100"/>
            <a:ext cx="5600700" cy="529919"/>
          </a:xfrm>
        </p:spPr>
        <p:txBody>
          <a:bodyPr tIns="0" bIns="182880" anchor="t" anchorCtr="0"/>
          <a:lstStyle>
            <a:lvl1pPr marL="0" indent="0" algn="l">
              <a:lnSpc>
                <a:spcPct val="90000"/>
              </a:lnSpc>
              <a:spcAft>
                <a:spcPts val="0"/>
              </a:spcAft>
              <a:buNone/>
              <a:defRPr sz="1800" b="0" cap="all" baseline="0">
                <a:solidFill>
                  <a:schemeClr val="bg1"/>
                </a:solidFill>
                <a:latin typeface="+mj-lt"/>
              </a:defRPr>
            </a:lvl1pPr>
            <a:lvl2pPr marL="0" indent="0" algn="l">
              <a:lnSpc>
                <a:spcPct val="90000"/>
              </a:lnSpc>
              <a:spcAft>
                <a:spcPts val="0"/>
              </a:spcAft>
              <a:buNone/>
              <a:defRPr sz="1800" b="1" cap="all"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sp>
        <p:nvSpPr>
          <p:cNvPr id="13" name="Date Placeholder 3">
            <a:extLst>
              <a:ext uri="{FF2B5EF4-FFF2-40B4-BE49-F238E27FC236}">
                <a16:creationId xmlns:a16="http://schemas.microsoft.com/office/drawing/2014/main" id="{A84B63F6-0234-442C-BE03-DD8F428DB59A}"/>
              </a:ext>
            </a:extLst>
          </p:cNvPr>
          <p:cNvSpPr>
            <a:spLocks noGrp="1"/>
          </p:cNvSpPr>
          <p:nvPr>
            <p:ph type="dt" sz="half" idx="10"/>
          </p:nvPr>
        </p:nvSpPr>
        <p:spPr>
          <a:xfrm>
            <a:off x="358820" y="4727872"/>
            <a:ext cx="2743200" cy="365125"/>
          </a:xfrm>
          <a:prstGeom prst="rect">
            <a:avLst/>
          </a:prstGeom>
        </p:spPr>
        <p:txBody>
          <a:bodyPr lIns="0" tIns="0" rIns="0" bIns="0" anchor="t"/>
          <a:lstStyle>
            <a:lvl1pPr>
              <a:lnSpc>
                <a:spcPct val="90000"/>
              </a:lnSpc>
              <a:defRPr sz="1600" b="0">
                <a:solidFill>
                  <a:schemeClr val="bg1"/>
                </a:solidFill>
                <a:latin typeface="+mn-lt"/>
              </a:defRPr>
            </a:lvl1pPr>
          </a:lstStyle>
          <a:p>
            <a:fld id="{DA021706-F1F1-44E2-86FB-5EA6B80654F9}" type="datetime4">
              <a:rPr lang="en-US" smtClean="0"/>
              <a:t>March 25, 2025</a:t>
            </a:fld>
            <a:endParaRPr lang="en-US"/>
          </a:p>
        </p:txBody>
      </p:sp>
    </p:spTree>
    <p:extLst>
      <p:ext uri="{BB962C8B-B14F-4D97-AF65-F5344CB8AC3E}">
        <p14:creationId xmlns:p14="http://schemas.microsoft.com/office/powerpoint/2010/main" val="145432350"/>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preserve="1" userDrawn="1">
  <p:cSld name="Title Slide + 5 Pics">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65922E2-F175-43A5-BEF3-3E987A9397D2}"/>
              </a:ext>
            </a:extLst>
          </p:cNvPr>
          <p:cNvGraphicFramePr>
            <a:graphicFrameLocks noChangeAspect="1"/>
          </p:cNvGraphicFramePr>
          <p:nvPr userDrawn="1">
            <p:custDataLst>
              <p:tags r:id="rId1"/>
            </p:custDataLst>
            <p:extLst>
              <p:ext uri="{D42A27DB-BD31-4B8C-83A1-F6EECF244321}">
                <p14:modId xmlns:p14="http://schemas.microsoft.com/office/powerpoint/2010/main" val="35764574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8" name="Object 7" hidden="1">
                        <a:extLst>
                          <a:ext uri="{FF2B5EF4-FFF2-40B4-BE49-F238E27FC236}">
                            <a16:creationId xmlns:a16="http://schemas.microsoft.com/office/drawing/2014/main" id="{465922E2-F175-43A5-BEF3-3E987A9397D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4EF15769-D396-4F8C-B263-C2330A1F8F6D}"/>
              </a:ext>
            </a:extLst>
          </p:cNvPr>
          <p:cNvSpPr/>
          <p:nvPr userDrawn="1">
            <p:custDataLst>
              <p:tags r:id="rId2"/>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7" name="Picture Placeholder 10">
            <a:extLst>
              <a:ext uri="{FF2B5EF4-FFF2-40B4-BE49-F238E27FC236}">
                <a16:creationId xmlns:a16="http://schemas.microsoft.com/office/drawing/2014/main" id="{7FEED254-594A-4DEF-B14F-BB320B35EAD8}"/>
              </a:ext>
            </a:extLst>
          </p:cNvPr>
          <p:cNvSpPr>
            <a:spLocks noGrp="1"/>
          </p:cNvSpPr>
          <p:nvPr>
            <p:ph type="pic" sz="quarter" idx="13"/>
          </p:nvPr>
        </p:nvSpPr>
        <p:spPr>
          <a:xfrm>
            <a:off x="0" y="-2"/>
            <a:ext cx="2395728" cy="3009902"/>
          </a:xfrm>
          <a:pattFill prst="wdUpDiag">
            <a:fgClr>
              <a:schemeClr val="bg2"/>
            </a:fgClr>
            <a:bgClr>
              <a:schemeClr val="bg1"/>
            </a:bgClr>
          </a:pattFill>
        </p:spPr>
        <p:txBody>
          <a:bodyPr/>
          <a:lstStyle/>
          <a:p>
            <a:r>
              <a:rPr lang="en-US"/>
              <a:t>Click icon to add picture</a:t>
            </a:r>
          </a:p>
        </p:txBody>
      </p:sp>
      <p:sp>
        <p:nvSpPr>
          <p:cNvPr id="9" name="Picture Placeholder 10">
            <a:extLst>
              <a:ext uri="{FF2B5EF4-FFF2-40B4-BE49-F238E27FC236}">
                <a16:creationId xmlns:a16="http://schemas.microsoft.com/office/drawing/2014/main" id="{D14B37AE-D376-4803-909C-43B768E77C4C}"/>
              </a:ext>
            </a:extLst>
          </p:cNvPr>
          <p:cNvSpPr>
            <a:spLocks noGrp="1"/>
          </p:cNvSpPr>
          <p:nvPr>
            <p:ph type="pic" sz="quarter" idx="14"/>
          </p:nvPr>
        </p:nvSpPr>
        <p:spPr>
          <a:xfrm>
            <a:off x="2450164" y="-2"/>
            <a:ext cx="2395728" cy="3009902"/>
          </a:xfrm>
          <a:pattFill prst="wdUpDiag">
            <a:fgClr>
              <a:schemeClr val="bg2"/>
            </a:fgClr>
            <a:bgClr>
              <a:schemeClr val="bg1"/>
            </a:bgClr>
          </a:pattFill>
        </p:spPr>
        <p:txBody>
          <a:bodyPr/>
          <a:lstStyle/>
          <a:p>
            <a:r>
              <a:rPr lang="en-US"/>
              <a:t>Click icon to add picture</a:t>
            </a:r>
          </a:p>
        </p:txBody>
      </p:sp>
      <p:sp>
        <p:nvSpPr>
          <p:cNvPr id="10" name="Picture Placeholder 10">
            <a:extLst>
              <a:ext uri="{FF2B5EF4-FFF2-40B4-BE49-F238E27FC236}">
                <a16:creationId xmlns:a16="http://schemas.microsoft.com/office/drawing/2014/main" id="{CC3E13D1-E94F-4B4D-83D6-B5F06339C4E8}"/>
              </a:ext>
            </a:extLst>
          </p:cNvPr>
          <p:cNvSpPr>
            <a:spLocks noGrp="1"/>
          </p:cNvSpPr>
          <p:nvPr>
            <p:ph type="pic" sz="quarter" idx="15"/>
          </p:nvPr>
        </p:nvSpPr>
        <p:spPr>
          <a:xfrm>
            <a:off x="4900328" y="-2"/>
            <a:ext cx="2395728" cy="3009902"/>
          </a:xfrm>
          <a:pattFill prst="wdUpDiag">
            <a:fgClr>
              <a:schemeClr val="bg2"/>
            </a:fgClr>
            <a:bgClr>
              <a:schemeClr val="bg1"/>
            </a:bgClr>
          </a:pattFill>
        </p:spPr>
        <p:txBody>
          <a:bodyPr/>
          <a:lstStyle/>
          <a:p>
            <a:r>
              <a:rPr lang="en-US"/>
              <a:t>Click icon to add picture</a:t>
            </a:r>
          </a:p>
        </p:txBody>
      </p:sp>
      <p:sp>
        <p:nvSpPr>
          <p:cNvPr id="11" name="Picture Placeholder 10">
            <a:extLst>
              <a:ext uri="{FF2B5EF4-FFF2-40B4-BE49-F238E27FC236}">
                <a16:creationId xmlns:a16="http://schemas.microsoft.com/office/drawing/2014/main" id="{80A7BAA9-D280-435E-831E-F80E2AAA1076}"/>
              </a:ext>
            </a:extLst>
          </p:cNvPr>
          <p:cNvSpPr>
            <a:spLocks noGrp="1"/>
          </p:cNvSpPr>
          <p:nvPr>
            <p:ph type="pic" sz="quarter" idx="16"/>
          </p:nvPr>
        </p:nvSpPr>
        <p:spPr>
          <a:xfrm>
            <a:off x="9800656" y="-2"/>
            <a:ext cx="2395728" cy="3009902"/>
          </a:xfrm>
          <a:pattFill prst="wdUpDiag">
            <a:fgClr>
              <a:schemeClr val="bg2"/>
            </a:fgClr>
            <a:bgClr>
              <a:schemeClr val="bg1"/>
            </a:bgClr>
          </a:pattFill>
        </p:spPr>
        <p:txBody>
          <a:bodyPr/>
          <a:lstStyle/>
          <a:p>
            <a:r>
              <a:rPr lang="en-US"/>
              <a:t>Click icon to add picture</a:t>
            </a:r>
          </a:p>
        </p:txBody>
      </p:sp>
      <p:sp>
        <p:nvSpPr>
          <p:cNvPr id="12" name="Picture Placeholder 10">
            <a:extLst>
              <a:ext uri="{FF2B5EF4-FFF2-40B4-BE49-F238E27FC236}">
                <a16:creationId xmlns:a16="http://schemas.microsoft.com/office/drawing/2014/main" id="{F8319823-0FB9-4E89-AEE4-CE31D964944D}"/>
              </a:ext>
            </a:extLst>
          </p:cNvPr>
          <p:cNvSpPr>
            <a:spLocks noGrp="1"/>
          </p:cNvSpPr>
          <p:nvPr>
            <p:ph type="pic" sz="quarter" idx="17"/>
          </p:nvPr>
        </p:nvSpPr>
        <p:spPr>
          <a:xfrm>
            <a:off x="7350492" y="-2"/>
            <a:ext cx="2395728" cy="3009902"/>
          </a:xfrm>
          <a:pattFill prst="wdUpDiag">
            <a:fgClr>
              <a:schemeClr val="bg2"/>
            </a:fgClr>
            <a:bgClr>
              <a:schemeClr val="bg1"/>
            </a:bgClr>
          </a:pattFill>
        </p:spPr>
        <p:txBody>
          <a:bodyPr/>
          <a:lstStyle/>
          <a:p>
            <a:r>
              <a:rPr lang="en-US"/>
              <a:t>Click icon to add picture</a:t>
            </a:r>
          </a:p>
        </p:txBody>
      </p:sp>
      <p:sp>
        <p:nvSpPr>
          <p:cNvPr id="2" name="Title 1">
            <a:extLst>
              <a:ext uri="{FF2B5EF4-FFF2-40B4-BE49-F238E27FC236}">
                <a16:creationId xmlns:a16="http://schemas.microsoft.com/office/drawing/2014/main" id="{51C9632D-2F70-4D0E-B737-ACF4A2DDEB26}"/>
              </a:ext>
            </a:extLst>
          </p:cNvPr>
          <p:cNvSpPr>
            <a:spLocks noGrp="1"/>
          </p:cNvSpPr>
          <p:nvPr>
            <p:ph type="ctrTitle"/>
          </p:nvPr>
        </p:nvSpPr>
        <p:spPr>
          <a:xfrm>
            <a:off x="358820" y="3429001"/>
            <a:ext cx="11337880" cy="504112"/>
          </a:xfrm>
        </p:spPr>
        <p:txBody>
          <a:bodyPr wrap="square" tIns="0" anchor="t">
            <a:spAutoFit/>
          </a:bodyPr>
          <a:lstStyle>
            <a:lvl1pPr algn="l">
              <a:lnSpc>
                <a:spcPct val="70000"/>
              </a:lnSpc>
              <a:defRPr sz="4400" b="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358819" y="4681904"/>
            <a:ext cx="3367019" cy="683264"/>
          </a:xfrm>
        </p:spPr>
        <p:txBody>
          <a:bodyPr wrap="square" tIns="0" bIns="182880" anchor="t" anchorCtr="0">
            <a:spAutoFit/>
          </a:bodyPr>
          <a:lstStyle>
            <a:lvl1pPr marL="0" indent="0" algn="l">
              <a:lnSpc>
                <a:spcPct val="90000"/>
              </a:lnSpc>
              <a:spcAft>
                <a:spcPts val="0"/>
              </a:spcAft>
              <a:buNone/>
              <a:defRPr sz="1800" b="0" cap="all" baseline="0">
                <a:solidFill>
                  <a:schemeClr val="tx1"/>
                </a:solidFill>
                <a:latin typeface="+mj-lt"/>
              </a:defRPr>
            </a:lvl1pPr>
            <a:lvl2pPr marL="0" indent="0" algn="l">
              <a:lnSpc>
                <a:spcPct val="90000"/>
              </a:lnSpc>
              <a:spcAft>
                <a:spcPts val="0"/>
              </a:spcAft>
              <a:buNone/>
              <a:defRPr sz="1800" b="1" cap="all" baseline="0">
                <a:solidFill>
                  <a:schemeClr val="tx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sp>
        <p:nvSpPr>
          <p:cNvPr id="4" name="Date Placeholder 3">
            <a:extLst>
              <a:ext uri="{FF2B5EF4-FFF2-40B4-BE49-F238E27FC236}">
                <a16:creationId xmlns:a16="http://schemas.microsoft.com/office/drawing/2014/main" id="{F3C79F04-7833-4562-B8D1-AC0341D757FA}"/>
              </a:ext>
            </a:extLst>
          </p:cNvPr>
          <p:cNvSpPr>
            <a:spLocks noGrp="1"/>
          </p:cNvSpPr>
          <p:nvPr>
            <p:ph type="dt" sz="half" idx="10"/>
          </p:nvPr>
        </p:nvSpPr>
        <p:spPr>
          <a:xfrm>
            <a:off x="361731" y="5454432"/>
            <a:ext cx="3367019" cy="221599"/>
          </a:xfrm>
          <a:prstGeom prst="rect">
            <a:avLst/>
          </a:prstGeom>
        </p:spPr>
        <p:txBody>
          <a:bodyPr wrap="square" lIns="0" tIns="0" rIns="0" bIns="0" anchor="t">
            <a:spAutoFit/>
          </a:bodyPr>
          <a:lstStyle>
            <a:lvl1pPr algn="l">
              <a:lnSpc>
                <a:spcPct val="90000"/>
              </a:lnSpc>
              <a:defRPr sz="1600" b="0">
                <a:solidFill>
                  <a:schemeClr val="tx1"/>
                </a:solidFill>
                <a:latin typeface="+mn-lt"/>
              </a:defRPr>
            </a:lvl1pPr>
          </a:lstStyle>
          <a:p>
            <a:fld id="{C090737D-1C55-4B2F-8C92-80940351C36B}" type="datetime4">
              <a:rPr lang="en-US" smtClean="0"/>
              <a:t>March 25, 2025</a:t>
            </a:fld>
            <a:endParaRPr lang="en-US"/>
          </a:p>
        </p:txBody>
      </p:sp>
      <p:pic>
        <p:nvPicPr>
          <p:cNvPr id="6" name="Graphic 5">
            <a:extLst>
              <a:ext uri="{FF2B5EF4-FFF2-40B4-BE49-F238E27FC236}">
                <a16:creationId xmlns:a16="http://schemas.microsoft.com/office/drawing/2014/main" id="{0A43BEBD-56B2-42F2-A52E-ADB299D805A6}"/>
              </a:ext>
            </a:extLst>
          </p:cNvPr>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61732" y="6178496"/>
            <a:ext cx="1753669" cy="327979"/>
          </a:xfrm>
          <a:prstGeom prst="rect">
            <a:avLst/>
          </a:prstGeom>
        </p:spPr>
      </p:pic>
    </p:spTree>
    <p:extLst>
      <p:ext uri="{BB962C8B-B14F-4D97-AF65-F5344CB8AC3E}">
        <p14:creationId xmlns:p14="http://schemas.microsoft.com/office/powerpoint/2010/main" val="2594483793"/>
      </p:ext>
    </p:extLst>
  </p:cSld>
  <p:clrMapOvr>
    <a:masterClrMapping/>
  </p:clrMapOvr>
  <p:extLst>
    <p:ext uri="{DCECCB84-F9BA-43D5-87BE-67443E8EF086}">
      <p15:sldGuideLst xmlns:p15="http://schemas.microsoft.com/office/powerpoint/2012/main">
        <p15:guide id="1" pos="5592">
          <p15:clr>
            <a:srgbClr val="FBAE40"/>
          </p15:clr>
        </p15:guide>
        <p15:guide id="2" orient="horz" pos="3024">
          <p15:clr>
            <a:srgbClr val="FBAE40"/>
          </p15:clr>
        </p15:guide>
        <p15:guide id="3" orient="horz" pos="1896">
          <p15:clr>
            <a:srgbClr val="FBAE40"/>
          </p15:clr>
        </p15:guide>
        <p15:guide id="4" orient="horz" pos="2760">
          <p15:clr>
            <a:srgbClr val="FBAE4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userDrawn="1">
  <p:cSld name="Section Header Gray">
    <p:bg>
      <p:bgPr>
        <a:solidFill>
          <a:schemeClr val="accent3"/>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pic>
        <p:nvPicPr>
          <p:cNvPr id="7" name="Graphic 6">
            <a:extLst>
              <a:ext uri="{FF2B5EF4-FFF2-40B4-BE49-F238E27FC236}">
                <a16:creationId xmlns:a16="http://schemas.microsoft.com/office/drawing/2014/main" id="{554CFFDD-05DC-402C-8089-120C9C2FE86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59757" y="6369208"/>
            <a:ext cx="1143000" cy="213769"/>
          </a:xfrm>
          <a:prstGeom prst="rect">
            <a:avLst/>
          </a:prstGeom>
        </p:spPr>
      </p:pic>
      <p:sp>
        <p:nvSpPr>
          <p:cNvPr id="8" name="Text Placeholder 2">
            <a:extLst>
              <a:ext uri="{FF2B5EF4-FFF2-40B4-BE49-F238E27FC236}">
                <a16:creationId xmlns:a16="http://schemas.microsoft.com/office/drawing/2014/main" id="{83F69A8E-D34D-41E5-A75A-1D77817E017D}"/>
              </a:ext>
            </a:extLst>
          </p:cNvPr>
          <p:cNvSpPr>
            <a:spLocks noGrp="1"/>
          </p:cNvSpPr>
          <p:nvPr>
            <p:ph type="body" idx="1" hasCustomPrompt="1"/>
          </p:nvPr>
        </p:nvSpPr>
        <p:spPr>
          <a:xfrm>
            <a:off x="358820" y="3848101"/>
            <a:ext cx="5600700" cy="276999"/>
          </a:xfrm>
        </p:spPr>
        <p:txBody>
          <a:bodyPr tIns="0" anchor="t">
            <a:sp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9" name="Title 1">
            <a:extLst>
              <a:ext uri="{FF2B5EF4-FFF2-40B4-BE49-F238E27FC236}">
                <a16:creationId xmlns:a16="http://schemas.microsoft.com/office/drawing/2014/main" id="{39A33503-2C63-4C7D-B5CD-6B48A1059AAD}"/>
              </a:ext>
            </a:extLst>
          </p:cNvPr>
          <p:cNvSpPr>
            <a:spLocks noGrp="1"/>
          </p:cNvSpPr>
          <p:nvPr>
            <p:ph type="title"/>
          </p:nvPr>
        </p:nvSpPr>
        <p:spPr>
          <a:xfrm>
            <a:off x="358820" y="1409699"/>
            <a:ext cx="8348452" cy="978088"/>
          </a:xfrm>
        </p:spPr>
        <p:txBody>
          <a:bodyPr wrap="square" tIns="0" anchor="t">
            <a:spAutoFit/>
          </a:bodyPr>
          <a:lstStyle>
            <a:lvl1pPr>
              <a:lnSpc>
                <a:spcPct val="70000"/>
              </a:lnSpc>
              <a:defRPr sz="4400" b="0">
                <a:solidFill>
                  <a:schemeClr val="bg1"/>
                </a:solidFill>
              </a:defRPr>
            </a:lvl1pPr>
          </a:lstStyle>
          <a:p>
            <a:r>
              <a:rPr lang="en-US"/>
              <a:t>Click to edit Master title style</a:t>
            </a:r>
          </a:p>
        </p:txBody>
      </p:sp>
    </p:spTree>
    <p:extLst>
      <p:ext uri="{BB962C8B-B14F-4D97-AF65-F5344CB8AC3E}">
        <p14:creationId xmlns:p14="http://schemas.microsoft.com/office/powerpoint/2010/main" val="1655211432"/>
      </p:ext>
    </p:extLst>
  </p:cSld>
  <p:clrMapOvr>
    <a:masterClrMapping/>
  </p:clrMapOvr>
  <p:extLst>
    <p:ext uri="{DCECCB84-F9BA-43D5-87BE-67443E8EF086}">
      <p15:sldGuideLst xmlns:p15="http://schemas.microsoft.com/office/powerpoint/2012/main">
        <p15:guide id="1" pos="559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XL Content Gray">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495299" y="1569492"/>
            <a:ext cx="11159889" cy="2988859"/>
          </a:xfrm>
        </p:spPr>
        <p:txBody>
          <a:bodyPr tIns="0" anchor="t"/>
          <a:lstStyle>
            <a:lvl1pPr>
              <a:lnSpc>
                <a:spcPct val="70000"/>
              </a:lnSpc>
              <a:defRPr sz="8800" b="0" spc="-300">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sp>
        <p:nvSpPr>
          <p:cNvPr id="3" name="Rectangle 23">
            <a:extLst>
              <a:ext uri="{FF2B5EF4-FFF2-40B4-BE49-F238E27FC236}">
                <a16:creationId xmlns:a16="http://schemas.microsoft.com/office/drawing/2014/main" id="{F681587E-4DF3-EDA9-D475-3F125132E17E}"/>
              </a:ext>
            </a:extLst>
          </p:cNvPr>
          <p:cNvSpPr>
            <a:spLocks noChangeArrowheads="1"/>
          </p:cNvSpPr>
          <p:nvPr userDrawn="1"/>
        </p:nvSpPr>
        <p:spPr bwMode="auto">
          <a:xfrm>
            <a:off x="6922389" y="6464368"/>
            <a:ext cx="4118435" cy="215444"/>
          </a:xfrm>
          <a:prstGeom prst="rect">
            <a:avLst/>
          </a:prstGeom>
          <a:noFill/>
          <a:ln>
            <a:noFill/>
          </a:ln>
        </p:spPr>
        <p:txBody>
          <a:bodyPr wrap="none" lIns="0" tIns="0" rIns="0" bIns="0" anchor="b">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r" eaLnBrk="1" hangingPunct="1">
              <a:defRPr/>
            </a:pPr>
            <a:r>
              <a:rPr lang="en-US" altLang="en-US" sz="700">
                <a:solidFill>
                  <a:schemeClr val="bg1"/>
                </a:solidFill>
                <a:latin typeface="+mn-lt"/>
                <a:cs typeface="Arial" panose="020B0604020202020204" pitchFamily="34" charset="0"/>
              </a:rPr>
              <a:t>© 2025 Honeywell International Inc. Neither this document nor the information contained herein may be reproduced, used, distributed or disclosed to others without the written consent of Honeywell</a:t>
            </a:r>
          </a:p>
        </p:txBody>
      </p:sp>
    </p:spTree>
    <p:extLst>
      <p:ext uri="{BB962C8B-B14F-4D97-AF65-F5344CB8AC3E}">
        <p14:creationId xmlns:p14="http://schemas.microsoft.com/office/powerpoint/2010/main" val="3308788566"/>
      </p:ext>
    </p:extLst>
  </p:cSld>
  <p:clrMapOvr>
    <a:masterClrMapping/>
  </p:clrMapOvr>
  <p:extLst>
    <p:ext uri="{DCECCB84-F9BA-43D5-87BE-67443E8EF086}">
      <p15:sldGuideLst xmlns:p15="http://schemas.microsoft.com/office/powerpoint/2012/main">
        <p15:guide id="2" pos="5592">
          <p15:clr>
            <a:srgbClr val="FBAE40"/>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preserve="1" userDrawn="1">
  <p:cSld name="Section Header + Pic">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1C84CC1-84B5-4D26-AEDB-357857ECF43B}"/>
              </a:ext>
            </a:extLst>
          </p:cNvPr>
          <p:cNvGraphicFramePr>
            <a:graphicFrameLocks noChangeAspect="1"/>
          </p:cNvGraphicFramePr>
          <p:nvPr userDrawn="1">
            <p:custDataLst>
              <p:tags r:id="rId1"/>
            </p:custDataLst>
            <p:extLst>
              <p:ext uri="{D42A27DB-BD31-4B8C-83A1-F6EECF244321}">
                <p14:modId xmlns:p14="http://schemas.microsoft.com/office/powerpoint/2010/main" val="37421040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5" name="Object 4" hidden="1">
                        <a:extLst>
                          <a:ext uri="{FF2B5EF4-FFF2-40B4-BE49-F238E27FC236}">
                            <a16:creationId xmlns:a16="http://schemas.microsoft.com/office/drawing/2014/main" id="{61C84CC1-84B5-4D26-AEDB-357857ECF43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C1BFB45-C43D-4713-A656-53090907DA31}"/>
              </a:ext>
            </a:extLst>
          </p:cNvPr>
          <p:cNvSpPr/>
          <p:nvPr userDrawn="1">
            <p:custDataLst>
              <p:tags r:id="rId2"/>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329908" y="3848099"/>
            <a:ext cx="11700254" cy="504112"/>
          </a:xfrm>
        </p:spPr>
        <p:txBody>
          <a:bodyPr wrap="square" tIns="0" anchor="t">
            <a:spAutoFit/>
          </a:bodyPr>
          <a:lstStyle>
            <a:lvl1pPr>
              <a:lnSpc>
                <a:spcPct val="70000"/>
              </a:lnSpc>
              <a:defRPr sz="4400" b="0"/>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hasCustomPrompt="1"/>
          </p:nvPr>
        </p:nvSpPr>
        <p:spPr>
          <a:xfrm>
            <a:off x="320076" y="5105400"/>
            <a:ext cx="5523366" cy="404663"/>
          </a:xfrm>
        </p:spPr>
        <p:txBody>
          <a:bodyPr wrap="square" tIns="182880" anchor="t">
            <a:sp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accent3"/>
                </a:solidFill>
              </a:defRPr>
            </a:lvl1pPr>
          </a:lstStyle>
          <a:p>
            <a:fld id="{7B94EC18-1D2B-4535-B738-0E53AFE26620}" type="slidenum">
              <a:rPr lang="en-US" smtClean="0"/>
              <a:pPr/>
              <a:t>‹#›</a:t>
            </a:fld>
            <a:endParaRPr lang="en-US"/>
          </a:p>
        </p:txBody>
      </p:sp>
      <p:pic>
        <p:nvPicPr>
          <p:cNvPr id="7" name="Graphic 6">
            <a:extLst>
              <a:ext uri="{FF2B5EF4-FFF2-40B4-BE49-F238E27FC236}">
                <a16:creationId xmlns:a16="http://schemas.microsoft.com/office/drawing/2014/main" id="{7546317B-3751-4D87-BA2D-3B5F59761950}"/>
              </a:ext>
            </a:extLst>
          </p:cNvPr>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60341" y="6369208"/>
            <a:ext cx="1143000" cy="213769"/>
          </a:xfrm>
          <a:prstGeom prst="rect">
            <a:avLst/>
          </a:prstGeom>
        </p:spPr>
      </p:pic>
      <p:sp>
        <p:nvSpPr>
          <p:cNvPr id="11" name="Picture Placeholder 10">
            <a:extLst>
              <a:ext uri="{FF2B5EF4-FFF2-40B4-BE49-F238E27FC236}">
                <a16:creationId xmlns:a16="http://schemas.microsoft.com/office/drawing/2014/main" id="{9AAC5B92-BD5C-40B8-8837-AA1A4971E6F0}"/>
              </a:ext>
            </a:extLst>
          </p:cNvPr>
          <p:cNvSpPr>
            <a:spLocks noGrp="1"/>
          </p:cNvSpPr>
          <p:nvPr>
            <p:ph type="pic" sz="quarter" idx="13"/>
          </p:nvPr>
        </p:nvSpPr>
        <p:spPr>
          <a:xfrm>
            <a:off x="0" y="0"/>
            <a:ext cx="12192000" cy="3429000"/>
          </a:xfrm>
          <a:pattFill prst="wdUpDiag">
            <a:fgClr>
              <a:schemeClr val="bg2"/>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2700556455"/>
      </p:ext>
    </p:extLst>
  </p:cSld>
  <p:clrMapOvr>
    <a:masterClrMapping/>
  </p:clrMapOvr>
  <p:extLst>
    <p:ext uri="{DCECCB84-F9BA-43D5-87BE-67443E8EF086}">
      <p15:sldGuideLst xmlns:p15="http://schemas.microsoft.com/office/powerpoint/2012/main">
        <p15:guide id="1" orient="horz" pos="3216">
          <p15:clr>
            <a:srgbClr val="FBAE40"/>
          </p15:clr>
        </p15:guide>
        <p15:guide id="2" pos="5592">
          <p15:clr>
            <a:srgbClr val="FBAE4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preserve="1" userDrawn="1">
  <p:cSld name="Section Header + 5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320075" y="3848100"/>
            <a:ext cx="11310017" cy="440044"/>
          </a:xfrm>
        </p:spPr>
        <p:txBody>
          <a:bodyPr tIns="0" anchor="t"/>
          <a:lstStyle>
            <a:lvl1pPr>
              <a:lnSpc>
                <a:spcPct val="70000"/>
              </a:lnSpc>
              <a:defRPr sz="4400" b="0"/>
            </a:lvl1pPr>
          </a:lstStyle>
          <a:p>
            <a:r>
              <a:rPr lang="en-US"/>
              <a:t>Click to edit Master title style</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accent3"/>
                </a:solidFill>
              </a:defRPr>
            </a:lvl1pPr>
          </a:lstStyle>
          <a:p>
            <a:fld id="{7B94EC18-1D2B-4535-B738-0E53AFE26620}" type="slidenum">
              <a:rPr lang="en-US" smtClean="0"/>
              <a:pPr/>
              <a:t>‹#›</a:t>
            </a:fld>
            <a:endParaRPr lang="en-US"/>
          </a:p>
        </p:txBody>
      </p:sp>
      <p:sp>
        <p:nvSpPr>
          <p:cNvPr id="11" name="Picture Placeholder 10">
            <a:extLst>
              <a:ext uri="{FF2B5EF4-FFF2-40B4-BE49-F238E27FC236}">
                <a16:creationId xmlns:a16="http://schemas.microsoft.com/office/drawing/2014/main" id="{9AAC5B92-BD5C-40B8-8837-AA1A4971E6F0}"/>
              </a:ext>
            </a:extLst>
          </p:cNvPr>
          <p:cNvSpPr>
            <a:spLocks noGrp="1"/>
          </p:cNvSpPr>
          <p:nvPr>
            <p:ph type="pic" sz="quarter" idx="13"/>
          </p:nvPr>
        </p:nvSpPr>
        <p:spPr>
          <a:xfrm>
            <a:off x="0" y="-2"/>
            <a:ext cx="2395728" cy="3429000"/>
          </a:xfrm>
          <a:pattFill prst="wdUpDiag">
            <a:fgClr>
              <a:schemeClr val="bg2"/>
            </a:fgClr>
            <a:bgClr>
              <a:schemeClr val="bg1"/>
            </a:bgClr>
          </a:pattFill>
        </p:spPr>
        <p:txBody>
          <a:bodyPr/>
          <a:lstStyle/>
          <a:p>
            <a:r>
              <a:rPr lang="en-US"/>
              <a:t>Click icon to add picture</a:t>
            </a:r>
          </a:p>
        </p:txBody>
      </p:sp>
      <p:sp>
        <p:nvSpPr>
          <p:cNvPr id="8" name="Picture Placeholder 10">
            <a:extLst>
              <a:ext uri="{FF2B5EF4-FFF2-40B4-BE49-F238E27FC236}">
                <a16:creationId xmlns:a16="http://schemas.microsoft.com/office/drawing/2014/main" id="{80D7819A-630E-44DC-929F-933490774837}"/>
              </a:ext>
            </a:extLst>
          </p:cNvPr>
          <p:cNvSpPr>
            <a:spLocks noGrp="1"/>
          </p:cNvSpPr>
          <p:nvPr>
            <p:ph type="pic" sz="quarter" idx="14"/>
          </p:nvPr>
        </p:nvSpPr>
        <p:spPr>
          <a:xfrm>
            <a:off x="2448189" y="-2"/>
            <a:ext cx="2395728" cy="3429000"/>
          </a:xfrm>
          <a:pattFill prst="wdUpDiag">
            <a:fgClr>
              <a:schemeClr val="bg2"/>
            </a:fgClr>
            <a:bgClr>
              <a:schemeClr val="bg1"/>
            </a:bgClr>
          </a:pattFill>
        </p:spPr>
        <p:txBody>
          <a:bodyPr/>
          <a:lstStyle/>
          <a:p>
            <a:r>
              <a:rPr lang="en-US"/>
              <a:t>Click icon to add picture</a:t>
            </a:r>
          </a:p>
        </p:txBody>
      </p:sp>
      <p:sp>
        <p:nvSpPr>
          <p:cNvPr id="9" name="Picture Placeholder 10">
            <a:extLst>
              <a:ext uri="{FF2B5EF4-FFF2-40B4-BE49-F238E27FC236}">
                <a16:creationId xmlns:a16="http://schemas.microsoft.com/office/drawing/2014/main" id="{86C7584E-D951-44B3-B6A7-50BBD18EEA03}"/>
              </a:ext>
            </a:extLst>
          </p:cNvPr>
          <p:cNvSpPr>
            <a:spLocks noGrp="1"/>
          </p:cNvSpPr>
          <p:nvPr>
            <p:ph type="pic" sz="quarter" idx="15"/>
          </p:nvPr>
        </p:nvSpPr>
        <p:spPr>
          <a:xfrm>
            <a:off x="4896378" y="-2"/>
            <a:ext cx="2395728" cy="3429000"/>
          </a:xfrm>
          <a:pattFill prst="wdUpDiag">
            <a:fgClr>
              <a:schemeClr val="bg2"/>
            </a:fgClr>
            <a:bgClr>
              <a:schemeClr val="bg1"/>
            </a:bgClr>
          </a:pattFill>
        </p:spPr>
        <p:txBody>
          <a:bodyPr/>
          <a:lstStyle/>
          <a:p>
            <a:r>
              <a:rPr lang="en-US"/>
              <a:t>Click icon to add picture</a:t>
            </a:r>
          </a:p>
        </p:txBody>
      </p:sp>
      <p:sp>
        <p:nvSpPr>
          <p:cNvPr id="10" name="Picture Placeholder 10">
            <a:extLst>
              <a:ext uri="{FF2B5EF4-FFF2-40B4-BE49-F238E27FC236}">
                <a16:creationId xmlns:a16="http://schemas.microsoft.com/office/drawing/2014/main" id="{2B80078C-A569-4E2A-801C-5381A518F109}"/>
              </a:ext>
            </a:extLst>
          </p:cNvPr>
          <p:cNvSpPr>
            <a:spLocks noGrp="1"/>
          </p:cNvSpPr>
          <p:nvPr>
            <p:ph type="pic" sz="quarter" idx="16"/>
          </p:nvPr>
        </p:nvSpPr>
        <p:spPr>
          <a:xfrm>
            <a:off x="9792756" y="-2"/>
            <a:ext cx="2395728" cy="3429000"/>
          </a:xfrm>
          <a:pattFill prst="wdUpDiag">
            <a:fgClr>
              <a:schemeClr val="bg2"/>
            </a:fgClr>
            <a:bgClr>
              <a:schemeClr val="bg1"/>
            </a:bgClr>
          </a:pattFill>
        </p:spPr>
        <p:txBody>
          <a:bodyPr/>
          <a:lstStyle/>
          <a:p>
            <a:r>
              <a:rPr lang="en-US"/>
              <a:t>Click icon to add picture</a:t>
            </a:r>
          </a:p>
        </p:txBody>
      </p:sp>
      <p:sp>
        <p:nvSpPr>
          <p:cNvPr id="12" name="Picture Placeholder 10">
            <a:extLst>
              <a:ext uri="{FF2B5EF4-FFF2-40B4-BE49-F238E27FC236}">
                <a16:creationId xmlns:a16="http://schemas.microsoft.com/office/drawing/2014/main" id="{83DF5146-688C-4FB5-8042-A8DDBF6B6224}"/>
              </a:ext>
            </a:extLst>
          </p:cNvPr>
          <p:cNvSpPr>
            <a:spLocks noGrp="1"/>
          </p:cNvSpPr>
          <p:nvPr>
            <p:ph type="pic" sz="quarter" idx="17"/>
          </p:nvPr>
        </p:nvSpPr>
        <p:spPr>
          <a:xfrm>
            <a:off x="7344567" y="-2"/>
            <a:ext cx="2395728" cy="3429000"/>
          </a:xfrm>
          <a:pattFill prst="wdUpDiag">
            <a:fgClr>
              <a:schemeClr val="bg2"/>
            </a:fgClr>
            <a:bgClr>
              <a:schemeClr val="bg1"/>
            </a:bgClr>
          </a:pattFill>
        </p:spPr>
        <p:txBody>
          <a:bodyPr/>
          <a:lstStyle/>
          <a:p>
            <a:r>
              <a:rPr lang="en-US"/>
              <a:t>Click icon to add picture</a:t>
            </a:r>
          </a:p>
        </p:txBody>
      </p:sp>
      <p:sp>
        <p:nvSpPr>
          <p:cNvPr id="13" name="Text Placeholder 2">
            <a:extLst>
              <a:ext uri="{FF2B5EF4-FFF2-40B4-BE49-F238E27FC236}">
                <a16:creationId xmlns:a16="http://schemas.microsoft.com/office/drawing/2014/main" id="{DC7E4161-FFC3-4CB6-9A62-6A3DE1538095}"/>
              </a:ext>
            </a:extLst>
          </p:cNvPr>
          <p:cNvSpPr>
            <a:spLocks noGrp="1"/>
          </p:cNvSpPr>
          <p:nvPr>
            <p:ph type="body" idx="1" hasCustomPrompt="1"/>
          </p:nvPr>
        </p:nvSpPr>
        <p:spPr>
          <a:xfrm>
            <a:off x="329908" y="5105400"/>
            <a:ext cx="5523366" cy="404663"/>
          </a:xfrm>
        </p:spPr>
        <p:txBody>
          <a:bodyPr wrap="square" tIns="182880" anchor="t">
            <a:sp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3" name="Graphic 2">
            <a:extLst>
              <a:ext uri="{FF2B5EF4-FFF2-40B4-BE49-F238E27FC236}">
                <a16:creationId xmlns:a16="http://schemas.microsoft.com/office/drawing/2014/main" id="{9E35C771-5FE4-59B7-D0B2-48A16C68EEB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60341" y="6369208"/>
            <a:ext cx="1143000" cy="213769"/>
          </a:xfrm>
          <a:prstGeom prst="rect">
            <a:avLst/>
          </a:prstGeom>
        </p:spPr>
      </p:pic>
    </p:spTree>
    <p:extLst>
      <p:ext uri="{BB962C8B-B14F-4D97-AF65-F5344CB8AC3E}">
        <p14:creationId xmlns:p14="http://schemas.microsoft.com/office/powerpoint/2010/main" val="4005046950"/>
      </p:ext>
    </p:extLst>
  </p:cSld>
  <p:clrMapOvr>
    <a:masterClrMapping/>
  </p:clrMapOvr>
  <p:extLst>
    <p:ext uri="{DCECCB84-F9BA-43D5-87BE-67443E8EF086}">
      <p15:sldGuideLst xmlns:p15="http://schemas.microsoft.com/office/powerpoint/2012/main">
        <p15:guide id="1" orient="horz" pos="3216">
          <p15:clr>
            <a:srgbClr val="FBAE40"/>
          </p15:clr>
        </p15:guide>
        <p15:guide id="2" pos="5592">
          <p15:clr>
            <a:srgbClr val="FBAE4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userDrawn="1">
  <p:cSld name="Section Header + Icons">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358820" y="3429001"/>
            <a:ext cx="8382000" cy="1447799"/>
          </a:xfrm>
        </p:spPr>
        <p:txBody>
          <a:bodyPr tIns="0" anchor="t"/>
          <a:lstStyle>
            <a:lvl1pPr>
              <a:lnSpc>
                <a:spcPct val="70000"/>
              </a:lnSpc>
              <a:defRPr sz="4400" b="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hasCustomPrompt="1"/>
          </p:nvPr>
        </p:nvSpPr>
        <p:spPr>
          <a:xfrm>
            <a:off x="358820" y="4876800"/>
            <a:ext cx="8382000" cy="404663"/>
          </a:xfrm>
        </p:spPr>
        <p:txBody>
          <a:bodyPr tIns="182880" anchor="t">
            <a:sp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pic>
        <p:nvPicPr>
          <p:cNvPr id="8" name="Graphic 7">
            <a:extLst>
              <a:ext uri="{FF2B5EF4-FFF2-40B4-BE49-F238E27FC236}">
                <a16:creationId xmlns:a16="http://schemas.microsoft.com/office/drawing/2014/main" id="{F6C95CF8-14AD-4DDA-8DE9-531DB3551A9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59757" y="6369208"/>
            <a:ext cx="1143000" cy="213769"/>
          </a:xfrm>
          <a:prstGeom prst="rect">
            <a:avLst/>
          </a:prstGeom>
        </p:spPr>
      </p:pic>
    </p:spTree>
    <p:extLst>
      <p:ext uri="{BB962C8B-B14F-4D97-AF65-F5344CB8AC3E}">
        <p14:creationId xmlns:p14="http://schemas.microsoft.com/office/powerpoint/2010/main" val="709901951"/>
      </p:ext>
    </p:extLst>
  </p:cSld>
  <p:clrMapOvr>
    <a:masterClrMapping/>
  </p:clrMapOvr>
  <p:extLst>
    <p:ext uri="{DCECCB84-F9BA-43D5-87BE-67443E8EF086}">
      <p15:sldGuideLst xmlns:p15="http://schemas.microsoft.com/office/powerpoint/2012/main">
        <p15:guide id="1" orient="horz" pos="3072">
          <p15:clr>
            <a:srgbClr val="FBAE40"/>
          </p15:clr>
        </p15:guide>
        <p15:guide id="2" pos="5592">
          <p15:clr>
            <a:srgbClr val="FBAE4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preserve="1" userDrawn="1">
  <p:cSld name="Section Header + large Icon">
    <p:bg>
      <p:bgPr>
        <a:solidFill>
          <a:schemeClr val="accent6"/>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A779350-F79E-4670-8766-69328892C40D}"/>
              </a:ext>
            </a:extLst>
          </p:cNvPr>
          <p:cNvGraphicFramePr>
            <a:graphicFrameLocks noChangeAspect="1"/>
          </p:cNvGraphicFramePr>
          <p:nvPr userDrawn="1">
            <p:custDataLst>
              <p:tags r:id="rId1"/>
            </p:custDataLst>
            <p:extLst>
              <p:ext uri="{D42A27DB-BD31-4B8C-83A1-F6EECF244321}">
                <p14:modId xmlns:p14="http://schemas.microsoft.com/office/powerpoint/2010/main" val="14660442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5" name="Object 4" hidden="1">
                        <a:extLst>
                          <a:ext uri="{FF2B5EF4-FFF2-40B4-BE49-F238E27FC236}">
                            <a16:creationId xmlns:a16="http://schemas.microsoft.com/office/drawing/2014/main" id="{EA779350-F79E-4670-8766-69328892C40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C30627E3-1DA9-4C85-BDEE-E3FA68038BF6}"/>
              </a:ext>
            </a:extLst>
          </p:cNvPr>
          <p:cNvSpPr/>
          <p:nvPr userDrawn="1">
            <p:custDataLst>
              <p:tags r:id="rId2"/>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358820" y="1409699"/>
            <a:ext cx="8348452" cy="978088"/>
          </a:xfrm>
        </p:spPr>
        <p:txBody>
          <a:bodyPr wrap="square" tIns="0" anchor="t">
            <a:spAutoFit/>
          </a:bodyPr>
          <a:lstStyle>
            <a:lvl1pPr>
              <a:lnSpc>
                <a:spcPct val="70000"/>
              </a:lnSpc>
              <a:defRPr sz="4400" b="0"/>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hasCustomPrompt="1"/>
          </p:nvPr>
        </p:nvSpPr>
        <p:spPr>
          <a:xfrm>
            <a:off x="358820" y="3848101"/>
            <a:ext cx="5600700" cy="219997"/>
          </a:xfrm>
        </p:spPr>
        <p:txBody>
          <a:bodyPr tIns="0" anchor="t">
            <a:sp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tx1"/>
                </a:solidFill>
              </a:defRPr>
            </a:lvl1pPr>
          </a:lstStyle>
          <a:p>
            <a:fld id="{7B94EC18-1D2B-4535-B738-0E53AFE26620}" type="slidenum">
              <a:rPr lang="en-US" smtClean="0"/>
              <a:pPr/>
              <a:t>‹#›</a:t>
            </a:fld>
            <a:endParaRPr lang="en-US"/>
          </a:p>
        </p:txBody>
      </p:sp>
      <p:pic>
        <p:nvPicPr>
          <p:cNvPr id="9" name="Graphic 8"/>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59757" y="6369208"/>
            <a:ext cx="1143000" cy="213769"/>
          </a:xfrm>
          <a:prstGeom prst="rect">
            <a:avLst/>
          </a:prstGeom>
        </p:spPr>
      </p:pic>
    </p:spTree>
    <p:extLst>
      <p:ext uri="{BB962C8B-B14F-4D97-AF65-F5344CB8AC3E}">
        <p14:creationId xmlns:p14="http://schemas.microsoft.com/office/powerpoint/2010/main" val="3640963587"/>
      </p:ext>
    </p:extLst>
  </p:cSld>
  <p:clrMapOvr>
    <a:masterClrMapping/>
  </p:clrMapOvr>
  <p:extLst>
    <p:ext uri="{DCECCB84-F9BA-43D5-87BE-67443E8EF086}">
      <p15:sldGuideLst xmlns:p15="http://schemas.microsoft.com/office/powerpoint/2012/main">
        <p15:guide id="1" orient="horz" pos="3072">
          <p15:clr>
            <a:srgbClr val="FBAE40"/>
          </p15:clr>
        </p15:guide>
        <p15:guide id="2" pos="5592">
          <p15:clr>
            <a:srgbClr val="FBAE4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D926425-8E0A-4F19-95F9-2CCCC40F8397}"/>
              </a:ext>
            </a:extLst>
          </p:cNvPr>
          <p:cNvGraphicFramePr>
            <a:graphicFrameLocks noChangeAspect="1"/>
          </p:cNvGraphicFramePr>
          <p:nvPr userDrawn="1">
            <p:custDataLst>
              <p:tags r:id="rId1"/>
            </p:custDataLst>
            <p:extLst>
              <p:ext uri="{D42A27DB-BD31-4B8C-83A1-F6EECF244321}">
                <p14:modId xmlns:p14="http://schemas.microsoft.com/office/powerpoint/2010/main" val="26696586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5" name="Object 4" hidden="1">
                        <a:extLst>
                          <a:ext uri="{FF2B5EF4-FFF2-40B4-BE49-F238E27FC236}">
                            <a16:creationId xmlns:a16="http://schemas.microsoft.com/office/drawing/2014/main" id="{7D926425-8E0A-4F19-95F9-2CCCC40F839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94E27FC-0EBE-49F1-BF4C-F70FB47B782E}"/>
              </a:ext>
            </a:extLst>
          </p:cNvPr>
          <p:cNvSpPr/>
          <p:nvPr userDrawn="1">
            <p:custDataLst>
              <p:tags r:id="rId2"/>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0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accent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2" name="Content Placeholder 2">
            <a:extLst>
              <a:ext uri="{FF2B5EF4-FFF2-40B4-BE49-F238E27FC236}">
                <a16:creationId xmlns:a16="http://schemas.microsoft.com/office/drawing/2014/main" id="{EA7BEA89-1F2D-4361-A0A6-ED0DF3A4E070}"/>
              </a:ext>
            </a:extLst>
          </p:cNvPr>
          <p:cNvSpPr>
            <a:spLocks noGrp="1"/>
          </p:cNvSpPr>
          <p:nvPr>
            <p:ph idx="17" hasCustomPrompt="1"/>
          </p:nvPr>
        </p:nvSpPr>
        <p:spPr>
          <a:xfrm>
            <a:off x="358819" y="1273219"/>
            <a:ext cx="5489645" cy="4800035"/>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p:txBody>
      </p:sp>
      <p:sp>
        <p:nvSpPr>
          <p:cNvPr id="8" name="Content Placeholder 2">
            <a:extLst>
              <a:ext uri="{FF2B5EF4-FFF2-40B4-BE49-F238E27FC236}">
                <a16:creationId xmlns:a16="http://schemas.microsoft.com/office/drawing/2014/main" id="{746EE8B6-D5D3-45A6-99A5-46B248DBEE46}"/>
              </a:ext>
            </a:extLst>
          </p:cNvPr>
          <p:cNvSpPr>
            <a:spLocks noGrp="1"/>
          </p:cNvSpPr>
          <p:nvPr>
            <p:ph idx="18" hasCustomPrompt="1"/>
          </p:nvPr>
        </p:nvSpPr>
        <p:spPr>
          <a:xfrm>
            <a:off x="6315668" y="1273219"/>
            <a:ext cx="5489645" cy="4800035"/>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p:txBody>
      </p:sp>
    </p:spTree>
    <p:extLst>
      <p:ext uri="{BB962C8B-B14F-4D97-AF65-F5344CB8AC3E}">
        <p14:creationId xmlns:p14="http://schemas.microsoft.com/office/powerpoint/2010/main" val="1852389991"/>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D926425-8E0A-4F19-95F9-2CCCC40F8397}"/>
              </a:ext>
            </a:extLst>
          </p:cNvPr>
          <p:cNvGraphicFramePr>
            <a:graphicFrameLocks noChangeAspect="1"/>
          </p:cNvGraphicFramePr>
          <p:nvPr userDrawn="1">
            <p:custDataLst>
              <p:tags r:id="rId1"/>
            </p:custDataLst>
            <p:extLst>
              <p:ext uri="{D42A27DB-BD31-4B8C-83A1-F6EECF244321}">
                <p14:modId xmlns:p14="http://schemas.microsoft.com/office/powerpoint/2010/main" val="12143581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5" name="Object 4" hidden="1">
                        <a:extLst>
                          <a:ext uri="{FF2B5EF4-FFF2-40B4-BE49-F238E27FC236}">
                            <a16:creationId xmlns:a16="http://schemas.microsoft.com/office/drawing/2014/main" id="{7D926425-8E0A-4F19-95F9-2CCCC40F839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94E27FC-0EBE-49F1-BF4C-F70FB47B782E}"/>
              </a:ext>
            </a:extLst>
          </p:cNvPr>
          <p:cNvSpPr/>
          <p:nvPr userDrawn="1">
            <p:custDataLst>
              <p:tags r:id="rId2"/>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0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accent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2" name="Content Placeholder 2">
            <a:extLst>
              <a:ext uri="{FF2B5EF4-FFF2-40B4-BE49-F238E27FC236}">
                <a16:creationId xmlns:a16="http://schemas.microsoft.com/office/drawing/2014/main" id="{EA7BEA89-1F2D-4361-A0A6-ED0DF3A4E070}"/>
              </a:ext>
            </a:extLst>
          </p:cNvPr>
          <p:cNvSpPr>
            <a:spLocks noGrp="1"/>
          </p:cNvSpPr>
          <p:nvPr>
            <p:ph idx="17" hasCustomPrompt="1"/>
          </p:nvPr>
        </p:nvSpPr>
        <p:spPr>
          <a:xfrm>
            <a:off x="358819" y="1273219"/>
            <a:ext cx="5489645" cy="4800035"/>
          </a:xfrm>
        </p:spPr>
        <p:txBody>
          <a:bodyPr wrap="square"/>
          <a:lstStyle>
            <a:lvl1pPr marL="457200" indent="-457200">
              <a:lnSpc>
                <a:spcPct val="100000"/>
              </a:lnSpc>
              <a:spcBef>
                <a:spcPts val="400"/>
              </a:spcBef>
              <a:buClr>
                <a:schemeClr val="accent1"/>
              </a:buClr>
              <a:buFont typeface="+mj-lt"/>
              <a:buAutoNum type="arabicPeriod"/>
              <a:defRPr sz="2400" b="1"/>
            </a:lvl1pPr>
            <a:lvl2pPr marL="0" indent="0">
              <a:lnSpc>
                <a:spcPct val="100000"/>
              </a:lnSpc>
              <a:spcBef>
                <a:spcPts val="400"/>
              </a:spcBef>
              <a:buClr>
                <a:schemeClr val="tx1"/>
              </a:buClr>
              <a:buFont typeface="Arial" panose="020B0604020202020204" pitchFamily="34" charset="0"/>
              <a:buNone/>
              <a:defRPr sz="2200"/>
            </a:lvl2pPr>
            <a:lvl3pPr marL="720000" indent="-342900">
              <a:lnSpc>
                <a:spcPct val="80000"/>
              </a:lnSpc>
              <a:buFont typeface="Arial" panose="020B0604020202020204" pitchFamily="34" charset="0"/>
              <a:buChar char="‒"/>
              <a:defRPr sz="2000"/>
            </a:lvl3pPr>
            <a:lvl4pPr marL="1044000" indent="-342000">
              <a:lnSpc>
                <a:spcPct val="80000"/>
              </a:lnSpc>
              <a:buFont typeface="Wingdings" panose="05000000000000000000" pitchFamily="2" charset="2"/>
              <a:buChar char="§"/>
              <a:defRPr sz="1800"/>
            </a:lvl4pPr>
            <a:lvl5pPr marL="1368000" indent="-342000">
              <a:lnSpc>
                <a:spcPct val="80000"/>
              </a:lnSpc>
              <a:buFont typeface="Courier New" panose="02070309020205020404" pitchFamily="49" charset="0"/>
              <a:buChar char="o"/>
              <a:defRPr sz="1600"/>
            </a:lvl5pPr>
          </a:lstStyle>
          <a:p>
            <a:pPr lvl="0"/>
            <a:r>
              <a:rPr lang="en-US"/>
              <a:t>Edit Master text styles, 24pt</a:t>
            </a:r>
          </a:p>
          <a:p>
            <a:pPr lvl="1"/>
            <a:r>
              <a:rPr lang="en-US"/>
              <a:t>      Second level, 22pt</a:t>
            </a:r>
          </a:p>
          <a:p>
            <a:pPr lvl="1"/>
            <a:endParaRPr lang="en-US"/>
          </a:p>
          <a:p>
            <a:pPr lvl="0"/>
            <a:r>
              <a:rPr lang="en-US"/>
              <a:t>Edit Master text styles, 24pt</a:t>
            </a:r>
          </a:p>
          <a:p>
            <a:pPr lvl="1"/>
            <a:r>
              <a:rPr lang="en-US"/>
              <a:t>      Second level, 22pt</a:t>
            </a:r>
          </a:p>
          <a:p>
            <a:pPr lvl="1"/>
            <a:endParaRPr lang="en-US"/>
          </a:p>
          <a:p>
            <a:pPr lvl="0"/>
            <a:r>
              <a:rPr lang="en-US"/>
              <a:t>Edit Master text styles, 24pt</a:t>
            </a:r>
          </a:p>
          <a:p>
            <a:pPr lvl="1"/>
            <a:r>
              <a:rPr lang="en-US"/>
              <a:t>      Second level, 22pt</a:t>
            </a:r>
          </a:p>
        </p:txBody>
      </p:sp>
      <p:sp>
        <p:nvSpPr>
          <p:cNvPr id="8" name="Content Placeholder 2">
            <a:extLst>
              <a:ext uri="{FF2B5EF4-FFF2-40B4-BE49-F238E27FC236}">
                <a16:creationId xmlns:a16="http://schemas.microsoft.com/office/drawing/2014/main" id="{746EE8B6-D5D3-45A6-99A5-46B248DBEE46}"/>
              </a:ext>
            </a:extLst>
          </p:cNvPr>
          <p:cNvSpPr>
            <a:spLocks noGrp="1"/>
          </p:cNvSpPr>
          <p:nvPr>
            <p:ph idx="18" hasCustomPrompt="1"/>
          </p:nvPr>
        </p:nvSpPr>
        <p:spPr>
          <a:xfrm>
            <a:off x="6315668" y="1273219"/>
            <a:ext cx="5489645" cy="4800035"/>
          </a:xfrm>
        </p:spPr>
        <p:txBody>
          <a:bodyPr wrap="square"/>
          <a:lstStyle>
            <a:lvl1pPr marL="457200" indent="-457200">
              <a:lnSpc>
                <a:spcPct val="100000"/>
              </a:lnSpc>
              <a:spcBef>
                <a:spcPts val="400"/>
              </a:spcBef>
              <a:buClr>
                <a:schemeClr val="accent1"/>
              </a:buClr>
              <a:buFont typeface="+mj-lt"/>
              <a:buAutoNum type="arabicPeriod" startAt="4"/>
              <a:defRPr sz="2400"/>
            </a:lvl1pPr>
            <a:lvl2pPr marL="0" indent="0">
              <a:lnSpc>
                <a:spcPct val="100000"/>
              </a:lnSpc>
              <a:spcBef>
                <a:spcPts val="400"/>
              </a:spcBef>
              <a:buClr>
                <a:schemeClr val="tx1"/>
              </a:buClr>
              <a:buFont typeface="Arial" panose="020B0604020202020204" pitchFamily="34" charset="0"/>
              <a:buNone/>
              <a:defRPr sz="2200"/>
            </a:lvl2pPr>
            <a:lvl3pPr marL="720000" indent="-342900">
              <a:lnSpc>
                <a:spcPct val="80000"/>
              </a:lnSpc>
              <a:buFont typeface="Arial" panose="020B0604020202020204" pitchFamily="34" charset="0"/>
              <a:buChar char="‒"/>
              <a:defRPr sz="2000"/>
            </a:lvl3pPr>
            <a:lvl4pPr marL="1044000" indent="-342000">
              <a:lnSpc>
                <a:spcPct val="80000"/>
              </a:lnSpc>
              <a:buFont typeface="Wingdings" panose="05000000000000000000" pitchFamily="2" charset="2"/>
              <a:buChar char="§"/>
              <a:defRPr sz="1800"/>
            </a:lvl4pPr>
            <a:lvl5pPr marL="1368000" indent="-342000">
              <a:lnSpc>
                <a:spcPct val="80000"/>
              </a:lnSpc>
              <a:buFont typeface="Courier New" panose="02070309020205020404" pitchFamily="49" charset="0"/>
              <a:buChar char="o"/>
              <a:defRPr sz="1600"/>
            </a:lvl5pPr>
          </a:lstStyle>
          <a:p>
            <a:pPr lvl="0"/>
            <a:r>
              <a:rPr lang="en-US"/>
              <a:t>Edit Master text styles, 24pt</a:t>
            </a:r>
          </a:p>
          <a:p>
            <a:pPr lvl="1"/>
            <a:r>
              <a:rPr lang="en-US"/>
              <a:t>      Second level, 22pt</a:t>
            </a:r>
          </a:p>
          <a:p>
            <a:pPr lvl="1"/>
            <a:endParaRPr lang="en-US"/>
          </a:p>
          <a:p>
            <a:pPr lvl="0"/>
            <a:r>
              <a:rPr lang="en-US"/>
              <a:t>Edit Master text styles, 24pt</a:t>
            </a:r>
          </a:p>
          <a:p>
            <a:pPr lvl="1"/>
            <a:r>
              <a:rPr lang="en-US"/>
              <a:t>      Second level, 22pt</a:t>
            </a:r>
          </a:p>
          <a:p>
            <a:pPr lvl="1"/>
            <a:endParaRPr lang="en-US"/>
          </a:p>
          <a:p>
            <a:pPr lvl="0"/>
            <a:r>
              <a:rPr lang="en-US"/>
              <a:t>Edit Master text styles, 24pt</a:t>
            </a:r>
          </a:p>
          <a:p>
            <a:pPr lvl="1"/>
            <a:r>
              <a:rPr lang="en-US"/>
              <a:t>      Second level, 22pt</a:t>
            </a:r>
          </a:p>
        </p:txBody>
      </p:sp>
    </p:spTree>
    <p:extLst>
      <p:ext uri="{BB962C8B-B14F-4D97-AF65-F5344CB8AC3E}">
        <p14:creationId xmlns:p14="http://schemas.microsoft.com/office/powerpoint/2010/main" val="2345523585"/>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preserve="1" userDrawn="1">
  <p:cSld name="XL Content Gray">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495299" y="1569492"/>
            <a:ext cx="11159889" cy="2988859"/>
          </a:xfrm>
        </p:spPr>
        <p:txBody>
          <a:bodyPr tIns="0" anchor="t"/>
          <a:lstStyle>
            <a:lvl1pPr>
              <a:lnSpc>
                <a:spcPct val="70000"/>
              </a:lnSpc>
              <a:defRPr sz="8800" b="0" spc="-300">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sp>
        <p:nvSpPr>
          <p:cNvPr id="3" name="Rectangle 23">
            <a:extLst>
              <a:ext uri="{FF2B5EF4-FFF2-40B4-BE49-F238E27FC236}">
                <a16:creationId xmlns:a16="http://schemas.microsoft.com/office/drawing/2014/main" id="{F681587E-4DF3-EDA9-D475-3F125132E17E}"/>
              </a:ext>
            </a:extLst>
          </p:cNvPr>
          <p:cNvSpPr>
            <a:spLocks noChangeArrowheads="1"/>
          </p:cNvSpPr>
          <p:nvPr userDrawn="1"/>
        </p:nvSpPr>
        <p:spPr bwMode="auto">
          <a:xfrm>
            <a:off x="6922389" y="6464368"/>
            <a:ext cx="4118435" cy="215444"/>
          </a:xfrm>
          <a:prstGeom prst="rect">
            <a:avLst/>
          </a:prstGeom>
          <a:noFill/>
          <a:ln>
            <a:noFill/>
          </a:ln>
        </p:spPr>
        <p:txBody>
          <a:bodyPr wrap="none" lIns="0" tIns="0" rIns="0" bIns="0" anchor="b">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r" eaLnBrk="1" hangingPunct="1">
              <a:defRPr/>
            </a:pPr>
            <a:r>
              <a:rPr lang="en-US" altLang="en-US" sz="700">
                <a:solidFill>
                  <a:schemeClr val="bg1"/>
                </a:solidFill>
                <a:latin typeface="+mn-lt"/>
                <a:cs typeface="Arial" panose="020B0604020202020204" pitchFamily="34" charset="0"/>
              </a:rPr>
              <a:t>© 2024 Honeywell International Inc. Neither this document nor the information contained herein may be reproduced, used, distributed or disclosed to others without the written consent of Honeywell</a:t>
            </a:r>
          </a:p>
        </p:txBody>
      </p:sp>
    </p:spTree>
    <p:extLst>
      <p:ext uri="{BB962C8B-B14F-4D97-AF65-F5344CB8AC3E}">
        <p14:creationId xmlns:p14="http://schemas.microsoft.com/office/powerpoint/2010/main" val="4187378161"/>
      </p:ext>
    </p:extLst>
  </p:cSld>
  <p:clrMapOvr>
    <a:masterClrMapping/>
  </p:clrMapOvr>
  <p:extLst>
    <p:ext uri="{DCECCB84-F9BA-43D5-87BE-67443E8EF086}">
      <p15:sldGuideLst xmlns:p15="http://schemas.microsoft.com/office/powerpoint/2012/main">
        <p15:guide id="2" pos="5592">
          <p15:clr>
            <a:srgbClr val="FBAE4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userDrawn="1">
  <p:cSld name="Large Content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342901" y="495299"/>
            <a:ext cx="5524500" cy="5850909"/>
          </a:xfrm>
        </p:spPr>
        <p:txBody>
          <a:bodyPr anchor="ctr"/>
          <a:lstStyle>
            <a:lvl1pPr>
              <a:lnSpc>
                <a:spcPct val="100000"/>
              </a:lnSpc>
              <a:spcBef>
                <a:spcPts val="400"/>
              </a:spcBef>
              <a:defRPr sz="3600"/>
            </a:lvl1pPr>
          </a:lstStyle>
          <a:p>
            <a:r>
              <a:rPr lang="en-US"/>
              <a:t>Click to edit Master title style</a:t>
            </a:r>
          </a:p>
        </p:txBody>
      </p:sp>
      <p:sp>
        <p:nvSpPr>
          <p:cNvPr id="7" name="Picture Placeholder 6">
            <a:extLst>
              <a:ext uri="{FF2B5EF4-FFF2-40B4-BE49-F238E27FC236}">
                <a16:creationId xmlns:a16="http://schemas.microsoft.com/office/drawing/2014/main" id="{1C99F7BE-26E0-43EC-B648-2436C3A3F962}"/>
              </a:ext>
            </a:extLst>
          </p:cNvPr>
          <p:cNvSpPr>
            <a:spLocks noGrp="1"/>
          </p:cNvSpPr>
          <p:nvPr>
            <p:ph type="pic" sz="quarter" idx="13"/>
          </p:nvPr>
        </p:nvSpPr>
        <p:spPr>
          <a:xfrm>
            <a:off x="6324600" y="0"/>
            <a:ext cx="5867400" cy="6858000"/>
          </a:xfrm>
          <a:pattFill prst="wdUpDiag">
            <a:fgClr>
              <a:schemeClr val="bg2"/>
            </a:fgClr>
            <a:bgClr>
              <a:schemeClr val="bg1"/>
            </a:bgClr>
          </a:pattFill>
        </p:spPr>
        <p:txBody>
          <a:bodyPr/>
          <a:lstStyle/>
          <a:p>
            <a:r>
              <a:rPr lang="en-US"/>
              <a:t>Click icon to add picture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tx1"/>
                </a:solidFill>
              </a:defRPr>
            </a:lvl1pPr>
          </a:lstStyle>
          <a:p>
            <a:fld id="{7B94EC18-1D2B-4535-B738-0E53AFE26620}" type="slidenum">
              <a:rPr lang="en-US" smtClean="0"/>
              <a:pPr/>
              <a:t>‹#›</a:t>
            </a:fld>
            <a:endParaRPr lang="en-US"/>
          </a:p>
        </p:txBody>
      </p:sp>
    </p:spTree>
    <p:extLst>
      <p:ext uri="{BB962C8B-B14F-4D97-AF65-F5344CB8AC3E}">
        <p14:creationId xmlns:p14="http://schemas.microsoft.com/office/powerpoint/2010/main" val="1229027857"/>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userDrawn="1">
  <p:cSld name="Large Content Dark">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342901" y="495300"/>
            <a:ext cx="5524500" cy="5878204"/>
          </a:xfrm>
        </p:spPr>
        <p:txBody>
          <a:bodyPr anchor="ctr"/>
          <a:lstStyle>
            <a:lvl1pPr>
              <a:lnSpc>
                <a:spcPct val="100000"/>
              </a:lnSpc>
              <a:spcBef>
                <a:spcPts val="400"/>
              </a:spcBef>
              <a:defRPr sz="3600">
                <a:solidFill>
                  <a:schemeClr val="bg1"/>
                </a:solidFill>
              </a:defRPr>
            </a:lvl1pPr>
          </a:lstStyle>
          <a:p>
            <a:r>
              <a:rPr lang="en-US"/>
              <a:t>Click to edit Master title style</a:t>
            </a:r>
          </a:p>
        </p:txBody>
      </p:sp>
      <p:sp>
        <p:nvSpPr>
          <p:cNvPr id="7" name="Picture Placeholder 6">
            <a:extLst>
              <a:ext uri="{FF2B5EF4-FFF2-40B4-BE49-F238E27FC236}">
                <a16:creationId xmlns:a16="http://schemas.microsoft.com/office/drawing/2014/main" id="{1C99F7BE-26E0-43EC-B648-2436C3A3F962}"/>
              </a:ext>
            </a:extLst>
          </p:cNvPr>
          <p:cNvSpPr>
            <a:spLocks noGrp="1"/>
          </p:cNvSpPr>
          <p:nvPr>
            <p:ph type="pic" sz="quarter" idx="13"/>
          </p:nvPr>
        </p:nvSpPr>
        <p:spPr>
          <a:xfrm>
            <a:off x="6324600" y="0"/>
            <a:ext cx="5867400" cy="6858000"/>
          </a:xfrm>
          <a:pattFill prst="wdUpDiag">
            <a:fgClr>
              <a:schemeClr val="bg2"/>
            </a:fgClr>
            <a:bgClr>
              <a:schemeClr val="bg1"/>
            </a:bgClr>
          </a:pattFill>
        </p:spPr>
        <p:txBody>
          <a:bodyPr/>
          <a:lstStyle/>
          <a:p>
            <a:r>
              <a:rPr lang="en-US"/>
              <a:t>Click icon to add picture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spTree>
    <p:extLst>
      <p:ext uri="{BB962C8B-B14F-4D97-AF65-F5344CB8AC3E}">
        <p14:creationId xmlns:p14="http://schemas.microsoft.com/office/powerpoint/2010/main" val="3813682566"/>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0" name="Title 1">
            <a:extLst>
              <a:ext uri="{FF2B5EF4-FFF2-40B4-BE49-F238E27FC236}">
                <a16:creationId xmlns:a16="http://schemas.microsoft.com/office/drawing/2014/main" id="{A00FA05A-5C58-4939-B23A-CA85D5035290}"/>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91C0DF15-7E04-48F6-8858-CAC8F02DF0E3}"/>
              </a:ext>
            </a:extLst>
          </p:cNvPr>
          <p:cNvSpPr>
            <a:spLocks noGrp="1"/>
          </p:cNvSpPr>
          <p:nvPr>
            <p:ph idx="17" hasCustomPrompt="1"/>
          </p:nvPr>
        </p:nvSpPr>
        <p:spPr>
          <a:xfrm>
            <a:off x="358819" y="1273219"/>
            <a:ext cx="11446494" cy="4226829"/>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lnSpc>
                <a:spcPct val="100000"/>
              </a:lnSpc>
              <a:spcBef>
                <a:spcPts val="400"/>
              </a:spcBef>
            </a:pPr>
            <a:r>
              <a:rPr lang="en-US">
                <a:solidFill>
                  <a:prstClr val="black"/>
                </a:solidFill>
              </a:rPr>
              <a:t>First level of text, Arial Bold 24pt</a:t>
            </a:r>
          </a:p>
          <a:p>
            <a:pPr>
              <a:lnSpc>
                <a:spcPct val="100000"/>
              </a:lnSpc>
              <a:spcBef>
                <a:spcPts val="400"/>
              </a:spcBef>
            </a:pPr>
            <a:r>
              <a:rPr lang="en-US" sz="2200" b="0"/>
              <a:t>Second level</a:t>
            </a:r>
            <a:r>
              <a:rPr lang="en-US" sz="2200" b="0">
                <a:solidFill>
                  <a:prstClr val="black"/>
                </a:solidFill>
              </a:rPr>
              <a:t> of text, Arial 22pt</a:t>
            </a:r>
            <a:endParaRPr lang="en-US" sz="2200" b="0"/>
          </a:p>
        </p:txBody>
      </p:sp>
      <p:sp>
        <p:nvSpPr>
          <p:cNvPr id="2" name="Text Placeholder 6">
            <a:extLst>
              <a:ext uri="{FF2B5EF4-FFF2-40B4-BE49-F238E27FC236}">
                <a16:creationId xmlns:a16="http://schemas.microsoft.com/office/drawing/2014/main" id="{0FBBA11C-1284-25E9-2202-DFF2EF48CFD7}"/>
              </a:ext>
            </a:extLst>
          </p:cNvPr>
          <p:cNvSpPr>
            <a:spLocks noGrp="1"/>
          </p:cNvSpPr>
          <p:nvPr>
            <p:ph type="body" sz="quarter" idx="16" hasCustomPrompt="1"/>
          </p:nvPr>
        </p:nvSpPr>
        <p:spPr>
          <a:xfrm>
            <a:off x="-1" y="5985387"/>
            <a:ext cx="12192000" cy="374904"/>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Tree>
    <p:extLst>
      <p:ext uri="{BB962C8B-B14F-4D97-AF65-F5344CB8AC3E}">
        <p14:creationId xmlns:p14="http://schemas.microsoft.com/office/powerpoint/2010/main" val="32142850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Large Content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342901" y="495299"/>
            <a:ext cx="5524500" cy="5850909"/>
          </a:xfrm>
        </p:spPr>
        <p:txBody>
          <a:bodyPr anchor="ctr"/>
          <a:lstStyle>
            <a:lvl1pPr>
              <a:lnSpc>
                <a:spcPct val="100000"/>
              </a:lnSpc>
              <a:spcBef>
                <a:spcPts val="400"/>
              </a:spcBef>
              <a:defRPr sz="3600"/>
            </a:lvl1pPr>
          </a:lstStyle>
          <a:p>
            <a:r>
              <a:rPr lang="en-US"/>
              <a:t>Click to edit Master title style</a:t>
            </a:r>
          </a:p>
        </p:txBody>
      </p:sp>
      <p:sp>
        <p:nvSpPr>
          <p:cNvPr id="7" name="Picture Placeholder 6">
            <a:extLst>
              <a:ext uri="{FF2B5EF4-FFF2-40B4-BE49-F238E27FC236}">
                <a16:creationId xmlns:a16="http://schemas.microsoft.com/office/drawing/2014/main" id="{1C99F7BE-26E0-43EC-B648-2436C3A3F962}"/>
              </a:ext>
            </a:extLst>
          </p:cNvPr>
          <p:cNvSpPr>
            <a:spLocks noGrp="1"/>
          </p:cNvSpPr>
          <p:nvPr>
            <p:ph type="pic" sz="quarter" idx="13"/>
          </p:nvPr>
        </p:nvSpPr>
        <p:spPr>
          <a:xfrm>
            <a:off x="6324600" y="0"/>
            <a:ext cx="5867400" cy="6858000"/>
          </a:xfrm>
          <a:pattFill prst="wdUpDiag">
            <a:fgClr>
              <a:schemeClr val="bg2"/>
            </a:fgClr>
            <a:bgClr>
              <a:schemeClr val="bg1"/>
            </a:bgClr>
          </a:pattFill>
        </p:spPr>
        <p:txBody>
          <a:bodyPr/>
          <a:lstStyle/>
          <a:p>
            <a:r>
              <a:rPr lang="en-US"/>
              <a:t>Click icon to add picture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tx1"/>
                </a:solidFill>
              </a:defRPr>
            </a:lvl1pPr>
          </a:lstStyle>
          <a:p>
            <a:fld id="{7B94EC18-1D2B-4535-B738-0E53AFE26620}" type="slidenum">
              <a:rPr lang="en-US" smtClean="0"/>
              <a:pPr/>
              <a:t>‹#›</a:t>
            </a:fld>
            <a:endParaRPr lang="en-US"/>
          </a:p>
        </p:txBody>
      </p:sp>
    </p:spTree>
    <p:extLst>
      <p:ext uri="{BB962C8B-B14F-4D97-AF65-F5344CB8AC3E}">
        <p14:creationId xmlns:p14="http://schemas.microsoft.com/office/powerpoint/2010/main" val="2361551371"/>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Text Placeholder 6">
            <a:extLst>
              <a:ext uri="{FF2B5EF4-FFF2-40B4-BE49-F238E27FC236}">
                <a16:creationId xmlns:a16="http://schemas.microsoft.com/office/drawing/2014/main" id="{50F7696B-AED7-4649-B1BE-83104AF7ADDD}"/>
              </a:ext>
            </a:extLst>
          </p:cNvPr>
          <p:cNvSpPr>
            <a:spLocks noGrp="1"/>
          </p:cNvSpPr>
          <p:nvPr>
            <p:ph type="body" sz="quarter" idx="16" hasCustomPrompt="1"/>
          </p:nvPr>
        </p:nvSpPr>
        <p:spPr>
          <a:xfrm>
            <a:off x="-1" y="5985387"/>
            <a:ext cx="12192000" cy="374904"/>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
        <p:nvSpPr>
          <p:cNvPr id="10" name="Title 1">
            <a:extLst>
              <a:ext uri="{FF2B5EF4-FFF2-40B4-BE49-F238E27FC236}">
                <a16:creationId xmlns:a16="http://schemas.microsoft.com/office/drawing/2014/main" id="{A00FA05A-5C58-4939-B23A-CA85D5035290}"/>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91C0DF15-7E04-48F6-8858-CAC8F02DF0E3}"/>
              </a:ext>
            </a:extLst>
          </p:cNvPr>
          <p:cNvSpPr>
            <a:spLocks noGrp="1"/>
          </p:cNvSpPr>
          <p:nvPr>
            <p:ph idx="17" hasCustomPrompt="1"/>
          </p:nvPr>
        </p:nvSpPr>
        <p:spPr>
          <a:xfrm>
            <a:off x="358819" y="1273219"/>
            <a:ext cx="11446494" cy="4226829"/>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p:txBody>
      </p:sp>
    </p:spTree>
    <p:extLst>
      <p:ext uri="{BB962C8B-B14F-4D97-AF65-F5344CB8AC3E}">
        <p14:creationId xmlns:p14="http://schemas.microsoft.com/office/powerpoint/2010/main" val="23229753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Title 1">
            <a:extLst>
              <a:ext uri="{FF2B5EF4-FFF2-40B4-BE49-F238E27FC236}">
                <a16:creationId xmlns:a16="http://schemas.microsoft.com/office/drawing/2014/main" id="{E536296D-A8A9-4486-BC21-BD1C0D821F73}"/>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8" name="Content Placeholder 2">
            <a:extLst>
              <a:ext uri="{FF2B5EF4-FFF2-40B4-BE49-F238E27FC236}">
                <a16:creationId xmlns:a16="http://schemas.microsoft.com/office/drawing/2014/main" id="{CE554457-FC40-423A-87B6-F5796CB16102}"/>
              </a:ext>
            </a:extLst>
          </p:cNvPr>
          <p:cNvSpPr>
            <a:spLocks noGrp="1"/>
          </p:cNvSpPr>
          <p:nvPr>
            <p:ph idx="17" hasCustomPrompt="1"/>
          </p:nvPr>
        </p:nvSpPr>
        <p:spPr>
          <a:xfrm>
            <a:off x="358819" y="1273220"/>
            <a:ext cx="5489645" cy="4267772"/>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p:txBody>
      </p:sp>
      <p:sp>
        <p:nvSpPr>
          <p:cNvPr id="12" name="Content Placeholder 2">
            <a:extLst>
              <a:ext uri="{FF2B5EF4-FFF2-40B4-BE49-F238E27FC236}">
                <a16:creationId xmlns:a16="http://schemas.microsoft.com/office/drawing/2014/main" id="{A079FC20-395E-44C6-B5D6-DD2C5821EBD6}"/>
              </a:ext>
            </a:extLst>
          </p:cNvPr>
          <p:cNvSpPr>
            <a:spLocks noGrp="1"/>
          </p:cNvSpPr>
          <p:nvPr>
            <p:ph idx="18" hasCustomPrompt="1"/>
          </p:nvPr>
        </p:nvSpPr>
        <p:spPr>
          <a:xfrm>
            <a:off x="6315668" y="1273220"/>
            <a:ext cx="5489645" cy="4267772"/>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p:txBody>
      </p:sp>
      <p:sp>
        <p:nvSpPr>
          <p:cNvPr id="2" name="Text Placeholder 6">
            <a:extLst>
              <a:ext uri="{FF2B5EF4-FFF2-40B4-BE49-F238E27FC236}">
                <a16:creationId xmlns:a16="http://schemas.microsoft.com/office/drawing/2014/main" id="{009DA6B7-96F6-6714-980C-A366518DAFBA}"/>
              </a:ext>
            </a:extLst>
          </p:cNvPr>
          <p:cNvSpPr>
            <a:spLocks noGrp="1"/>
          </p:cNvSpPr>
          <p:nvPr>
            <p:ph type="body" sz="quarter" idx="16" hasCustomPrompt="1"/>
          </p:nvPr>
        </p:nvSpPr>
        <p:spPr>
          <a:xfrm>
            <a:off x="-1" y="5985387"/>
            <a:ext cx="12192000" cy="374904"/>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Tree>
    <p:extLst>
      <p:ext uri="{BB962C8B-B14F-4D97-AF65-F5344CB8AC3E}">
        <p14:creationId xmlns:p14="http://schemas.microsoft.com/office/powerpoint/2010/main" val="428100539"/>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itle and Content + Pic">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1CF9CDEF-0719-484F-8C20-787B9E5CF79A}"/>
              </a:ext>
            </a:extLst>
          </p:cNvPr>
          <p:cNvSpPr>
            <a:spLocks noGrp="1"/>
          </p:cNvSpPr>
          <p:nvPr>
            <p:ph type="pic" sz="quarter" idx="13"/>
          </p:nvPr>
        </p:nvSpPr>
        <p:spPr>
          <a:xfrm>
            <a:off x="6324600" y="1273218"/>
            <a:ext cx="5372100" cy="4215793"/>
          </a:xfrm>
          <a:pattFill prst="wdUpDiag">
            <a:fgClr>
              <a:schemeClr val="bg2"/>
            </a:fgClr>
            <a:bgClr>
              <a:schemeClr val="bg1"/>
            </a:bgClr>
          </a:pattFill>
        </p:spPr>
        <p:txBody>
          <a:bodyPr/>
          <a:lstStyle/>
          <a:p>
            <a:r>
              <a:rPr lang="en-US"/>
              <a:t>Click icon to add picture</a:t>
            </a:r>
          </a:p>
        </p:txBody>
      </p:sp>
      <p:sp>
        <p:nvSpPr>
          <p:cNvPr id="8" name="Title 1">
            <a:extLst>
              <a:ext uri="{FF2B5EF4-FFF2-40B4-BE49-F238E27FC236}">
                <a16:creationId xmlns:a16="http://schemas.microsoft.com/office/drawing/2014/main" id="{6F7AF3F3-CE71-4538-AB47-415EDACA0351}"/>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1" name="Content Placeholder 2">
            <a:extLst>
              <a:ext uri="{FF2B5EF4-FFF2-40B4-BE49-F238E27FC236}">
                <a16:creationId xmlns:a16="http://schemas.microsoft.com/office/drawing/2014/main" id="{D01D558C-A24B-463E-B5A5-4C9750572382}"/>
              </a:ext>
            </a:extLst>
          </p:cNvPr>
          <p:cNvSpPr>
            <a:spLocks noGrp="1"/>
          </p:cNvSpPr>
          <p:nvPr>
            <p:ph idx="17" hasCustomPrompt="1"/>
          </p:nvPr>
        </p:nvSpPr>
        <p:spPr>
          <a:xfrm>
            <a:off x="358819" y="1273220"/>
            <a:ext cx="5489645" cy="4215792"/>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p:txBody>
      </p:sp>
      <p:sp>
        <p:nvSpPr>
          <p:cNvPr id="2" name="Text Placeholder 6">
            <a:extLst>
              <a:ext uri="{FF2B5EF4-FFF2-40B4-BE49-F238E27FC236}">
                <a16:creationId xmlns:a16="http://schemas.microsoft.com/office/drawing/2014/main" id="{D7A77A03-89FA-DE61-C9BC-ED80C5ED68C5}"/>
              </a:ext>
            </a:extLst>
          </p:cNvPr>
          <p:cNvSpPr>
            <a:spLocks noGrp="1"/>
          </p:cNvSpPr>
          <p:nvPr>
            <p:ph type="body" sz="quarter" idx="16" hasCustomPrompt="1"/>
          </p:nvPr>
        </p:nvSpPr>
        <p:spPr>
          <a:xfrm>
            <a:off x="-1" y="5985387"/>
            <a:ext cx="12192000" cy="374904"/>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Tree>
    <p:extLst>
      <p:ext uri="{BB962C8B-B14F-4D97-AF65-F5344CB8AC3E}">
        <p14:creationId xmlns:p14="http://schemas.microsoft.com/office/powerpoint/2010/main" val="3339256032"/>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wo Content + Pic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7B930328-96E9-4581-AB46-BC006A6DBD5A}"/>
              </a:ext>
            </a:extLst>
          </p:cNvPr>
          <p:cNvSpPr>
            <a:spLocks noGrp="1"/>
          </p:cNvSpPr>
          <p:nvPr>
            <p:ph type="pic" sz="quarter" idx="16"/>
          </p:nvPr>
        </p:nvSpPr>
        <p:spPr>
          <a:xfrm>
            <a:off x="358818" y="1300516"/>
            <a:ext cx="5489645" cy="2247900"/>
          </a:xfrm>
          <a:pattFill prst="wdUpDiag">
            <a:fgClr>
              <a:schemeClr val="bg2"/>
            </a:fgClr>
            <a:bgClr>
              <a:schemeClr val="bg1"/>
            </a:bgClr>
          </a:pattFill>
        </p:spPr>
        <p:txBody>
          <a:bodyPr/>
          <a:lstStyle/>
          <a:p>
            <a:r>
              <a:rPr lang="en-US"/>
              <a:t>Click icon to add picture</a:t>
            </a:r>
          </a:p>
        </p:txBody>
      </p:sp>
      <p:sp>
        <p:nvSpPr>
          <p:cNvPr id="12" name="Title 1">
            <a:extLst>
              <a:ext uri="{FF2B5EF4-FFF2-40B4-BE49-F238E27FC236}">
                <a16:creationId xmlns:a16="http://schemas.microsoft.com/office/drawing/2014/main" id="{968204F5-2A45-4B00-A392-2D31EC99839B}"/>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6" name="Picture Placeholder 6">
            <a:extLst>
              <a:ext uri="{FF2B5EF4-FFF2-40B4-BE49-F238E27FC236}">
                <a16:creationId xmlns:a16="http://schemas.microsoft.com/office/drawing/2014/main" id="{C636046D-D989-410E-84A4-C8061B4F9E5C}"/>
              </a:ext>
            </a:extLst>
          </p:cNvPr>
          <p:cNvSpPr>
            <a:spLocks noGrp="1"/>
          </p:cNvSpPr>
          <p:nvPr>
            <p:ph type="pic" sz="quarter" idx="20"/>
          </p:nvPr>
        </p:nvSpPr>
        <p:spPr>
          <a:xfrm>
            <a:off x="6315667" y="1300516"/>
            <a:ext cx="5489645" cy="2247900"/>
          </a:xfrm>
          <a:pattFill prst="wdUpDiag">
            <a:fgClr>
              <a:schemeClr val="bg2"/>
            </a:fgClr>
            <a:bgClr>
              <a:schemeClr val="bg1"/>
            </a:bgClr>
          </a:pattFill>
        </p:spPr>
        <p:txBody>
          <a:bodyPr/>
          <a:lstStyle/>
          <a:p>
            <a:r>
              <a:rPr lang="en-US"/>
              <a:t>Click icon to add picture</a:t>
            </a:r>
          </a:p>
        </p:txBody>
      </p:sp>
      <p:sp>
        <p:nvSpPr>
          <p:cNvPr id="9" name="Content Placeholder 2">
            <a:extLst>
              <a:ext uri="{FF2B5EF4-FFF2-40B4-BE49-F238E27FC236}">
                <a16:creationId xmlns:a16="http://schemas.microsoft.com/office/drawing/2014/main" id="{A2B8717B-9346-4DBC-A4BD-D13AD33DD3BE}"/>
              </a:ext>
            </a:extLst>
          </p:cNvPr>
          <p:cNvSpPr>
            <a:spLocks noGrp="1"/>
          </p:cNvSpPr>
          <p:nvPr>
            <p:ph idx="17" hasCustomPrompt="1"/>
          </p:nvPr>
        </p:nvSpPr>
        <p:spPr>
          <a:xfrm>
            <a:off x="358819" y="3825354"/>
            <a:ext cx="5489645" cy="1732130"/>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90000"/>
              </a:lnSpc>
              <a:buFont typeface="Wingdings" panose="05000000000000000000" pitchFamily="2" charset="2"/>
              <a:buChar char="§"/>
              <a:defRPr sz="1400"/>
            </a:lvl4pPr>
            <a:lvl5pPr marL="1368000" indent="-342000">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p:txBody>
      </p:sp>
      <p:sp>
        <p:nvSpPr>
          <p:cNvPr id="10" name="Content Placeholder 2">
            <a:extLst>
              <a:ext uri="{FF2B5EF4-FFF2-40B4-BE49-F238E27FC236}">
                <a16:creationId xmlns:a16="http://schemas.microsoft.com/office/drawing/2014/main" id="{F99CAA11-4780-4E6B-BE94-8350B797410E}"/>
              </a:ext>
            </a:extLst>
          </p:cNvPr>
          <p:cNvSpPr>
            <a:spLocks noGrp="1"/>
          </p:cNvSpPr>
          <p:nvPr>
            <p:ph idx="21" hasCustomPrompt="1"/>
          </p:nvPr>
        </p:nvSpPr>
        <p:spPr>
          <a:xfrm>
            <a:off x="6315668" y="3825354"/>
            <a:ext cx="5489645" cy="1732130"/>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2000"/>
            </a:lvl2pPr>
            <a:lvl3pPr marL="720000" indent="-342900">
              <a:lnSpc>
                <a:spcPct val="100000"/>
              </a:lnSpc>
              <a:spcBef>
                <a:spcPts val="400"/>
              </a:spcBef>
              <a:buFont typeface="Arial" panose="020B0604020202020204" pitchFamily="34" charset="0"/>
              <a:buChar char="‒"/>
              <a:defRPr sz="1800"/>
            </a:lvl3pPr>
            <a:lvl4pPr marL="1044000" indent="-342000">
              <a:lnSpc>
                <a:spcPct val="100000"/>
              </a:lnSpc>
              <a:spcBef>
                <a:spcPts val="400"/>
              </a:spcBef>
              <a:buFont typeface="Wingdings" panose="05000000000000000000" pitchFamily="2" charset="2"/>
              <a:buChar char="§"/>
              <a:defRPr sz="1600"/>
            </a:lvl4pPr>
            <a:lvl5pPr marL="1368000" indent="-342000">
              <a:lnSpc>
                <a:spcPct val="100000"/>
              </a:lnSpc>
              <a:spcBef>
                <a:spcPts val="400"/>
              </a:spcBef>
              <a:buFont typeface="Courier New" panose="02070309020205020404" pitchFamily="49" charset="0"/>
              <a:buChar char="o"/>
              <a:defRPr sz="1400"/>
            </a:lvl5pPr>
          </a:lstStyle>
          <a:p>
            <a:pPr lvl="0"/>
            <a:r>
              <a:rPr lang="en-US"/>
              <a:t>Edit Master text styles, 20pt</a:t>
            </a:r>
          </a:p>
          <a:p>
            <a:pPr lvl="1"/>
            <a:r>
              <a:rPr lang="en-US"/>
              <a:t>Second level, 18pt</a:t>
            </a:r>
          </a:p>
          <a:p>
            <a:pPr lvl="2"/>
            <a:r>
              <a:rPr lang="en-US"/>
              <a:t>Third level, 16pt</a:t>
            </a:r>
          </a:p>
        </p:txBody>
      </p:sp>
      <p:sp>
        <p:nvSpPr>
          <p:cNvPr id="2" name="Text Placeholder 6">
            <a:extLst>
              <a:ext uri="{FF2B5EF4-FFF2-40B4-BE49-F238E27FC236}">
                <a16:creationId xmlns:a16="http://schemas.microsoft.com/office/drawing/2014/main" id="{C628086F-C662-1E45-D10A-801CF7C63DED}"/>
              </a:ext>
            </a:extLst>
          </p:cNvPr>
          <p:cNvSpPr>
            <a:spLocks noGrp="1"/>
          </p:cNvSpPr>
          <p:nvPr>
            <p:ph type="body" sz="quarter" idx="22" hasCustomPrompt="1"/>
          </p:nvPr>
        </p:nvSpPr>
        <p:spPr>
          <a:xfrm>
            <a:off x="-1" y="5985387"/>
            <a:ext cx="12192000" cy="374904"/>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Tree>
    <p:extLst>
      <p:ext uri="{BB962C8B-B14F-4D97-AF65-F5344CB8AC3E}">
        <p14:creationId xmlns:p14="http://schemas.microsoft.com/office/powerpoint/2010/main" val="3896157395"/>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guide id="4" orient="horz" pos="2448">
          <p15:clr>
            <a:srgbClr val="FBAE4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grpSp>
        <p:nvGrpSpPr>
          <p:cNvPr id="4" name="Group 3">
            <a:extLst>
              <a:ext uri="{FF2B5EF4-FFF2-40B4-BE49-F238E27FC236}">
                <a16:creationId xmlns:a16="http://schemas.microsoft.com/office/drawing/2014/main" id="{E752E914-DA92-4DFE-9C16-9F269B1910FB}"/>
              </a:ext>
            </a:extLst>
          </p:cNvPr>
          <p:cNvGrpSpPr/>
          <p:nvPr userDrawn="1"/>
        </p:nvGrpSpPr>
        <p:grpSpPr>
          <a:xfrm>
            <a:off x="4098325" y="1300517"/>
            <a:ext cx="4022712" cy="4344840"/>
            <a:chOff x="4125621" y="1410880"/>
            <a:chExt cx="4022712" cy="4462273"/>
          </a:xfrm>
        </p:grpSpPr>
        <p:cxnSp>
          <p:nvCxnSpPr>
            <p:cNvPr id="7" name="Straight Connector 6">
              <a:extLst>
                <a:ext uri="{FF2B5EF4-FFF2-40B4-BE49-F238E27FC236}">
                  <a16:creationId xmlns:a16="http://schemas.microsoft.com/office/drawing/2014/main" id="{089AC965-3DBE-47AE-81C0-8C23B370263F}"/>
                </a:ext>
              </a:extLst>
            </p:cNvPr>
            <p:cNvCxnSpPr/>
            <p:nvPr userDrawn="1"/>
          </p:nvCxnSpPr>
          <p:spPr>
            <a:xfrm>
              <a:off x="4125621"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55B345D-6ECD-4B25-B741-D306ED291B90}"/>
                </a:ext>
              </a:extLst>
            </p:cNvPr>
            <p:cNvCxnSpPr/>
            <p:nvPr userDrawn="1"/>
          </p:nvCxnSpPr>
          <p:spPr>
            <a:xfrm>
              <a:off x="8148333" y="1410881"/>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7" name="Title 1">
            <a:extLst>
              <a:ext uri="{FF2B5EF4-FFF2-40B4-BE49-F238E27FC236}">
                <a16:creationId xmlns:a16="http://schemas.microsoft.com/office/drawing/2014/main" id="{B83457CB-727E-45A3-B890-9778304AD02A}"/>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8" name="Content Placeholder 2">
            <a:extLst>
              <a:ext uri="{FF2B5EF4-FFF2-40B4-BE49-F238E27FC236}">
                <a16:creationId xmlns:a16="http://schemas.microsoft.com/office/drawing/2014/main" id="{C180D49F-06EA-4487-AC1B-059CD3F1AFA9}"/>
              </a:ext>
            </a:extLst>
          </p:cNvPr>
          <p:cNvSpPr>
            <a:spLocks noGrp="1"/>
          </p:cNvSpPr>
          <p:nvPr>
            <p:ph idx="17" hasCustomPrompt="1"/>
          </p:nvPr>
        </p:nvSpPr>
        <p:spPr>
          <a:xfrm>
            <a:off x="358820" y="1300518"/>
            <a:ext cx="3429000" cy="434483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90000"/>
              </a:lnSpc>
              <a:buFont typeface="Wingdings" panose="05000000000000000000" pitchFamily="2" charset="2"/>
              <a:buChar char="§"/>
              <a:defRPr sz="1600"/>
            </a:lvl4pPr>
            <a:lvl5pPr marL="1368000" indent="-342000">
              <a:lnSpc>
                <a:spcPct val="90000"/>
              </a:lnSpc>
              <a:buFont typeface="Courier New" panose="02070309020205020404" pitchFamily="49" charset="0"/>
              <a:buChar char="o"/>
              <a:defRPr sz="1400"/>
            </a:lvl5pPr>
          </a:lstStyle>
          <a:p>
            <a:pPr lvl="0"/>
            <a:r>
              <a:rPr lang="en-US"/>
              <a:t>Edit Master text styles, 20pt</a:t>
            </a:r>
          </a:p>
          <a:p>
            <a:pPr lvl="1"/>
            <a:r>
              <a:rPr lang="en-US"/>
              <a:t>Second level, 18pt</a:t>
            </a:r>
          </a:p>
          <a:p>
            <a:pPr lvl="2"/>
            <a:r>
              <a:rPr lang="en-US"/>
              <a:t>Third level, 16pt</a:t>
            </a:r>
          </a:p>
        </p:txBody>
      </p:sp>
      <p:sp>
        <p:nvSpPr>
          <p:cNvPr id="19" name="Content Placeholder 2">
            <a:extLst>
              <a:ext uri="{FF2B5EF4-FFF2-40B4-BE49-F238E27FC236}">
                <a16:creationId xmlns:a16="http://schemas.microsoft.com/office/drawing/2014/main" id="{CF058BF0-367F-4968-AB28-21A4AE0EA896}"/>
              </a:ext>
            </a:extLst>
          </p:cNvPr>
          <p:cNvSpPr>
            <a:spLocks noGrp="1"/>
          </p:cNvSpPr>
          <p:nvPr>
            <p:ph idx="18" hasCustomPrompt="1"/>
          </p:nvPr>
        </p:nvSpPr>
        <p:spPr>
          <a:xfrm>
            <a:off x="8376313" y="1300518"/>
            <a:ext cx="3429000" cy="434483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90000"/>
              </a:lnSpc>
              <a:buFont typeface="Wingdings" panose="05000000000000000000" pitchFamily="2" charset="2"/>
              <a:buChar char="§"/>
              <a:defRPr sz="1400"/>
            </a:lvl4pPr>
            <a:lvl5pPr marL="1368000" indent="-342000">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p:txBody>
      </p:sp>
      <p:sp>
        <p:nvSpPr>
          <p:cNvPr id="20" name="Content Placeholder 2">
            <a:extLst>
              <a:ext uri="{FF2B5EF4-FFF2-40B4-BE49-F238E27FC236}">
                <a16:creationId xmlns:a16="http://schemas.microsoft.com/office/drawing/2014/main" id="{BAA6D1BC-3236-4D73-8C97-B3623F80F370}"/>
              </a:ext>
            </a:extLst>
          </p:cNvPr>
          <p:cNvSpPr>
            <a:spLocks noGrp="1"/>
          </p:cNvSpPr>
          <p:nvPr>
            <p:ph idx="19" hasCustomPrompt="1"/>
          </p:nvPr>
        </p:nvSpPr>
        <p:spPr>
          <a:xfrm>
            <a:off x="4408831" y="1300518"/>
            <a:ext cx="3429000" cy="434483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20pt</a:t>
            </a:r>
          </a:p>
          <a:p>
            <a:pPr lvl="1"/>
            <a:r>
              <a:rPr lang="en-US"/>
              <a:t>Second level, 18pt</a:t>
            </a:r>
          </a:p>
          <a:p>
            <a:pPr lvl="2"/>
            <a:r>
              <a:rPr lang="en-US"/>
              <a:t>Third level, 16pt</a:t>
            </a:r>
          </a:p>
        </p:txBody>
      </p:sp>
      <p:sp>
        <p:nvSpPr>
          <p:cNvPr id="2" name="Text Placeholder 6">
            <a:extLst>
              <a:ext uri="{FF2B5EF4-FFF2-40B4-BE49-F238E27FC236}">
                <a16:creationId xmlns:a16="http://schemas.microsoft.com/office/drawing/2014/main" id="{4277D0BA-9BCD-DB25-7E5F-D132338263C2}"/>
              </a:ext>
            </a:extLst>
          </p:cNvPr>
          <p:cNvSpPr>
            <a:spLocks noGrp="1"/>
          </p:cNvSpPr>
          <p:nvPr>
            <p:ph type="body" sz="quarter" idx="16" hasCustomPrompt="1"/>
          </p:nvPr>
        </p:nvSpPr>
        <p:spPr>
          <a:xfrm>
            <a:off x="-1" y="5985387"/>
            <a:ext cx="12192000" cy="374904"/>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Tree>
    <p:extLst>
      <p:ext uri="{BB962C8B-B14F-4D97-AF65-F5344CB8AC3E}">
        <p14:creationId xmlns:p14="http://schemas.microsoft.com/office/powerpoint/2010/main" val="1814320002"/>
      </p:ext>
    </p:extLst>
  </p:cSld>
  <p:clrMapOvr>
    <a:masterClrMapping/>
  </p:clrMapOvr>
  <p:extLst>
    <p:ext uri="{DCECCB84-F9BA-43D5-87BE-67443E8EF086}">
      <p15:sldGuideLst xmlns:p15="http://schemas.microsoft.com/office/powerpoint/2012/main"/>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Three Content + Pic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0DE1C42F-82A3-49D7-9B58-607C4E4D5817}"/>
              </a:ext>
            </a:extLst>
          </p:cNvPr>
          <p:cNvSpPr>
            <a:spLocks noGrp="1"/>
          </p:cNvSpPr>
          <p:nvPr>
            <p:ph type="pic" sz="quarter" idx="15"/>
          </p:nvPr>
        </p:nvSpPr>
        <p:spPr>
          <a:xfrm>
            <a:off x="358819" y="1273220"/>
            <a:ext cx="3429000" cy="2247900"/>
          </a:xfrm>
          <a:pattFill prst="wdUpDiag">
            <a:fgClr>
              <a:schemeClr val="bg2"/>
            </a:fgClr>
            <a:bgClr>
              <a:schemeClr val="bg1"/>
            </a:bgClr>
          </a:pattFill>
        </p:spPr>
        <p:txBody>
          <a:bodyPr/>
          <a:lstStyle/>
          <a:p>
            <a:r>
              <a:rPr lang="en-US"/>
              <a:t>Click icon to add picture</a:t>
            </a:r>
          </a:p>
        </p:txBody>
      </p:sp>
      <p:sp>
        <p:nvSpPr>
          <p:cNvPr id="11" name="Picture Placeholder 6">
            <a:extLst>
              <a:ext uri="{FF2B5EF4-FFF2-40B4-BE49-F238E27FC236}">
                <a16:creationId xmlns:a16="http://schemas.microsoft.com/office/drawing/2014/main" id="{622D68AC-932E-4B0C-90A5-71EE23ACE46A}"/>
              </a:ext>
            </a:extLst>
          </p:cNvPr>
          <p:cNvSpPr>
            <a:spLocks noGrp="1"/>
          </p:cNvSpPr>
          <p:nvPr>
            <p:ph type="pic" sz="quarter" idx="16"/>
          </p:nvPr>
        </p:nvSpPr>
        <p:spPr>
          <a:xfrm>
            <a:off x="4381500" y="1273220"/>
            <a:ext cx="3429000" cy="2247900"/>
          </a:xfrm>
          <a:pattFill prst="wdUpDiag">
            <a:fgClr>
              <a:schemeClr val="bg2"/>
            </a:fgClr>
            <a:bgClr>
              <a:schemeClr val="bg1"/>
            </a:bgClr>
          </a:pattFill>
        </p:spPr>
        <p:txBody>
          <a:bodyPr/>
          <a:lstStyle/>
          <a:p>
            <a:r>
              <a:rPr lang="en-US"/>
              <a:t>Click icon to add picture</a:t>
            </a:r>
          </a:p>
        </p:txBody>
      </p:sp>
      <p:sp>
        <p:nvSpPr>
          <p:cNvPr id="12" name="Picture Placeholder 6">
            <a:extLst>
              <a:ext uri="{FF2B5EF4-FFF2-40B4-BE49-F238E27FC236}">
                <a16:creationId xmlns:a16="http://schemas.microsoft.com/office/drawing/2014/main" id="{D1A7CD19-76F6-4CBE-B54D-93302EA79B1A}"/>
              </a:ext>
            </a:extLst>
          </p:cNvPr>
          <p:cNvSpPr>
            <a:spLocks noGrp="1"/>
          </p:cNvSpPr>
          <p:nvPr>
            <p:ph type="pic" sz="quarter" idx="17"/>
          </p:nvPr>
        </p:nvSpPr>
        <p:spPr>
          <a:xfrm>
            <a:off x="8376313" y="1273220"/>
            <a:ext cx="3429000" cy="2247900"/>
          </a:xfrm>
          <a:pattFill prst="wdUpDiag">
            <a:fgClr>
              <a:schemeClr val="bg2"/>
            </a:fgClr>
            <a:bgClr>
              <a:schemeClr val="bg1"/>
            </a:bgClr>
          </a:pattFill>
        </p:spPr>
        <p:txBody>
          <a:bodyPr/>
          <a:lstStyle/>
          <a:p>
            <a:r>
              <a:rPr lang="en-US"/>
              <a:t>Click icon to add picture</a:t>
            </a:r>
          </a:p>
        </p:txBody>
      </p:sp>
      <p:sp>
        <p:nvSpPr>
          <p:cNvPr id="19" name="Title 1">
            <a:extLst>
              <a:ext uri="{FF2B5EF4-FFF2-40B4-BE49-F238E27FC236}">
                <a16:creationId xmlns:a16="http://schemas.microsoft.com/office/drawing/2014/main" id="{A3C61E18-0824-4C4D-8B00-68F15385D953}"/>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ED89E2C4-410E-476D-BDDB-81D6D2D7EFB2}"/>
              </a:ext>
            </a:extLst>
          </p:cNvPr>
          <p:cNvSpPr>
            <a:spLocks noGrp="1"/>
          </p:cNvSpPr>
          <p:nvPr>
            <p:ph idx="19" hasCustomPrompt="1"/>
          </p:nvPr>
        </p:nvSpPr>
        <p:spPr>
          <a:xfrm>
            <a:off x="358820" y="3821372"/>
            <a:ext cx="3429000" cy="1823983"/>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90000"/>
              </a:lnSpc>
              <a:buFont typeface="Wingdings" panose="05000000000000000000" pitchFamily="2" charset="2"/>
              <a:buChar char="§"/>
              <a:defRPr sz="1400"/>
            </a:lvl4pPr>
            <a:lvl5pPr marL="1368000" indent="-342000">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20pt</a:t>
            </a:r>
          </a:p>
        </p:txBody>
      </p:sp>
      <p:sp>
        <p:nvSpPr>
          <p:cNvPr id="16" name="Content Placeholder 2">
            <a:extLst>
              <a:ext uri="{FF2B5EF4-FFF2-40B4-BE49-F238E27FC236}">
                <a16:creationId xmlns:a16="http://schemas.microsoft.com/office/drawing/2014/main" id="{3DC08E07-3177-4C41-AACE-590B5933EBFF}"/>
              </a:ext>
            </a:extLst>
          </p:cNvPr>
          <p:cNvSpPr>
            <a:spLocks noGrp="1"/>
          </p:cNvSpPr>
          <p:nvPr>
            <p:ph idx="20" hasCustomPrompt="1"/>
          </p:nvPr>
        </p:nvSpPr>
        <p:spPr>
          <a:xfrm>
            <a:off x="8376313" y="3821372"/>
            <a:ext cx="3429000" cy="1823983"/>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90000"/>
              </a:lnSpc>
              <a:buFont typeface="Wingdings" panose="05000000000000000000" pitchFamily="2" charset="2"/>
              <a:buChar char="§"/>
              <a:defRPr sz="1600"/>
            </a:lvl4pPr>
            <a:lvl5pPr marL="1368000" indent="-342000">
              <a:lnSpc>
                <a:spcPct val="90000"/>
              </a:lnSpc>
              <a:buFont typeface="Courier New" panose="02070309020205020404" pitchFamily="49" charset="0"/>
              <a:buChar char="o"/>
              <a:defRPr sz="1400"/>
            </a:lvl5pPr>
          </a:lstStyle>
          <a:p>
            <a:pPr lvl="0"/>
            <a:r>
              <a:rPr lang="en-US"/>
              <a:t>Edit Master text styles, 20pt</a:t>
            </a:r>
          </a:p>
          <a:p>
            <a:pPr lvl="1"/>
            <a:r>
              <a:rPr lang="en-US"/>
              <a:t>Second level, 18pt</a:t>
            </a:r>
          </a:p>
          <a:p>
            <a:pPr lvl="2"/>
            <a:r>
              <a:rPr lang="en-US"/>
              <a:t>Third level, 16pt</a:t>
            </a:r>
          </a:p>
        </p:txBody>
      </p:sp>
      <p:sp>
        <p:nvSpPr>
          <p:cNvPr id="20" name="Content Placeholder 2">
            <a:extLst>
              <a:ext uri="{FF2B5EF4-FFF2-40B4-BE49-F238E27FC236}">
                <a16:creationId xmlns:a16="http://schemas.microsoft.com/office/drawing/2014/main" id="{6D37C3AF-7EB1-4CDE-B1C7-31C5078DBD71}"/>
              </a:ext>
            </a:extLst>
          </p:cNvPr>
          <p:cNvSpPr>
            <a:spLocks noGrp="1"/>
          </p:cNvSpPr>
          <p:nvPr>
            <p:ph idx="21" hasCustomPrompt="1"/>
          </p:nvPr>
        </p:nvSpPr>
        <p:spPr>
          <a:xfrm>
            <a:off x="4408831" y="3821372"/>
            <a:ext cx="3429000" cy="1823983"/>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90000"/>
              </a:lnSpc>
              <a:buFont typeface="Wingdings" panose="05000000000000000000" pitchFamily="2" charset="2"/>
              <a:buChar char="§"/>
              <a:defRPr sz="1400"/>
            </a:lvl4pPr>
            <a:lvl5pPr marL="1368000" indent="-342000">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p:txBody>
      </p:sp>
      <p:sp>
        <p:nvSpPr>
          <p:cNvPr id="2" name="Text Placeholder 6">
            <a:extLst>
              <a:ext uri="{FF2B5EF4-FFF2-40B4-BE49-F238E27FC236}">
                <a16:creationId xmlns:a16="http://schemas.microsoft.com/office/drawing/2014/main" id="{3F26ABA6-5DC6-296B-81A3-64A2AA19CBF0}"/>
              </a:ext>
            </a:extLst>
          </p:cNvPr>
          <p:cNvSpPr>
            <a:spLocks noGrp="1"/>
          </p:cNvSpPr>
          <p:nvPr>
            <p:ph type="body" sz="quarter" idx="22" hasCustomPrompt="1"/>
          </p:nvPr>
        </p:nvSpPr>
        <p:spPr>
          <a:xfrm>
            <a:off x="-1" y="5985387"/>
            <a:ext cx="12192000" cy="374904"/>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Tree>
    <p:extLst>
      <p:ext uri="{BB962C8B-B14F-4D97-AF65-F5344CB8AC3E}">
        <p14:creationId xmlns:p14="http://schemas.microsoft.com/office/powerpoint/2010/main" val="3141828477"/>
      </p:ext>
    </p:extLst>
  </p:cSld>
  <p:clrMapOvr>
    <a:masterClrMapping/>
  </p:clrMapOvr>
  <p:extLst>
    <p:ext uri="{DCECCB84-F9BA-43D5-87BE-67443E8EF086}">
      <p15:sldGuideLst xmlns:p15="http://schemas.microsoft.com/office/powerpoint/2012/main">
        <p15:guide id="1" orient="horz" pos="2448">
          <p15:clr>
            <a:srgbClr val="FBAE40"/>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grpSp>
        <p:nvGrpSpPr>
          <p:cNvPr id="4" name="Group 3">
            <a:extLst>
              <a:ext uri="{FF2B5EF4-FFF2-40B4-BE49-F238E27FC236}">
                <a16:creationId xmlns:a16="http://schemas.microsoft.com/office/drawing/2014/main" id="{214793E8-8AA5-49D1-B431-8FD8310103FA}"/>
              </a:ext>
            </a:extLst>
          </p:cNvPr>
          <p:cNvGrpSpPr/>
          <p:nvPr userDrawn="1"/>
        </p:nvGrpSpPr>
        <p:grpSpPr>
          <a:xfrm>
            <a:off x="3086600" y="1215408"/>
            <a:ext cx="5991652" cy="4344686"/>
            <a:chOff x="3127545" y="1410880"/>
            <a:chExt cx="5991652" cy="4462272"/>
          </a:xfrm>
        </p:grpSpPr>
        <p:cxnSp>
          <p:nvCxnSpPr>
            <p:cNvPr id="12" name="Straight Connector 11">
              <a:extLst>
                <a:ext uri="{FF2B5EF4-FFF2-40B4-BE49-F238E27FC236}">
                  <a16:creationId xmlns:a16="http://schemas.microsoft.com/office/drawing/2014/main" id="{4538375F-017C-4D3C-98B0-0B49D2AAE3BA}"/>
                </a:ext>
              </a:extLst>
            </p:cNvPr>
            <p:cNvCxnSpPr/>
            <p:nvPr userDrawn="1"/>
          </p:nvCxnSpPr>
          <p:spPr>
            <a:xfrm>
              <a:off x="3127545"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B52EB66-0BC5-4D65-9873-7791F0C2A2E0}"/>
                </a:ext>
              </a:extLst>
            </p:cNvPr>
            <p:cNvCxnSpPr/>
            <p:nvPr userDrawn="1"/>
          </p:nvCxnSpPr>
          <p:spPr>
            <a:xfrm>
              <a:off x="6123371"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A66CFF-0E1D-4769-AC5A-FFCF982704C6}"/>
                </a:ext>
              </a:extLst>
            </p:cNvPr>
            <p:cNvCxnSpPr/>
            <p:nvPr userDrawn="1"/>
          </p:nvCxnSpPr>
          <p:spPr>
            <a:xfrm>
              <a:off x="9119197"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6" name="Title 1">
            <a:extLst>
              <a:ext uri="{FF2B5EF4-FFF2-40B4-BE49-F238E27FC236}">
                <a16:creationId xmlns:a16="http://schemas.microsoft.com/office/drawing/2014/main" id="{A188B354-73C1-4FC3-ADBC-D05E49D2C888}"/>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24" name="Content Placeholder 2">
            <a:extLst>
              <a:ext uri="{FF2B5EF4-FFF2-40B4-BE49-F238E27FC236}">
                <a16:creationId xmlns:a16="http://schemas.microsoft.com/office/drawing/2014/main" id="{54D3318C-8F76-4206-9910-F5345399DF21}"/>
              </a:ext>
            </a:extLst>
          </p:cNvPr>
          <p:cNvSpPr>
            <a:spLocks noGrp="1"/>
          </p:cNvSpPr>
          <p:nvPr>
            <p:ph idx="20" hasCustomPrompt="1"/>
          </p:nvPr>
        </p:nvSpPr>
        <p:spPr>
          <a:xfrm>
            <a:off x="3361280" y="1215408"/>
            <a:ext cx="2459736" cy="4297679"/>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90000"/>
              </a:lnSpc>
              <a:buFont typeface="Wingdings" panose="05000000000000000000" pitchFamily="2" charset="2"/>
              <a:buChar char="§"/>
              <a:defRPr sz="1400"/>
            </a:lvl4pPr>
            <a:lvl5pPr marL="1152000" indent="-182563">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p:txBody>
      </p:sp>
      <p:sp>
        <p:nvSpPr>
          <p:cNvPr id="25" name="Content Placeholder 2">
            <a:extLst>
              <a:ext uri="{FF2B5EF4-FFF2-40B4-BE49-F238E27FC236}">
                <a16:creationId xmlns:a16="http://schemas.microsoft.com/office/drawing/2014/main" id="{28E8396A-76B1-47DC-BFB9-FF6240FCD935}"/>
              </a:ext>
            </a:extLst>
          </p:cNvPr>
          <p:cNvSpPr>
            <a:spLocks noGrp="1"/>
          </p:cNvSpPr>
          <p:nvPr>
            <p:ph idx="21" hasCustomPrompt="1"/>
          </p:nvPr>
        </p:nvSpPr>
        <p:spPr>
          <a:xfrm>
            <a:off x="6343837" y="1215408"/>
            <a:ext cx="2459736" cy="4297679"/>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90000"/>
              </a:lnSpc>
              <a:buFont typeface="Wingdings" panose="05000000000000000000" pitchFamily="2" charset="2"/>
              <a:buChar char="§"/>
              <a:defRPr sz="1400"/>
            </a:lvl4pPr>
            <a:lvl5pPr marL="1152000" indent="-182563">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p:txBody>
      </p:sp>
      <p:sp>
        <p:nvSpPr>
          <p:cNvPr id="26" name="Content Placeholder 2">
            <a:extLst>
              <a:ext uri="{FF2B5EF4-FFF2-40B4-BE49-F238E27FC236}">
                <a16:creationId xmlns:a16="http://schemas.microsoft.com/office/drawing/2014/main" id="{CC147921-EE6F-4EE4-A0E9-54746F0C8D81}"/>
              </a:ext>
            </a:extLst>
          </p:cNvPr>
          <p:cNvSpPr>
            <a:spLocks noGrp="1"/>
          </p:cNvSpPr>
          <p:nvPr>
            <p:ph idx="22" hasCustomPrompt="1"/>
          </p:nvPr>
        </p:nvSpPr>
        <p:spPr>
          <a:xfrm>
            <a:off x="9339423" y="1215408"/>
            <a:ext cx="2459736" cy="4297679"/>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90000"/>
              </a:lnSpc>
              <a:buFont typeface="Wingdings" panose="05000000000000000000" pitchFamily="2" charset="2"/>
              <a:buChar char="§"/>
              <a:defRPr sz="1400"/>
            </a:lvl4pPr>
            <a:lvl5pPr marL="1152000" indent="-182563">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p:txBody>
      </p:sp>
      <p:sp>
        <p:nvSpPr>
          <p:cNvPr id="13" name="Content Placeholder 2">
            <a:extLst>
              <a:ext uri="{FF2B5EF4-FFF2-40B4-BE49-F238E27FC236}">
                <a16:creationId xmlns:a16="http://schemas.microsoft.com/office/drawing/2014/main" id="{8ABA0516-E7C2-4F85-A344-898FBEA973BB}"/>
              </a:ext>
            </a:extLst>
          </p:cNvPr>
          <p:cNvSpPr>
            <a:spLocks noGrp="1"/>
          </p:cNvSpPr>
          <p:nvPr>
            <p:ph idx="19" hasCustomPrompt="1"/>
          </p:nvPr>
        </p:nvSpPr>
        <p:spPr>
          <a:xfrm>
            <a:off x="358819" y="1215408"/>
            <a:ext cx="2466363" cy="434483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90000"/>
              </a:lnSpc>
              <a:buFont typeface="Wingdings" panose="05000000000000000000" pitchFamily="2" charset="2"/>
              <a:buChar char="§"/>
              <a:defRPr sz="1400"/>
            </a:lvl4pPr>
            <a:lvl5pPr marL="1368000" indent="-342000">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p:txBody>
      </p:sp>
      <p:sp>
        <p:nvSpPr>
          <p:cNvPr id="2" name="Text Placeholder 6">
            <a:extLst>
              <a:ext uri="{FF2B5EF4-FFF2-40B4-BE49-F238E27FC236}">
                <a16:creationId xmlns:a16="http://schemas.microsoft.com/office/drawing/2014/main" id="{5FB1A56D-FD9B-5DC6-E465-32AB455A8DC6}"/>
              </a:ext>
            </a:extLst>
          </p:cNvPr>
          <p:cNvSpPr>
            <a:spLocks noGrp="1"/>
          </p:cNvSpPr>
          <p:nvPr>
            <p:ph type="body" sz="quarter" idx="16" hasCustomPrompt="1"/>
          </p:nvPr>
        </p:nvSpPr>
        <p:spPr>
          <a:xfrm>
            <a:off x="-1" y="5985387"/>
            <a:ext cx="12192000" cy="374904"/>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Tree>
    <p:extLst>
      <p:ext uri="{BB962C8B-B14F-4D97-AF65-F5344CB8AC3E}">
        <p14:creationId xmlns:p14="http://schemas.microsoft.com/office/powerpoint/2010/main" val="3225419803"/>
      </p:ext>
    </p:extLst>
  </p:cSld>
  <p:clrMapOvr>
    <a:masterClrMapping/>
  </p:clrMapOvr>
  <p:extLst>
    <p:ext uri="{DCECCB84-F9BA-43D5-87BE-67443E8EF086}">
      <p15:sldGuideLst xmlns:p15="http://schemas.microsoft.com/office/powerpoint/2012/main"/>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Four Content + Pic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9" name="Picture Placeholder 8">
            <a:extLst>
              <a:ext uri="{FF2B5EF4-FFF2-40B4-BE49-F238E27FC236}">
                <a16:creationId xmlns:a16="http://schemas.microsoft.com/office/drawing/2014/main" id="{5632F1BF-A417-46F5-A2B0-EE338C9464D9}"/>
              </a:ext>
            </a:extLst>
          </p:cNvPr>
          <p:cNvSpPr>
            <a:spLocks noGrp="1"/>
          </p:cNvSpPr>
          <p:nvPr>
            <p:ph type="pic" sz="quarter" idx="16"/>
          </p:nvPr>
        </p:nvSpPr>
        <p:spPr>
          <a:xfrm>
            <a:off x="358819" y="1273220"/>
            <a:ext cx="2459038" cy="2019300"/>
          </a:xfrm>
          <a:pattFill prst="wdUpDiag">
            <a:fgClr>
              <a:schemeClr val="bg2"/>
            </a:fgClr>
            <a:bgClr>
              <a:schemeClr val="bg1"/>
            </a:bgClr>
          </a:pattFill>
        </p:spPr>
        <p:txBody>
          <a:bodyPr/>
          <a:lstStyle/>
          <a:p>
            <a:r>
              <a:rPr lang="en-US"/>
              <a:t>Click icon to add picture</a:t>
            </a:r>
          </a:p>
        </p:txBody>
      </p:sp>
      <p:sp>
        <p:nvSpPr>
          <p:cNvPr id="12" name="Picture Placeholder 8">
            <a:extLst>
              <a:ext uri="{FF2B5EF4-FFF2-40B4-BE49-F238E27FC236}">
                <a16:creationId xmlns:a16="http://schemas.microsoft.com/office/drawing/2014/main" id="{B664EC32-C8D7-4696-8955-D27860B11603}"/>
              </a:ext>
            </a:extLst>
          </p:cNvPr>
          <p:cNvSpPr>
            <a:spLocks noGrp="1"/>
          </p:cNvSpPr>
          <p:nvPr>
            <p:ph type="pic" sz="quarter" idx="17"/>
          </p:nvPr>
        </p:nvSpPr>
        <p:spPr>
          <a:xfrm>
            <a:off x="3354638" y="1273220"/>
            <a:ext cx="2459038" cy="2019300"/>
          </a:xfrm>
          <a:pattFill prst="wdUpDiag">
            <a:fgClr>
              <a:schemeClr val="bg2"/>
            </a:fgClr>
            <a:bgClr>
              <a:schemeClr val="bg1"/>
            </a:bgClr>
          </a:pattFill>
        </p:spPr>
        <p:txBody>
          <a:bodyPr/>
          <a:lstStyle/>
          <a:p>
            <a:r>
              <a:rPr lang="en-US"/>
              <a:t>Click icon to add picture</a:t>
            </a:r>
          </a:p>
        </p:txBody>
      </p:sp>
      <p:sp>
        <p:nvSpPr>
          <p:cNvPr id="14" name="Picture Placeholder 8">
            <a:extLst>
              <a:ext uri="{FF2B5EF4-FFF2-40B4-BE49-F238E27FC236}">
                <a16:creationId xmlns:a16="http://schemas.microsoft.com/office/drawing/2014/main" id="{7BC96BB2-8963-4074-99F2-2BEB65D70F68}"/>
              </a:ext>
            </a:extLst>
          </p:cNvPr>
          <p:cNvSpPr>
            <a:spLocks noGrp="1"/>
          </p:cNvSpPr>
          <p:nvPr>
            <p:ph type="pic" sz="quarter" idx="18"/>
          </p:nvPr>
        </p:nvSpPr>
        <p:spPr>
          <a:xfrm>
            <a:off x="6350457" y="1273220"/>
            <a:ext cx="2459038" cy="2019300"/>
          </a:xfrm>
          <a:pattFill prst="wdUpDiag">
            <a:fgClr>
              <a:schemeClr val="bg2"/>
            </a:fgClr>
            <a:bgClr>
              <a:schemeClr val="bg1"/>
            </a:bgClr>
          </a:pattFill>
        </p:spPr>
        <p:txBody>
          <a:bodyPr/>
          <a:lstStyle/>
          <a:p>
            <a:r>
              <a:rPr lang="en-US"/>
              <a:t>Click icon to add picture</a:t>
            </a:r>
          </a:p>
        </p:txBody>
      </p:sp>
      <p:sp>
        <p:nvSpPr>
          <p:cNvPr id="15" name="Picture Placeholder 8">
            <a:extLst>
              <a:ext uri="{FF2B5EF4-FFF2-40B4-BE49-F238E27FC236}">
                <a16:creationId xmlns:a16="http://schemas.microsoft.com/office/drawing/2014/main" id="{3FAAAD28-DA69-4AAE-9FAD-9F27417572FF}"/>
              </a:ext>
            </a:extLst>
          </p:cNvPr>
          <p:cNvSpPr>
            <a:spLocks noGrp="1"/>
          </p:cNvSpPr>
          <p:nvPr>
            <p:ph type="pic" sz="quarter" idx="19"/>
          </p:nvPr>
        </p:nvSpPr>
        <p:spPr>
          <a:xfrm>
            <a:off x="9346275" y="1273220"/>
            <a:ext cx="2459038" cy="2019300"/>
          </a:xfrm>
          <a:pattFill prst="wdUpDiag">
            <a:fgClr>
              <a:schemeClr val="bg2"/>
            </a:fgClr>
            <a:bgClr>
              <a:schemeClr val="bg1"/>
            </a:bgClr>
          </a:pattFill>
        </p:spPr>
        <p:txBody>
          <a:bodyPr/>
          <a:lstStyle/>
          <a:p>
            <a:r>
              <a:rPr lang="en-US"/>
              <a:t>Click icon to add picture</a:t>
            </a:r>
          </a:p>
        </p:txBody>
      </p:sp>
      <p:sp>
        <p:nvSpPr>
          <p:cNvPr id="25" name="Title 1">
            <a:extLst>
              <a:ext uri="{FF2B5EF4-FFF2-40B4-BE49-F238E27FC236}">
                <a16:creationId xmlns:a16="http://schemas.microsoft.com/office/drawing/2014/main" id="{C79369E0-2594-4856-BA19-045C97E0C835}"/>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3A61C6E7-9607-4D49-B661-2C93B399B882}"/>
              </a:ext>
            </a:extLst>
          </p:cNvPr>
          <p:cNvSpPr>
            <a:spLocks noGrp="1"/>
          </p:cNvSpPr>
          <p:nvPr>
            <p:ph idx="21" hasCustomPrompt="1"/>
          </p:nvPr>
        </p:nvSpPr>
        <p:spPr>
          <a:xfrm>
            <a:off x="3361280" y="3490408"/>
            <a:ext cx="2459736" cy="2019300"/>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90000"/>
              </a:lnSpc>
              <a:buFont typeface="Wingdings" panose="05000000000000000000" pitchFamily="2" charset="2"/>
              <a:buChar char="§"/>
              <a:defRPr sz="1400"/>
            </a:lvl4pPr>
            <a:lvl5pPr marL="1152000" indent="-182563">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p:txBody>
      </p:sp>
      <p:sp>
        <p:nvSpPr>
          <p:cNvPr id="16" name="Content Placeholder 2">
            <a:extLst>
              <a:ext uri="{FF2B5EF4-FFF2-40B4-BE49-F238E27FC236}">
                <a16:creationId xmlns:a16="http://schemas.microsoft.com/office/drawing/2014/main" id="{B1846DA4-E85D-42EE-853C-A0D2538F57AB}"/>
              </a:ext>
            </a:extLst>
          </p:cNvPr>
          <p:cNvSpPr>
            <a:spLocks noGrp="1"/>
          </p:cNvSpPr>
          <p:nvPr>
            <p:ph idx="22" hasCustomPrompt="1"/>
          </p:nvPr>
        </p:nvSpPr>
        <p:spPr>
          <a:xfrm>
            <a:off x="6343837" y="3490408"/>
            <a:ext cx="2459736" cy="2019300"/>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90000"/>
              </a:lnSpc>
              <a:buFont typeface="Wingdings" panose="05000000000000000000" pitchFamily="2" charset="2"/>
              <a:buChar char="§"/>
              <a:defRPr sz="1400"/>
            </a:lvl4pPr>
            <a:lvl5pPr marL="1152000" indent="-182563">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p:txBody>
      </p:sp>
      <p:sp>
        <p:nvSpPr>
          <p:cNvPr id="17" name="Content Placeholder 2">
            <a:extLst>
              <a:ext uri="{FF2B5EF4-FFF2-40B4-BE49-F238E27FC236}">
                <a16:creationId xmlns:a16="http://schemas.microsoft.com/office/drawing/2014/main" id="{2CAE046B-568E-42A3-846A-47DCFF96CFCA}"/>
              </a:ext>
            </a:extLst>
          </p:cNvPr>
          <p:cNvSpPr>
            <a:spLocks noGrp="1"/>
          </p:cNvSpPr>
          <p:nvPr>
            <p:ph idx="23" hasCustomPrompt="1"/>
          </p:nvPr>
        </p:nvSpPr>
        <p:spPr>
          <a:xfrm>
            <a:off x="9339423" y="3490408"/>
            <a:ext cx="2459736" cy="2019300"/>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90000"/>
              </a:lnSpc>
              <a:buFont typeface="Wingdings" panose="05000000000000000000" pitchFamily="2" charset="2"/>
              <a:buChar char="§"/>
              <a:defRPr sz="1400"/>
            </a:lvl4pPr>
            <a:lvl5pPr marL="1152000" indent="-182563">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p:txBody>
      </p:sp>
      <p:sp>
        <p:nvSpPr>
          <p:cNvPr id="19" name="Content Placeholder 2">
            <a:extLst>
              <a:ext uri="{FF2B5EF4-FFF2-40B4-BE49-F238E27FC236}">
                <a16:creationId xmlns:a16="http://schemas.microsoft.com/office/drawing/2014/main" id="{34DB80BF-E090-4894-86C1-C5BA987C88D9}"/>
              </a:ext>
            </a:extLst>
          </p:cNvPr>
          <p:cNvSpPr>
            <a:spLocks noGrp="1"/>
          </p:cNvSpPr>
          <p:nvPr>
            <p:ph idx="24" hasCustomPrompt="1"/>
          </p:nvPr>
        </p:nvSpPr>
        <p:spPr>
          <a:xfrm>
            <a:off x="358819" y="3515410"/>
            <a:ext cx="2466363" cy="204145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90000"/>
              </a:lnSpc>
              <a:buFont typeface="Wingdings" panose="05000000000000000000" pitchFamily="2" charset="2"/>
              <a:buChar char="§"/>
              <a:defRPr sz="1400"/>
            </a:lvl4pPr>
            <a:lvl5pPr marL="1368000" indent="-342000">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2"/>
            <a:endParaRPr lang="en-US"/>
          </a:p>
        </p:txBody>
      </p:sp>
      <p:sp>
        <p:nvSpPr>
          <p:cNvPr id="2" name="Text Placeholder 6">
            <a:extLst>
              <a:ext uri="{FF2B5EF4-FFF2-40B4-BE49-F238E27FC236}">
                <a16:creationId xmlns:a16="http://schemas.microsoft.com/office/drawing/2014/main" id="{71C2E6ED-F294-9B2C-99B8-06AE195F4445}"/>
              </a:ext>
            </a:extLst>
          </p:cNvPr>
          <p:cNvSpPr>
            <a:spLocks noGrp="1"/>
          </p:cNvSpPr>
          <p:nvPr>
            <p:ph type="body" sz="quarter" idx="25" hasCustomPrompt="1"/>
          </p:nvPr>
        </p:nvSpPr>
        <p:spPr>
          <a:xfrm>
            <a:off x="-1" y="5985387"/>
            <a:ext cx="12192000" cy="374904"/>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Tree>
    <p:extLst>
      <p:ext uri="{BB962C8B-B14F-4D97-AF65-F5344CB8AC3E}">
        <p14:creationId xmlns:p14="http://schemas.microsoft.com/office/powerpoint/2010/main" val="1467949424"/>
      </p:ext>
    </p:extLst>
  </p:cSld>
  <p:clrMapOvr>
    <a:masterClrMapping/>
  </p:clrMapOvr>
  <p:extLst>
    <p:ext uri="{DCECCB84-F9BA-43D5-87BE-67443E8EF086}">
      <p15:sldGuideLst xmlns:p15="http://schemas.microsoft.com/office/powerpoint/2012/main"/>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1_Four Content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2" name="Title 1">
            <a:extLst>
              <a:ext uri="{FF2B5EF4-FFF2-40B4-BE49-F238E27FC236}">
                <a16:creationId xmlns:a16="http://schemas.microsoft.com/office/drawing/2014/main" id="{2B2C3635-51CA-4376-B53E-0C667C3DE49A}"/>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9" name="Content Placeholder 2">
            <a:extLst>
              <a:ext uri="{FF2B5EF4-FFF2-40B4-BE49-F238E27FC236}">
                <a16:creationId xmlns:a16="http://schemas.microsoft.com/office/drawing/2014/main" id="{5830FD6D-4731-4031-8ADE-25392EE31DB0}"/>
              </a:ext>
            </a:extLst>
          </p:cNvPr>
          <p:cNvSpPr>
            <a:spLocks noGrp="1"/>
          </p:cNvSpPr>
          <p:nvPr>
            <p:ph idx="25" hasCustomPrompt="1"/>
          </p:nvPr>
        </p:nvSpPr>
        <p:spPr>
          <a:xfrm>
            <a:off x="358819" y="3521120"/>
            <a:ext cx="5540424" cy="2124236"/>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0" name="Content Placeholder 2">
            <a:extLst>
              <a:ext uri="{FF2B5EF4-FFF2-40B4-BE49-F238E27FC236}">
                <a16:creationId xmlns:a16="http://schemas.microsoft.com/office/drawing/2014/main" id="{A032F6F6-185D-45FD-B4CE-999D514CC47A}"/>
              </a:ext>
            </a:extLst>
          </p:cNvPr>
          <p:cNvSpPr>
            <a:spLocks noGrp="1"/>
          </p:cNvSpPr>
          <p:nvPr>
            <p:ph idx="26" hasCustomPrompt="1"/>
          </p:nvPr>
        </p:nvSpPr>
        <p:spPr>
          <a:xfrm>
            <a:off x="358819" y="1216968"/>
            <a:ext cx="5540424" cy="2041458"/>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1" name="Content Placeholder 2">
            <a:extLst>
              <a:ext uri="{FF2B5EF4-FFF2-40B4-BE49-F238E27FC236}">
                <a16:creationId xmlns:a16="http://schemas.microsoft.com/office/drawing/2014/main" id="{B731ABE7-9B42-4329-9965-68D7BE4FDC9F}"/>
              </a:ext>
            </a:extLst>
          </p:cNvPr>
          <p:cNvSpPr>
            <a:spLocks noGrp="1"/>
          </p:cNvSpPr>
          <p:nvPr>
            <p:ph idx="27" hasCustomPrompt="1"/>
          </p:nvPr>
        </p:nvSpPr>
        <p:spPr>
          <a:xfrm>
            <a:off x="6264889" y="3521120"/>
            <a:ext cx="5540424" cy="2124236"/>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4" name="Content Placeholder 2">
            <a:extLst>
              <a:ext uri="{FF2B5EF4-FFF2-40B4-BE49-F238E27FC236}">
                <a16:creationId xmlns:a16="http://schemas.microsoft.com/office/drawing/2014/main" id="{199AC77C-78C0-4604-A3DB-1EA19C262256}"/>
              </a:ext>
            </a:extLst>
          </p:cNvPr>
          <p:cNvSpPr>
            <a:spLocks noGrp="1"/>
          </p:cNvSpPr>
          <p:nvPr>
            <p:ph idx="28" hasCustomPrompt="1"/>
          </p:nvPr>
        </p:nvSpPr>
        <p:spPr>
          <a:xfrm>
            <a:off x="6264889" y="1216968"/>
            <a:ext cx="5540424" cy="2041458"/>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2" name="Text Placeholder 6">
            <a:extLst>
              <a:ext uri="{FF2B5EF4-FFF2-40B4-BE49-F238E27FC236}">
                <a16:creationId xmlns:a16="http://schemas.microsoft.com/office/drawing/2014/main" id="{8AC5AD50-E468-6C17-FF05-D1507408C4FA}"/>
              </a:ext>
            </a:extLst>
          </p:cNvPr>
          <p:cNvSpPr>
            <a:spLocks noGrp="1"/>
          </p:cNvSpPr>
          <p:nvPr>
            <p:ph type="body" sz="quarter" idx="16" hasCustomPrompt="1"/>
          </p:nvPr>
        </p:nvSpPr>
        <p:spPr>
          <a:xfrm>
            <a:off x="-1" y="5985387"/>
            <a:ext cx="12192000" cy="374904"/>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Tree>
    <p:extLst>
      <p:ext uri="{BB962C8B-B14F-4D97-AF65-F5344CB8AC3E}">
        <p14:creationId xmlns:p14="http://schemas.microsoft.com/office/powerpoint/2010/main" val="116083606"/>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C1D0A655-F697-594B-BF30-A9D85D8159A9}"/>
              </a:ext>
            </a:extLst>
          </p:cNvPr>
          <p:cNvGraphicFramePr>
            <a:graphicFrameLocks noChangeAspect="1"/>
          </p:cNvGraphicFramePr>
          <p:nvPr userDrawn="1">
            <p:custDataLst>
              <p:tags r:id="rId1"/>
            </p:custDataLst>
            <p:extLst>
              <p:ext uri="{D42A27DB-BD31-4B8C-83A1-F6EECF244321}">
                <p14:modId xmlns:p14="http://schemas.microsoft.com/office/powerpoint/2010/main" val="39744729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3" imgH="396" progId="TCLayout.ActiveDocument.1">
                  <p:embed/>
                </p:oleObj>
              </mc:Choice>
              <mc:Fallback>
                <p:oleObj name="think-cell Slide" r:id="rId3" imgW="393" imgH="396" progId="TCLayout.ActiveDocument.1">
                  <p:embed/>
                  <p:pic>
                    <p:nvPicPr>
                      <p:cNvPr id="4" name="think-cell data - do not delete" hidden="1">
                        <a:extLst>
                          <a:ext uri="{FF2B5EF4-FFF2-40B4-BE49-F238E27FC236}">
                            <a16:creationId xmlns:a16="http://schemas.microsoft.com/office/drawing/2014/main" id="{C1D0A655-F697-594B-BF30-A9D85D8159A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Slide Number Placeholder 4">
            <a:extLst>
              <a:ext uri="{FF2B5EF4-FFF2-40B4-BE49-F238E27FC236}">
                <a16:creationId xmlns:a16="http://schemas.microsoft.com/office/drawing/2014/main" id="{D0D08997-B423-407B-B60D-8D5DFC3705FE}"/>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6" name="Title 1">
            <a:extLst>
              <a:ext uri="{FF2B5EF4-FFF2-40B4-BE49-F238E27FC236}">
                <a16:creationId xmlns:a16="http://schemas.microsoft.com/office/drawing/2014/main" id="{CBA6384A-E178-4E5E-A7F8-EAD0372140D5}"/>
              </a:ext>
            </a:extLst>
          </p:cNvPr>
          <p:cNvSpPr>
            <a:spLocks noGrp="1"/>
          </p:cNvSpPr>
          <p:nvPr>
            <p:ph type="title"/>
          </p:nvPr>
        </p:nvSpPr>
        <p:spPr>
          <a:xfrm>
            <a:off x="358819" y="427059"/>
            <a:ext cx="11446494" cy="353174"/>
          </a:xfrm>
        </p:spPr>
        <p:txBody>
          <a:bodyPr vert="horz" wrap="square" anchor="t">
            <a:spAutoFit/>
          </a:bodyPr>
          <a:lstStyle>
            <a:lvl1pPr>
              <a:lnSpc>
                <a:spcPct val="80000"/>
              </a:lnSpc>
              <a:defRPr sz="2800">
                <a:solidFill>
                  <a:schemeClr val="tx1"/>
                </a:solidFill>
              </a:defRPr>
            </a:lvl1pPr>
          </a:lstStyle>
          <a:p>
            <a:r>
              <a:rPr lang="en-US"/>
              <a:t>Click to edit Master title style</a:t>
            </a:r>
          </a:p>
        </p:txBody>
      </p:sp>
      <p:sp>
        <p:nvSpPr>
          <p:cNvPr id="2" name="Text Placeholder 6">
            <a:extLst>
              <a:ext uri="{FF2B5EF4-FFF2-40B4-BE49-F238E27FC236}">
                <a16:creationId xmlns:a16="http://schemas.microsoft.com/office/drawing/2014/main" id="{93850744-A982-85D8-464C-26EABD919D0A}"/>
              </a:ext>
            </a:extLst>
          </p:cNvPr>
          <p:cNvSpPr>
            <a:spLocks noGrp="1"/>
          </p:cNvSpPr>
          <p:nvPr>
            <p:ph type="body" sz="quarter" idx="16" hasCustomPrompt="1"/>
          </p:nvPr>
        </p:nvSpPr>
        <p:spPr>
          <a:xfrm>
            <a:off x="-1" y="5985387"/>
            <a:ext cx="12192000" cy="374904"/>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Tree>
    <p:extLst>
      <p:ext uri="{BB962C8B-B14F-4D97-AF65-F5344CB8AC3E}">
        <p14:creationId xmlns:p14="http://schemas.microsoft.com/office/powerpoint/2010/main" val="40855482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Large Content Dark">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342901" y="495300"/>
            <a:ext cx="5524500" cy="5878204"/>
          </a:xfrm>
        </p:spPr>
        <p:txBody>
          <a:bodyPr anchor="ctr"/>
          <a:lstStyle>
            <a:lvl1pPr>
              <a:lnSpc>
                <a:spcPct val="100000"/>
              </a:lnSpc>
              <a:spcBef>
                <a:spcPts val="400"/>
              </a:spcBef>
              <a:defRPr sz="3600">
                <a:solidFill>
                  <a:schemeClr val="bg1"/>
                </a:solidFill>
              </a:defRPr>
            </a:lvl1pPr>
          </a:lstStyle>
          <a:p>
            <a:r>
              <a:rPr lang="en-US"/>
              <a:t>Click to edit Master title style</a:t>
            </a:r>
          </a:p>
        </p:txBody>
      </p:sp>
      <p:sp>
        <p:nvSpPr>
          <p:cNvPr id="7" name="Picture Placeholder 6">
            <a:extLst>
              <a:ext uri="{FF2B5EF4-FFF2-40B4-BE49-F238E27FC236}">
                <a16:creationId xmlns:a16="http://schemas.microsoft.com/office/drawing/2014/main" id="{1C99F7BE-26E0-43EC-B648-2436C3A3F962}"/>
              </a:ext>
            </a:extLst>
          </p:cNvPr>
          <p:cNvSpPr>
            <a:spLocks noGrp="1"/>
          </p:cNvSpPr>
          <p:nvPr>
            <p:ph type="pic" sz="quarter" idx="13"/>
          </p:nvPr>
        </p:nvSpPr>
        <p:spPr>
          <a:xfrm>
            <a:off x="6324600" y="0"/>
            <a:ext cx="5867400" cy="6858000"/>
          </a:xfrm>
          <a:pattFill prst="wdUpDiag">
            <a:fgClr>
              <a:schemeClr val="bg2"/>
            </a:fgClr>
            <a:bgClr>
              <a:schemeClr val="bg1"/>
            </a:bgClr>
          </a:pattFill>
        </p:spPr>
        <p:txBody>
          <a:bodyPr/>
          <a:lstStyle/>
          <a:p>
            <a:r>
              <a:rPr lang="en-US"/>
              <a:t>Click icon to add picture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spTree>
    <p:extLst>
      <p:ext uri="{BB962C8B-B14F-4D97-AF65-F5344CB8AC3E}">
        <p14:creationId xmlns:p14="http://schemas.microsoft.com/office/powerpoint/2010/main" val="230891545"/>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C549D9-CB0B-4053-B4B8-18A9A6E347D0}"/>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2" name="Text Placeholder 6">
            <a:extLst>
              <a:ext uri="{FF2B5EF4-FFF2-40B4-BE49-F238E27FC236}">
                <a16:creationId xmlns:a16="http://schemas.microsoft.com/office/drawing/2014/main" id="{86AC20B8-6281-CD20-EE13-49D3EED14021}"/>
              </a:ext>
            </a:extLst>
          </p:cNvPr>
          <p:cNvSpPr>
            <a:spLocks noGrp="1"/>
          </p:cNvSpPr>
          <p:nvPr>
            <p:ph type="body" sz="quarter" idx="16" hasCustomPrompt="1"/>
          </p:nvPr>
        </p:nvSpPr>
        <p:spPr>
          <a:xfrm>
            <a:off x="-1" y="5985387"/>
            <a:ext cx="12192000" cy="374904"/>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Tree>
    <p:extLst>
      <p:ext uri="{BB962C8B-B14F-4D97-AF65-F5344CB8AC3E}">
        <p14:creationId xmlns:p14="http://schemas.microsoft.com/office/powerpoint/2010/main" val="402906656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Title and Content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5" name="Title 1">
            <a:extLst>
              <a:ext uri="{FF2B5EF4-FFF2-40B4-BE49-F238E27FC236}">
                <a16:creationId xmlns:a16="http://schemas.microsoft.com/office/drawing/2014/main" id="{E2119B59-858C-4500-B149-5374ADF33E36}"/>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9" name="Content Placeholder 2">
            <a:extLst>
              <a:ext uri="{FF2B5EF4-FFF2-40B4-BE49-F238E27FC236}">
                <a16:creationId xmlns:a16="http://schemas.microsoft.com/office/drawing/2014/main" id="{68906F9A-9C1E-490B-94EE-B9A132365C6D}"/>
              </a:ext>
            </a:extLst>
          </p:cNvPr>
          <p:cNvSpPr>
            <a:spLocks noGrp="1"/>
          </p:cNvSpPr>
          <p:nvPr>
            <p:ph idx="17" hasCustomPrompt="1"/>
          </p:nvPr>
        </p:nvSpPr>
        <p:spPr>
          <a:xfrm>
            <a:off x="358819" y="1273219"/>
            <a:ext cx="11446494" cy="4226829"/>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16397933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Two Content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Title 1">
            <a:extLst>
              <a:ext uri="{FF2B5EF4-FFF2-40B4-BE49-F238E27FC236}">
                <a16:creationId xmlns:a16="http://schemas.microsoft.com/office/drawing/2014/main" id="{A32055D6-B48C-46FA-A045-DB6BE9C2CCC4}"/>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5C2E4644-AE39-48CE-A659-6F925FF92EBC}"/>
              </a:ext>
            </a:extLst>
          </p:cNvPr>
          <p:cNvSpPr>
            <a:spLocks noGrp="1"/>
          </p:cNvSpPr>
          <p:nvPr>
            <p:ph idx="17" hasCustomPrompt="1"/>
          </p:nvPr>
        </p:nvSpPr>
        <p:spPr>
          <a:xfrm>
            <a:off x="358819" y="1273220"/>
            <a:ext cx="5489645" cy="4267772"/>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3" name="Content Placeholder 2">
            <a:extLst>
              <a:ext uri="{FF2B5EF4-FFF2-40B4-BE49-F238E27FC236}">
                <a16:creationId xmlns:a16="http://schemas.microsoft.com/office/drawing/2014/main" id="{CAE9381A-ED2B-4399-8D72-4D8BE99E5528}"/>
              </a:ext>
            </a:extLst>
          </p:cNvPr>
          <p:cNvSpPr>
            <a:spLocks noGrp="1"/>
          </p:cNvSpPr>
          <p:nvPr>
            <p:ph idx="18" hasCustomPrompt="1"/>
          </p:nvPr>
        </p:nvSpPr>
        <p:spPr>
          <a:xfrm>
            <a:off x="6315668" y="1273220"/>
            <a:ext cx="5489645" cy="4267772"/>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3134718398"/>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Title and Content + Pic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9" name="Title 1">
            <a:extLst>
              <a:ext uri="{FF2B5EF4-FFF2-40B4-BE49-F238E27FC236}">
                <a16:creationId xmlns:a16="http://schemas.microsoft.com/office/drawing/2014/main" id="{A67C88C3-29C3-4638-9D18-19985AD9E25B}"/>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2" name="Picture Placeholder 6">
            <a:extLst>
              <a:ext uri="{FF2B5EF4-FFF2-40B4-BE49-F238E27FC236}">
                <a16:creationId xmlns:a16="http://schemas.microsoft.com/office/drawing/2014/main" id="{46DE221B-DD3F-4CCF-B057-0E4063F3D30D}"/>
              </a:ext>
            </a:extLst>
          </p:cNvPr>
          <p:cNvSpPr>
            <a:spLocks noGrp="1"/>
          </p:cNvSpPr>
          <p:nvPr>
            <p:ph type="pic" sz="quarter" idx="13"/>
          </p:nvPr>
        </p:nvSpPr>
        <p:spPr>
          <a:xfrm>
            <a:off x="6324600" y="1273218"/>
            <a:ext cx="5372100" cy="4215793"/>
          </a:xfrm>
          <a:pattFill prst="wdUpDiag">
            <a:fgClr>
              <a:schemeClr val="bg2"/>
            </a:fgClr>
            <a:bgClr>
              <a:schemeClr val="bg1"/>
            </a:bgClr>
          </a:pattFill>
        </p:spPr>
        <p:txBody>
          <a:bodyPr/>
          <a:lstStyle/>
          <a:p>
            <a:r>
              <a:rPr lang="en-US"/>
              <a:t>Click icon to add picture</a:t>
            </a:r>
          </a:p>
        </p:txBody>
      </p:sp>
      <p:sp>
        <p:nvSpPr>
          <p:cNvPr id="13" name="Content Placeholder 2">
            <a:extLst>
              <a:ext uri="{FF2B5EF4-FFF2-40B4-BE49-F238E27FC236}">
                <a16:creationId xmlns:a16="http://schemas.microsoft.com/office/drawing/2014/main" id="{490B8729-D5AF-457C-8A0B-F43CC5F69622}"/>
              </a:ext>
            </a:extLst>
          </p:cNvPr>
          <p:cNvSpPr>
            <a:spLocks noGrp="1"/>
          </p:cNvSpPr>
          <p:nvPr>
            <p:ph idx="17" hasCustomPrompt="1"/>
          </p:nvPr>
        </p:nvSpPr>
        <p:spPr>
          <a:xfrm>
            <a:off x="358819" y="1273220"/>
            <a:ext cx="5489645" cy="4215792"/>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1734108004"/>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Two Content + Pics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2" name="Title 1">
            <a:extLst>
              <a:ext uri="{FF2B5EF4-FFF2-40B4-BE49-F238E27FC236}">
                <a16:creationId xmlns:a16="http://schemas.microsoft.com/office/drawing/2014/main" id="{690E6779-1215-4847-8188-57330BEA8D62}"/>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7" name="Picture Placeholder 6">
            <a:extLst>
              <a:ext uri="{FF2B5EF4-FFF2-40B4-BE49-F238E27FC236}">
                <a16:creationId xmlns:a16="http://schemas.microsoft.com/office/drawing/2014/main" id="{838153A2-00B1-4C00-BFD7-12A5E0F94EBD}"/>
              </a:ext>
            </a:extLst>
          </p:cNvPr>
          <p:cNvSpPr>
            <a:spLocks noGrp="1"/>
          </p:cNvSpPr>
          <p:nvPr>
            <p:ph type="pic" sz="quarter" idx="16"/>
          </p:nvPr>
        </p:nvSpPr>
        <p:spPr>
          <a:xfrm>
            <a:off x="358818" y="1300516"/>
            <a:ext cx="5489645" cy="2247900"/>
          </a:xfrm>
          <a:pattFill prst="wdUpDiag">
            <a:fgClr>
              <a:schemeClr val="bg2"/>
            </a:fgClr>
            <a:bgClr>
              <a:schemeClr val="bg1"/>
            </a:bgClr>
          </a:pattFill>
        </p:spPr>
        <p:txBody>
          <a:bodyPr/>
          <a:lstStyle/>
          <a:p>
            <a:r>
              <a:rPr lang="en-US"/>
              <a:t>Click icon to add picture</a:t>
            </a:r>
          </a:p>
        </p:txBody>
      </p:sp>
      <p:sp>
        <p:nvSpPr>
          <p:cNvPr id="18" name="Picture Placeholder 6">
            <a:extLst>
              <a:ext uri="{FF2B5EF4-FFF2-40B4-BE49-F238E27FC236}">
                <a16:creationId xmlns:a16="http://schemas.microsoft.com/office/drawing/2014/main" id="{4C9CD2A0-C282-40D5-84DC-2FAAF7E74358}"/>
              </a:ext>
            </a:extLst>
          </p:cNvPr>
          <p:cNvSpPr>
            <a:spLocks noGrp="1"/>
          </p:cNvSpPr>
          <p:nvPr>
            <p:ph type="pic" sz="quarter" idx="20"/>
          </p:nvPr>
        </p:nvSpPr>
        <p:spPr>
          <a:xfrm>
            <a:off x="6315667" y="1300516"/>
            <a:ext cx="5489645" cy="2247900"/>
          </a:xfrm>
          <a:pattFill prst="wdUpDiag">
            <a:fgClr>
              <a:schemeClr val="bg2"/>
            </a:fgClr>
            <a:bgClr>
              <a:schemeClr val="bg1"/>
            </a:bgClr>
          </a:pattFill>
        </p:spPr>
        <p:txBody>
          <a:bodyPr/>
          <a:lstStyle/>
          <a:p>
            <a:r>
              <a:rPr lang="en-US"/>
              <a:t>Click icon to add picture</a:t>
            </a:r>
          </a:p>
        </p:txBody>
      </p:sp>
      <p:sp>
        <p:nvSpPr>
          <p:cNvPr id="19" name="Content Placeholder 2">
            <a:extLst>
              <a:ext uri="{FF2B5EF4-FFF2-40B4-BE49-F238E27FC236}">
                <a16:creationId xmlns:a16="http://schemas.microsoft.com/office/drawing/2014/main" id="{1A33228C-46CB-471D-98B2-1A1AF4B8A142}"/>
              </a:ext>
            </a:extLst>
          </p:cNvPr>
          <p:cNvSpPr>
            <a:spLocks noGrp="1"/>
          </p:cNvSpPr>
          <p:nvPr>
            <p:ph idx="17" hasCustomPrompt="1"/>
          </p:nvPr>
        </p:nvSpPr>
        <p:spPr>
          <a:xfrm>
            <a:off x="358819" y="3825354"/>
            <a:ext cx="5489645" cy="2011242"/>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
        <p:nvSpPr>
          <p:cNvPr id="20" name="Content Placeholder 2">
            <a:extLst>
              <a:ext uri="{FF2B5EF4-FFF2-40B4-BE49-F238E27FC236}">
                <a16:creationId xmlns:a16="http://schemas.microsoft.com/office/drawing/2014/main" id="{56A5F9B4-DFAA-4E07-9C13-276D505B7506}"/>
              </a:ext>
            </a:extLst>
          </p:cNvPr>
          <p:cNvSpPr>
            <a:spLocks noGrp="1"/>
          </p:cNvSpPr>
          <p:nvPr>
            <p:ph idx="21" hasCustomPrompt="1"/>
          </p:nvPr>
        </p:nvSpPr>
        <p:spPr>
          <a:xfrm>
            <a:off x="6315668" y="3825354"/>
            <a:ext cx="5489645" cy="2011242"/>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Tree>
    <p:extLst>
      <p:ext uri="{BB962C8B-B14F-4D97-AF65-F5344CB8AC3E}">
        <p14:creationId xmlns:p14="http://schemas.microsoft.com/office/powerpoint/2010/main" val="4242688688"/>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guide id="4" orient="horz" pos="2448">
          <p15:clr>
            <a:srgbClr val="FBAE4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Three Content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7" name="Title 1">
            <a:extLst>
              <a:ext uri="{FF2B5EF4-FFF2-40B4-BE49-F238E27FC236}">
                <a16:creationId xmlns:a16="http://schemas.microsoft.com/office/drawing/2014/main" id="{0102B6B0-9C58-48D4-B12C-9ED8676D5E27}"/>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grpSp>
        <p:nvGrpSpPr>
          <p:cNvPr id="22" name="Group 21">
            <a:extLst>
              <a:ext uri="{FF2B5EF4-FFF2-40B4-BE49-F238E27FC236}">
                <a16:creationId xmlns:a16="http://schemas.microsoft.com/office/drawing/2014/main" id="{1FF7A157-11E0-4942-BE9B-6C23FFF7E99B}"/>
              </a:ext>
            </a:extLst>
          </p:cNvPr>
          <p:cNvGrpSpPr/>
          <p:nvPr userDrawn="1"/>
        </p:nvGrpSpPr>
        <p:grpSpPr>
          <a:xfrm>
            <a:off x="4098325" y="1300517"/>
            <a:ext cx="4022712" cy="4344840"/>
            <a:chOff x="4125621" y="1410880"/>
            <a:chExt cx="4022712" cy="4462273"/>
          </a:xfrm>
        </p:grpSpPr>
        <p:cxnSp>
          <p:nvCxnSpPr>
            <p:cNvPr id="23" name="Straight Connector 22">
              <a:extLst>
                <a:ext uri="{FF2B5EF4-FFF2-40B4-BE49-F238E27FC236}">
                  <a16:creationId xmlns:a16="http://schemas.microsoft.com/office/drawing/2014/main" id="{0F9BD489-107B-4209-86D3-A53593D14366}"/>
                </a:ext>
              </a:extLst>
            </p:cNvPr>
            <p:cNvCxnSpPr/>
            <p:nvPr userDrawn="1"/>
          </p:nvCxnSpPr>
          <p:spPr>
            <a:xfrm>
              <a:off x="4125621"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1B1D34A-199F-4664-B846-5EEDBDEBE004}"/>
                </a:ext>
              </a:extLst>
            </p:cNvPr>
            <p:cNvCxnSpPr/>
            <p:nvPr userDrawn="1"/>
          </p:nvCxnSpPr>
          <p:spPr>
            <a:xfrm>
              <a:off x="8148333" y="1410881"/>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25" name="Content Placeholder 2">
            <a:extLst>
              <a:ext uri="{FF2B5EF4-FFF2-40B4-BE49-F238E27FC236}">
                <a16:creationId xmlns:a16="http://schemas.microsoft.com/office/drawing/2014/main" id="{97992B38-768E-4CF3-B819-4952C70E2D8D}"/>
              </a:ext>
            </a:extLst>
          </p:cNvPr>
          <p:cNvSpPr>
            <a:spLocks noGrp="1"/>
          </p:cNvSpPr>
          <p:nvPr>
            <p:ph idx="17" hasCustomPrompt="1"/>
          </p:nvPr>
        </p:nvSpPr>
        <p:spPr>
          <a:xfrm>
            <a:off x="358820" y="1300518"/>
            <a:ext cx="3429000" cy="434483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
        <p:nvSpPr>
          <p:cNvPr id="26" name="Content Placeholder 2">
            <a:extLst>
              <a:ext uri="{FF2B5EF4-FFF2-40B4-BE49-F238E27FC236}">
                <a16:creationId xmlns:a16="http://schemas.microsoft.com/office/drawing/2014/main" id="{1F46BAC4-511C-4521-85A7-F6BE600BE03D}"/>
              </a:ext>
            </a:extLst>
          </p:cNvPr>
          <p:cNvSpPr>
            <a:spLocks noGrp="1"/>
          </p:cNvSpPr>
          <p:nvPr>
            <p:ph idx="18" hasCustomPrompt="1"/>
          </p:nvPr>
        </p:nvSpPr>
        <p:spPr>
          <a:xfrm>
            <a:off x="8376313" y="1300518"/>
            <a:ext cx="3429000" cy="434483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
        <p:nvSpPr>
          <p:cNvPr id="27" name="Content Placeholder 2">
            <a:extLst>
              <a:ext uri="{FF2B5EF4-FFF2-40B4-BE49-F238E27FC236}">
                <a16:creationId xmlns:a16="http://schemas.microsoft.com/office/drawing/2014/main" id="{6E863A8E-8FD5-472B-9D19-AFE65B5C6626}"/>
              </a:ext>
            </a:extLst>
          </p:cNvPr>
          <p:cNvSpPr>
            <a:spLocks noGrp="1"/>
          </p:cNvSpPr>
          <p:nvPr>
            <p:ph idx="19" hasCustomPrompt="1"/>
          </p:nvPr>
        </p:nvSpPr>
        <p:spPr>
          <a:xfrm>
            <a:off x="4408831" y="1300518"/>
            <a:ext cx="3429000" cy="434483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Tree>
    <p:extLst>
      <p:ext uri="{BB962C8B-B14F-4D97-AF65-F5344CB8AC3E}">
        <p14:creationId xmlns:p14="http://schemas.microsoft.com/office/powerpoint/2010/main" val="2366015373"/>
      </p:ext>
    </p:extLst>
  </p:cSld>
  <p:clrMapOvr>
    <a:masterClrMapping/>
  </p:clrMapOvr>
  <p:extLst>
    <p:ext uri="{DCECCB84-F9BA-43D5-87BE-67443E8EF086}">
      <p15:sldGuideLst xmlns:p15="http://schemas.microsoft.com/office/powerpoint/2012/main"/>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Three Content + Pics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9" name="Title 1">
            <a:extLst>
              <a:ext uri="{FF2B5EF4-FFF2-40B4-BE49-F238E27FC236}">
                <a16:creationId xmlns:a16="http://schemas.microsoft.com/office/drawing/2014/main" id="{6CF918C0-6EF6-4029-BAA3-0797ADF27E82}"/>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23" name="Picture Placeholder 6">
            <a:extLst>
              <a:ext uri="{FF2B5EF4-FFF2-40B4-BE49-F238E27FC236}">
                <a16:creationId xmlns:a16="http://schemas.microsoft.com/office/drawing/2014/main" id="{BFF2A0F5-8AAF-4D59-BE06-0CD4394FBBE8}"/>
              </a:ext>
            </a:extLst>
          </p:cNvPr>
          <p:cNvSpPr>
            <a:spLocks noGrp="1"/>
          </p:cNvSpPr>
          <p:nvPr>
            <p:ph type="pic" sz="quarter" idx="15"/>
          </p:nvPr>
        </p:nvSpPr>
        <p:spPr>
          <a:xfrm>
            <a:off x="358819" y="1273220"/>
            <a:ext cx="3429000" cy="2247900"/>
          </a:xfrm>
          <a:pattFill prst="wdUpDiag">
            <a:fgClr>
              <a:schemeClr val="bg2"/>
            </a:fgClr>
            <a:bgClr>
              <a:schemeClr val="bg1"/>
            </a:bgClr>
          </a:pattFill>
        </p:spPr>
        <p:txBody>
          <a:bodyPr/>
          <a:lstStyle/>
          <a:p>
            <a:r>
              <a:rPr lang="en-US"/>
              <a:t>Click icon to add picture</a:t>
            </a:r>
          </a:p>
        </p:txBody>
      </p:sp>
      <p:sp>
        <p:nvSpPr>
          <p:cNvPr id="24" name="Picture Placeholder 6">
            <a:extLst>
              <a:ext uri="{FF2B5EF4-FFF2-40B4-BE49-F238E27FC236}">
                <a16:creationId xmlns:a16="http://schemas.microsoft.com/office/drawing/2014/main" id="{8F9FD8CE-ABB0-4A28-AF53-3BDD466E91C8}"/>
              </a:ext>
            </a:extLst>
          </p:cNvPr>
          <p:cNvSpPr>
            <a:spLocks noGrp="1"/>
          </p:cNvSpPr>
          <p:nvPr>
            <p:ph type="pic" sz="quarter" idx="16"/>
          </p:nvPr>
        </p:nvSpPr>
        <p:spPr>
          <a:xfrm>
            <a:off x="4381500" y="1273220"/>
            <a:ext cx="3429000" cy="2247900"/>
          </a:xfrm>
          <a:pattFill prst="wdUpDiag">
            <a:fgClr>
              <a:schemeClr val="bg2"/>
            </a:fgClr>
            <a:bgClr>
              <a:schemeClr val="bg1"/>
            </a:bgClr>
          </a:pattFill>
        </p:spPr>
        <p:txBody>
          <a:bodyPr/>
          <a:lstStyle/>
          <a:p>
            <a:r>
              <a:rPr lang="en-US"/>
              <a:t>Click icon to add picture</a:t>
            </a:r>
          </a:p>
        </p:txBody>
      </p:sp>
      <p:sp>
        <p:nvSpPr>
          <p:cNvPr id="25" name="Picture Placeholder 6">
            <a:extLst>
              <a:ext uri="{FF2B5EF4-FFF2-40B4-BE49-F238E27FC236}">
                <a16:creationId xmlns:a16="http://schemas.microsoft.com/office/drawing/2014/main" id="{3F7006CF-B885-4A96-AB02-317E27A4BB04}"/>
              </a:ext>
            </a:extLst>
          </p:cNvPr>
          <p:cNvSpPr>
            <a:spLocks noGrp="1"/>
          </p:cNvSpPr>
          <p:nvPr>
            <p:ph type="pic" sz="quarter" idx="17"/>
          </p:nvPr>
        </p:nvSpPr>
        <p:spPr>
          <a:xfrm>
            <a:off x="8376313" y="1273220"/>
            <a:ext cx="3429000" cy="2247900"/>
          </a:xfrm>
          <a:pattFill prst="wdUpDiag">
            <a:fgClr>
              <a:schemeClr val="bg2"/>
            </a:fgClr>
            <a:bgClr>
              <a:schemeClr val="bg1"/>
            </a:bgClr>
          </a:pattFill>
        </p:spPr>
        <p:txBody>
          <a:bodyPr/>
          <a:lstStyle/>
          <a:p>
            <a:r>
              <a:rPr lang="en-US"/>
              <a:t>Click icon to add picture</a:t>
            </a:r>
          </a:p>
        </p:txBody>
      </p:sp>
      <p:sp>
        <p:nvSpPr>
          <p:cNvPr id="26" name="Content Placeholder 2">
            <a:extLst>
              <a:ext uri="{FF2B5EF4-FFF2-40B4-BE49-F238E27FC236}">
                <a16:creationId xmlns:a16="http://schemas.microsoft.com/office/drawing/2014/main" id="{CAA1C765-1255-4571-B7B6-2A20A7CFE91F}"/>
              </a:ext>
            </a:extLst>
          </p:cNvPr>
          <p:cNvSpPr>
            <a:spLocks noGrp="1"/>
          </p:cNvSpPr>
          <p:nvPr>
            <p:ph idx="19" hasCustomPrompt="1"/>
          </p:nvPr>
        </p:nvSpPr>
        <p:spPr>
          <a:xfrm>
            <a:off x="358820" y="3821372"/>
            <a:ext cx="3429000" cy="2433513"/>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
        <p:nvSpPr>
          <p:cNvPr id="27" name="Content Placeholder 2">
            <a:extLst>
              <a:ext uri="{FF2B5EF4-FFF2-40B4-BE49-F238E27FC236}">
                <a16:creationId xmlns:a16="http://schemas.microsoft.com/office/drawing/2014/main" id="{2CF0287F-1FFD-4705-9167-5E5A8A2628D8}"/>
              </a:ext>
            </a:extLst>
          </p:cNvPr>
          <p:cNvSpPr>
            <a:spLocks noGrp="1"/>
          </p:cNvSpPr>
          <p:nvPr>
            <p:ph idx="20" hasCustomPrompt="1"/>
          </p:nvPr>
        </p:nvSpPr>
        <p:spPr>
          <a:xfrm>
            <a:off x="8376313" y="3821372"/>
            <a:ext cx="3429000" cy="2433513"/>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
        <p:nvSpPr>
          <p:cNvPr id="28" name="Content Placeholder 2">
            <a:extLst>
              <a:ext uri="{FF2B5EF4-FFF2-40B4-BE49-F238E27FC236}">
                <a16:creationId xmlns:a16="http://schemas.microsoft.com/office/drawing/2014/main" id="{4C8C41A0-3BBF-466C-8BC4-E8E875D7B706}"/>
              </a:ext>
            </a:extLst>
          </p:cNvPr>
          <p:cNvSpPr>
            <a:spLocks noGrp="1"/>
          </p:cNvSpPr>
          <p:nvPr>
            <p:ph idx="21" hasCustomPrompt="1"/>
          </p:nvPr>
        </p:nvSpPr>
        <p:spPr>
          <a:xfrm>
            <a:off x="4408831" y="3821372"/>
            <a:ext cx="3429000" cy="2433513"/>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Tree>
    <p:extLst>
      <p:ext uri="{BB962C8B-B14F-4D97-AF65-F5344CB8AC3E}">
        <p14:creationId xmlns:p14="http://schemas.microsoft.com/office/powerpoint/2010/main" val="3231311009"/>
      </p:ext>
    </p:extLst>
  </p:cSld>
  <p:clrMapOvr>
    <a:masterClrMapping/>
  </p:clrMapOvr>
  <p:extLst>
    <p:ext uri="{DCECCB84-F9BA-43D5-87BE-67443E8EF086}">
      <p15:sldGuideLst xmlns:p15="http://schemas.microsoft.com/office/powerpoint/2012/main">
        <p15:guide id="1" orient="horz" pos="2448">
          <p15:clr>
            <a:srgbClr val="FBAE4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Four Content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9" name="Title 1">
            <a:extLst>
              <a:ext uri="{FF2B5EF4-FFF2-40B4-BE49-F238E27FC236}">
                <a16:creationId xmlns:a16="http://schemas.microsoft.com/office/drawing/2014/main" id="{B4F01B85-905E-431F-9B6C-E53ACC7ECEF3}"/>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grpSp>
        <p:nvGrpSpPr>
          <p:cNvPr id="28" name="Group 27">
            <a:extLst>
              <a:ext uri="{FF2B5EF4-FFF2-40B4-BE49-F238E27FC236}">
                <a16:creationId xmlns:a16="http://schemas.microsoft.com/office/drawing/2014/main" id="{5A0FC763-C822-4C0F-9D45-743EF1306BC0}"/>
              </a:ext>
            </a:extLst>
          </p:cNvPr>
          <p:cNvGrpSpPr/>
          <p:nvPr userDrawn="1"/>
        </p:nvGrpSpPr>
        <p:grpSpPr>
          <a:xfrm>
            <a:off x="3086600" y="1274400"/>
            <a:ext cx="5991652" cy="4344686"/>
            <a:chOff x="3127545" y="1410880"/>
            <a:chExt cx="5991652" cy="4462272"/>
          </a:xfrm>
        </p:grpSpPr>
        <p:cxnSp>
          <p:nvCxnSpPr>
            <p:cNvPr id="29" name="Straight Connector 28">
              <a:extLst>
                <a:ext uri="{FF2B5EF4-FFF2-40B4-BE49-F238E27FC236}">
                  <a16:creationId xmlns:a16="http://schemas.microsoft.com/office/drawing/2014/main" id="{CB17D62E-4C64-4317-914D-235DAFB7D652}"/>
                </a:ext>
              </a:extLst>
            </p:cNvPr>
            <p:cNvCxnSpPr/>
            <p:nvPr userDrawn="1"/>
          </p:nvCxnSpPr>
          <p:spPr>
            <a:xfrm>
              <a:off x="3127545"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1911BF6-28F2-49B3-93B3-AD8AA33D122E}"/>
                </a:ext>
              </a:extLst>
            </p:cNvPr>
            <p:cNvCxnSpPr/>
            <p:nvPr userDrawn="1"/>
          </p:nvCxnSpPr>
          <p:spPr>
            <a:xfrm>
              <a:off x="6123371"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4591C0-D27B-4F00-850E-225564475DA2}"/>
                </a:ext>
              </a:extLst>
            </p:cNvPr>
            <p:cNvCxnSpPr/>
            <p:nvPr userDrawn="1"/>
          </p:nvCxnSpPr>
          <p:spPr>
            <a:xfrm>
              <a:off x="9119197"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32" name="Content Placeholder 2">
            <a:extLst>
              <a:ext uri="{FF2B5EF4-FFF2-40B4-BE49-F238E27FC236}">
                <a16:creationId xmlns:a16="http://schemas.microsoft.com/office/drawing/2014/main" id="{24C38C89-1D46-4767-87F6-91CA58DB3369}"/>
              </a:ext>
            </a:extLst>
          </p:cNvPr>
          <p:cNvSpPr>
            <a:spLocks noGrp="1"/>
          </p:cNvSpPr>
          <p:nvPr>
            <p:ph idx="20" hasCustomPrompt="1"/>
          </p:nvPr>
        </p:nvSpPr>
        <p:spPr>
          <a:xfrm>
            <a:off x="3361280" y="1300517"/>
            <a:ext cx="2459736" cy="4297679"/>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100000"/>
              </a:lnSpc>
              <a:spcBef>
                <a:spcPts val="400"/>
              </a:spcBef>
              <a:buFont typeface="Wingdings" panose="05000000000000000000" pitchFamily="2" charset="2"/>
              <a:buChar char="§"/>
              <a:defRPr sz="1400"/>
            </a:lvl4pPr>
            <a:lvl5pPr marL="1152000" indent="-182563">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
        <p:nvSpPr>
          <p:cNvPr id="33" name="Content Placeholder 2">
            <a:extLst>
              <a:ext uri="{FF2B5EF4-FFF2-40B4-BE49-F238E27FC236}">
                <a16:creationId xmlns:a16="http://schemas.microsoft.com/office/drawing/2014/main" id="{C2BDCACE-3C95-42D1-8753-EF4AD1FD872F}"/>
              </a:ext>
            </a:extLst>
          </p:cNvPr>
          <p:cNvSpPr>
            <a:spLocks noGrp="1"/>
          </p:cNvSpPr>
          <p:nvPr>
            <p:ph idx="21" hasCustomPrompt="1"/>
          </p:nvPr>
        </p:nvSpPr>
        <p:spPr>
          <a:xfrm>
            <a:off x="6343837" y="1300517"/>
            <a:ext cx="2459736" cy="4297679"/>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100000"/>
              </a:lnSpc>
              <a:spcBef>
                <a:spcPts val="400"/>
              </a:spcBef>
              <a:buFont typeface="Wingdings" panose="05000000000000000000" pitchFamily="2" charset="2"/>
              <a:buChar char="§"/>
              <a:defRPr sz="1400"/>
            </a:lvl4pPr>
            <a:lvl5pPr marL="1152000" indent="-182563">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
        <p:nvSpPr>
          <p:cNvPr id="34" name="Content Placeholder 2">
            <a:extLst>
              <a:ext uri="{FF2B5EF4-FFF2-40B4-BE49-F238E27FC236}">
                <a16:creationId xmlns:a16="http://schemas.microsoft.com/office/drawing/2014/main" id="{AD2A484F-8707-475B-BB85-293A394E9A07}"/>
              </a:ext>
            </a:extLst>
          </p:cNvPr>
          <p:cNvSpPr>
            <a:spLocks noGrp="1"/>
          </p:cNvSpPr>
          <p:nvPr>
            <p:ph idx="22" hasCustomPrompt="1"/>
          </p:nvPr>
        </p:nvSpPr>
        <p:spPr>
          <a:xfrm>
            <a:off x="9339423" y="1300517"/>
            <a:ext cx="2459736" cy="4297679"/>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100000"/>
              </a:lnSpc>
              <a:spcBef>
                <a:spcPts val="400"/>
              </a:spcBef>
              <a:buFont typeface="Wingdings" panose="05000000000000000000" pitchFamily="2" charset="2"/>
              <a:buChar char="§"/>
              <a:defRPr sz="1400"/>
            </a:lvl4pPr>
            <a:lvl5pPr marL="1152000" indent="-182563">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
        <p:nvSpPr>
          <p:cNvPr id="35" name="Content Placeholder 2">
            <a:extLst>
              <a:ext uri="{FF2B5EF4-FFF2-40B4-BE49-F238E27FC236}">
                <a16:creationId xmlns:a16="http://schemas.microsoft.com/office/drawing/2014/main" id="{23C1FF02-99E3-4002-B080-6BA2E37A279B}"/>
              </a:ext>
            </a:extLst>
          </p:cNvPr>
          <p:cNvSpPr>
            <a:spLocks noGrp="1"/>
          </p:cNvSpPr>
          <p:nvPr>
            <p:ph idx="19" hasCustomPrompt="1"/>
          </p:nvPr>
        </p:nvSpPr>
        <p:spPr>
          <a:xfrm>
            <a:off x="358819" y="1300518"/>
            <a:ext cx="2466363" cy="434483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Tree>
    <p:extLst>
      <p:ext uri="{BB962C8B-B14F-4D97-AF65-F5344CB8AC3E}">
        <p14:creationId xmlns:p14="http://schemas.microsoft.com/office/powerpoint/2010/main" val="1985485197"/>
      </p:ext>
    </p:extLst>
  </p:cSld>
  <p:clrMapOvr>
    <a:masterClrMapping/>
  </p:clrMapOvr>
  <p:extLst>
    <p:ext uri="{DCECCB84-F9BA-43D5-87BE-67443E8EF086}">
      <p15:sldGuideLst xmlns:p15="http://schemas.microsoft.com/office/powerpoint/2012/main"/>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Four Content + Pics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24" name="Title 1">
            <a:extLst>
              <a:ext uri="{FF2B5EF4-FFF2-40B4-BE49-F238E27FC236}">
                <a16:creationId xmlns:a16="http://schemas.microsoft.com/office/drawing/2014/main" id="{87232A8A-59D2-4728-95ED-25BA5B08B2CF}"/>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29" name="Picture Placeholder 8">
            <a:extLst>
              <a:ext uri="{FF2B5EF4-FFF2-40B4-BE49-F238E27FC236}">
                <a16:creationId xmlns:a16="http://schemas.microsoft.com/office/drawing/2014/main" id="{4559CF6A-03F9-4899-AAEB-4C2360349054}"/>
              </a:ext>
            </a:extLst>
          </p:cNvPr>
          <p:cNvSpPr>
            <a:spLocks noGrp="1"/>
          </p:cNvSpPr>
          <p:nvPr>
            <p:ph type="pic" sz="quarter" idx="16"/>
          </p:nvPr>
        </p:nvSpPr>
        <p:spPr>
          <a:xfrm>
            <a:off x="358819" y="1273220"/>
            <a:ext cx="2459038" cy="2019300"/>
          </a:xfrm>
          <a:pattFill prst="wdUpDiag">
            <a:fgClr>
              <a:schemeClr val="bg2"/>
            </a:fgClr>
            <a:bgClr>
              <a:schemeClr val="bg1"/>
            </a:bgClr>
          </a:pattFill>
        </p:spPr>
        <p:txBody>
          <a:bodyPr/>
          <a:lstStyle/>
          <a:p>
            <a:r>
              <a:rPr lang="en-US"/>
              <a:t>Click icon to add picture</a:t>
            </a:r>
          </a:p>
        </p:txBody>
      </p:sp>
      <p:sp>
        <p:nvSpPr>
          <p:cNvPr id="30" name="Picture Placeholder 8">
            <a:extLst>
              <a:ext uri="{FF2B5EF4-FFF2-40B4-BE49-F238E27FC236}">
                <a16:creationId xmlns:a16="http://schemas.microsoft.com/office/drawing/2014/main" id="{943B9727-2422-4D27-BD2E-387B9B97E925}"/>
              </a:ext>
            </a:extLst>
          </p:cNvPr>
          <p:cNvSpPr>
            <a:spLocks noGrp="1"/>
          </p:cNvSpPr>
          <p:nvPr>
            <p:ph type="pic" sz="quarter" idx="17"/>
          </p:nvPr>
        </p:nvSpPr>
        <p:spPr>
          <a:xfrm>
            <a:off x="3354638" y="1273220"/>
            <a:ext cx="2459038" cy="2019300"/>
          </a:xfrm>
          <a:pattFill prst="wdUpDiag">
            <a:fgClr>
              <a:schemeClr val="bg2"/>
            </a:fgClr>
            <a:bgClr>
              <a:schemeClr val="bg1"/>
            </a:bgClr>
          </a:pattFill>
        </p:spPr>
        <p:txBody>
          <a:bodyPr/>
          <a:lstStyle/>
          <a:p>
            <a:r>
              <a:rPr lang="en-US"/>
              <a:t>Click icon to add picture</a:t>
            </a:r>
          </a:p>
        </p:txBody>
      </p:sp>
      <p:sp>
        <p:nvSpPr>
          <p:cNvPr id="31" name="Picture Placeholder 8">
            <a:extLst>
              <a:ext uri="{FF2B5EF4-FFF2-40B4-BE49-F238E27FC236}">
                <a16:creationId xmlns:a16="http://schemas.microsoft.com/office/drawing/2014/main" id="{0B445A40-3B6B-4801-9931-73C4045AB6B1}"/>
              </a:ext>
            </a:extLst>
          </p:cNvPr>
          <p:cNvSpPr>
            <a:spLocks noGrp="1"/>
          </p:cNvSpPr>
          <p:nvPr>
            <p:ph type="pic" sz="quarter" idx="18"/>
          </p:nvPr>
        </p:nvSpPr>
        <p:spPr>
          <a:xfrm>
            <a:off x="6350457" y="1273220"/>
            <a:ext cx="2459038" cy="2019300"/>
          </a:xfrm>
          <a:pattFill prst="wdUpDiag">
            <a:fgClr>
              <a:schemeClr val="bg2"/>
            </a:fgClr>
            <a:bgClr>
              <a:schemeClr val="bg1"/>
            </a:bgClr>
          </a:pattFill>
        </p:spPr>
        <p:txBody>
          <a:bodyPr/>
          <a:lstStyle/>
          <a:p>
            <a:r>
              <a:rPr lang="en-US"/>
              <a:t>Click icon to add picture</a:t>
            </a:r>
          </a:p>
        </p:txBody>
      </p:sp>
      <p:sp>
        <p:nvSpPr>
          <p:cNvPr id="32" name="Picture Placeholder 8">
            <a:extLst>
              <a:ext uri="{FF2B5EF4-FFF2-40B4-BE49-F238E27FC236}">
                <a16:creationId xmlns:a16="http://schemas.microsoft.com/office/drawing/2014/main" id="{B65BF604-2DF7-4A96-99DA-CFCE2AC4D2A1}"/>
              </a:ext>
            </a:extLst>
          </p:cNvPr>
          <p:cNvSpPr>
            <a:spLocks noGrp="1"/>
          </p:cNvSpPr>
          <p:nvPr>
            <p:ph type="pic" sz="quarter" idx="19"/>
          </p:nvPr>
        </p:nvSpPr>
        <p:spPr>
          <a:xfrm>
            <a:off x="9346275" y="1273220"/>
            <a:ext cx="2459038" cy="2019300"/>
          </a:xfrm>
          <a:pattFill prst="wdUpDiag">
            <a:fgClr>
              <a:schemeClr val="bg2"/>
            </a:fgClr>
            <a:bgClr>
              <a:schemeClr val="bg1"/>
            </a:bgClr>
          </a:pattFill>
        </p:spPr>
        <p:txBody>
          <a:bodyPr/>
          <a:lstStyle/>
          <a:p>
            <a:r>
              <a:rPr lang="en-US"/>
              <a:t>Click icon to add picture</a:t>
            </a:r>
          </a:p>
        </p:txBody>
      </p:sp>
      <p:sp>
        <p:nvSpPr>
          <p:cNvPr id="33" name="Content Placeholder 2">
            <a:extLst>
              <a:ext uri="{FF2B5EF4-FFF2-40B4-BE49-F238E27FC236}">
                <a16:creationId xmlns:a16="http://schemas.microsoft.com/office/drawing/2014/main" id="{33D31CDA-4B20-43D4-8137-72CDF282794D}"/>
              </a:ext>
            </a:extLst>
          </p:cNvPr>
          <p:cNvSpPr>
            <a:spLocks noGrp="1"/>
          </p:cNvSpPr>
          <p:nvPr>
            <p:ph idx="21" hasCustomPrompt="1"/>
          </p:nvPr>
        </p:nvSpPr>
        <p:spPr>
          <a:xfrm>
            <a:off x="3361280" y="3578895"/>
            <a:ext cx="2459736" cy="2685717"/>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100000"/>
              </a:lnSpc>
              <a:spcBef>
                <a:spcPts val="400"/>
              </a:spcBef>
              <a:buFont typeface="Wingdings" panose="05000000000000000000" pitchFamily="2" charset="2"/>
              <a:buChar char="§"/>
              <a:defRPr sz="1800"/>
            </a:lvl4pPr>
            <a:lvl5pPr marL="1152000" indent="-182563">
              <a:lnSpc>
                <a:spcPct val="100000"/>
              </a:lnSpc>
              <a:spcBef>
                <a:spcPts val="400"/>
              </a:spcBef>
              <a:buFont typeface="Courier New" panose="02070309020205020404" pitchFamily="49" charset="0"/>
              <a:buChar char="o"/>
              <a:defRPr sz="1600"/>
            </a:lvl5pPr>
          </a:lstStyle>
          <a:p>
            <a:pPr lvl="0"/>
            <a:r>
              <a:rPr lang="en-US"/>
              <a:t>Edit Master text styles, 20pt</a:t>
            </a:r>
          </a:p>
          <a:p>
            <a:pPr lvl="1"/>
            <a:r>
              <a:rPr lang="en-US"/>
              <a:t>Second level, 18pt</a:t>
            </a:r>
          </a:p>
          <a:p>
            <a:pPr lvl="2"/>
            <a:r>
              <a:rPr lang="en-US"/>
              <a:t>Third level, 16pt</a:t>
            </a:r>
          </a:p>
        </p:txBody>
      </p:sp>
      <p:sp>
        <p:nvSpPr>
          <p:cNvPr id="34" name="Content Placeholder 2">
            <a:extLst>
              <a:ext uri="{FF2B5EF4-FFF2-40B4-BE49-F238E27FC236}">
                <a16:creationId xmlns:a16="http://schemas.microsoft.com/office/drawing/2014/main" id="{03D50FD9-0809-4324-AD13-8E7319870F21}"/>
              </a:ext>
            </a:extLst>
          </p:cNvPr>
          <p:cNvSpPr>
            <a:spLocks noGrp="1"/>
          </p:cNvSpPr>
          <p:nvPr>
            <p:ph idx="22" hasCustomPrompt="1"/>
          </p:nvPr>
        </p:nvSpPr>
        <p:spPr>
          <a:xfrm>
            <a:off x="6343837" y="3578895"/>
            <a:ext cx="2459736" cy="2685717"/>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100000"/>
              </a:lnSpc>
              <a:spcBef>
                <a:spcPts val="400"/>
              </a:spcBef>
              <a:buFont typeface="Wingdings" panose="05000000000000000000" pitchFamily="2" charset="2"/>
              <a:buChar char="§"/>
              <a:defRPr sz="1800"/>
            </a:lvl4pPr>
            <a:lvl5pPr marL="1152000" indent="-182563">
              <a:lnSpc>
                <a:spcPct val="100000"/>
              </a:lnSpc>
              <a:spcBef>
                <a:spcPts val="400"/>
              </a:spcBef>
              <a:buFont typeface="Courier New" panose="02070309020205020404" pitchFamily="49" charset="0"/>
              <a:buChar char="o"/>
              <a:defRPr sz="1600"/>
            </a:lvl5pPr>
          </a:lstStyle>
          <a:p>
            <a:pPr lvl="0"/>
            <a:r>
              <a:rPr lang="en-US"/>
              <a:t>Edit Master text styles, 20pt</a:t>
            </a:r>
          </a:p>
          <a:p>
            <a:pPr lvl="1"/>
            <a:r>
              <a:rPr lang="en-US"/>
              <a:t>Second level, 18pt</a:t>
            </a:r>
          </a:p>
          <a:p>
            <a:pPr lvl="2"/>
            <a:r>
              <a:rPr lang="en-US"/>
              <a:t>Third level, 16pt</a:t>
            </a:r>
          </a:p>
        </p:txBody>
      </p:sp>
      <p:sp>
        <p:nvSpPr>
          <p:cNvPr id="35" name="Content Placeholder 2">
            <a:extLst>
              <a:ext uri="{FF2B5EF4-FFF2-40B4-BE49-F238E27FC236}">
                <a16:creationId xmlns:a16="http://schemas.microsoft.com/office/drawing/2014/main" id="{3C2ADDFC-7416-4972-8566-F7BC3EEC9D95}"/>
              </a:ext>
            </a:extLst>
          </p:cNvPr>
          <p:cNvSpPr>
            <a:spLocks noGrp="1"/>
          </p:cNvSpPr>
          <p:nvPr>
            <p:ph idx="23" hasCustomPrompt="1"/>
          </p:nvPr>
        </p:nvSpPr>
        <p:spPr>
          <a:xfrm>
            <a:off x="9339423" y="3578895"/>
            <a:ext cx="2459736" cy="2685717"/>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100000"/>
              </a:lnSpc>
              <a:spcBef>
                <a:spcPts val="400"/>
              </a:spcBef>
              <a:buFont typeface="Wingdings" panose="05000000000000000000" pitchFamily="2" charset="2"/>
              <a:buChar char="§"/>
              <a:defRPr sz="1800"/>
            </a:lvl4pPr>
            <a:lvl5pPr marL="1152000" indent="-182563">
              <a:lnSpc>
                <a:spcPct val="100000"/>
              </a:lnSpc>
              <a:spcBef>
                <a:spcPts val="400"/>
              </a:spcBef>
              <a:buFont typeface="Courier New" panose="02070309020205020404" pitchFamily="49" charset="0"/>
              <a:buChar char="o"/>
              <a:defRPr sz="1600"/>
            </a:lvl5pPr>
          </a:lstStyle>
          <a:p>
            <a:pPr lvl="0"/>
            <a:r>
              <a:rPr lang="en-US"/>
              <a:t>Edit Master text styles, 20pt</a:t>
            </a:r>
          </a:p>
          <a:p>
            <a:pPr lvl="1"/>
            <a:r>
              <a:rPr lang="en-US"/>
              <a:t>Second level, 18pt</a:t>
            </a:r>
          </a:p>
          <a:p>
            <a:pPr lvl="2"/>
            <a:r>
              <a:rPr lang="en-US"/>
              <a:t>Third level, 16pt</a:t>
            </a:r>
          </a:p>
        </p:txBody>
      </p:sp>
      <p:sp>
        <p:nvSpPr>
          <p:cNvPr id="36" name="Content Placeholder 2">
            <a:extLst>
              <a:ext uri="{FF2B5EF4-FFF2-40B4-BE49-F238E27FC236}">
                <a16:creationId xmlns:a16="http://schemas.microsoft.com/office/drawing/2014/main" id="{2FE255BB-53D4-49BC-AA85-394EDD303A4B}"/>
              </a:ext>
            </a:extLst>
          </p:cNvPr>
          <p:cNvSpPr>
            <a:spLocks noGrp="1"/>
          </p:cNvSpPr>
          <p:nvPr>
            <p:ph idx="24" hasCustomPrompt="1"/>
          </p:nvPr>
        </p:nvSpPr>
        <p:spPr>
          <a:xfrm>
            <a:off x="358819" y="3603898"/>
            <a:ext cx="2466363" cy="271518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20pt</a:t>
            </a:r>
          </a:p>
          <a:p>
            <a:pPr lvl="1"/>
            <a:r>
              <a:rPr lang="en-US"/>
              <a:t>Second level, 18pt</a:t>
            </a:r>
          </a:p>
          <a:p>
            <a:pPr lvl="2"/>
            <a:r>
              <a:rPr lang="en-US"/>
              <a:t>Third level, 16pt</a:t>
            </a:r>
          </a:p>
        </p:txBody>
      </p:sp>
    </p:spTree>
    <p:extLst>
      <p:ext uri="{BB962C8B-B14F-4D97-AF65-F5344CB8AC3E}">
        <p14:creationId xmlns:p14="http://schemas.microsoft.com/office/powerpoint/2010/main" val="3165224405"/>
      </p:ext>
    </p:extLst>
  </p:cSld>
  <p:clrMapOvr>
    <a:masterClrMapping/>
  </p:clrMapOvr>
  <p:extLst>
    <p:ext uri="{DCECCB84-F9BA-43D5-87BE-67443E8EF086}">
      <p15:sldGuideLst xmlns:p15="http://schemas.microsoft.com/office/powerpoint/2012/main"/>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Four Content 2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1" name="Title 1">
            <a:extLst>
              <a:ext uri="{FF2B5EF4-FFF2-40B4-BE49-F238E27FC236}">
                <a16:creationId xmlns:a16="http://schemas.microsoft.com/office/drawing/2014/main" id="{BA5D5774-E4EF-4314-B850-28525689D8F3}"/>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7" name="Content Placeholder 2">
            <a:extLst>
              <a:ext uri="{FF2B5EF4-FFF2-40B4-BE49-F238E27FC236}">
                <a16:creationId xmlns:a16="http://schemas.microsoft.com/office/drawing/2014/main" id="{FADAE413-4372-4F99-8E8E-349A6FA0F109}"/>
              </a:ext>
            </a:extLst>
          </p:cNvPr>
          <p:cNvSpPr>
            <a:spLocks noGrp="1"/>
          </p:cNvSpPr>
          <p:nvPr>
            <p:ph idx="25" hasCustomPrompt="1"/>
          </p:nvPr>
        </p:nvSpPr>
        <p:spPr>
          <a:xfrm>
            <a:off x="358819" y="3521120"/>
            <a:ext cx="5540424" cy="2124236"/>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
        <p:nvSpPr>
          <p:cNvPr id="18" name="Content Placeholder 2">
            <a:extLst>
              <a:ext uri="{FF2B5EF4-FFF2-40B4-BE49-F238E27FC236}">
                <a16:creationId xmlns:a16="http://schemas.microsoft.com/office/drawing/2014/main" id="{420F03C0-523B-4555-B9F9-77291F8C0289}"/>
              </a:ext>
            </a:extLst>
          </p:cNvPr>
          <p:cNvSpPr>
            <a:spLocks noGrp="1"/>
          </p:cNvSpPr>
          <p:nvPr>
            <p:ph idx="26" hasCustomPrompt="1"/>
          </p:nvPr>
        </p:nvSpPr>
        <p:spPr>
          <a:xfrm>
            <a:off x="358819" y="1216968"/>
            <a:ext cx="5540424" cy="204145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
        <p:nvSpPr>
          <p:cNvPr id="19" name="Content Placeholder 2">
            <a:extLst>
              <a:ext uri="{FF2B5EF4-FFF2-40B4-BE49-F238E27FC236}">
                <a16:creationId xmlns:a16="http://schemas.microsoft.com/office/drawing/2014/main" id="{34DF3AC6-0BD0-4AC9-B759-C569D71A7D58}"/>
              </a:ext>
            </a:extLst>
          </p:cNvPr>
          <p:cNvSpPr>
            <a:spLocks noGrp="1"/>
          </p:cNvSpPr>
          <p:nvPr>
            <p:ph idx="27" hasCustomPrompt="1"/>
          </p:nvPr>
        </p:nvSpPr>
        <p:spPr>
          <a:xfrm>
            <a:off x="6264889" y="3521120"/>
            <a:ext cx="5540424" cy="2124236"/>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
        <p:nvSpPr>
          <p:cNvPr id="20" name="Content Placeholder 2">
            <a:extLst>
              <a:ext uri="{FF2B5EF4-FFF2-40B4-BE49-F238E27FC236}">
                <a16:creationId xmlns:a16="http://schemas.microsoft.com/office/drawing/2014/main" id="{68434D79-2BE5-4B12-A105-392BBB144D11}"/>
              </a:ext>
            </a:extLst>
          </p:cNvPr>
          <p:cNvSpPr>
            <a:spLocks noGrp="1"/>
          </p:cNvSpPr>
          <p:nvPr>
            <p:ph idx="28" hasCustomPrompt="1"/>
          </p:nvPr>
        </p:nvSpPr>
        <p:spPr>
          <a:xfrm>
            <a:off x="6264889" y="1216968"/>
            <a:ext cx="5540424" cy="204145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Tree>
    <p:extLst>
      <p:ext uri="{BB962C8B-B14F-4D97-AF65-F5344CB8AC3E}">
        <p14:creationId xmlns:p14="http://schemas.microsoft.com/office/powerpoint/2010/main" val="1729007403"/>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0" name="Title 1">
            <a:extLst>
              <a:ext uri="{FF2B5EF4-FFF2-40B4-BE49-F238E27FC236}">
                <a16:creationId xmlns:a16="http://schemas.microsoft.com/office/drawing/2014/main" id="{A00FA05A-5C58-4939-B23A-CA85D5035290}"/>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91C0DF15-7E04-48F6-8858-CAC8F02DF0E3}"/>
              </a:ext>
            </a:extLst>
          </p:cNvPr>
          <p:cNvSpPr>
            <a:spLocks noGrp="1"/>
          </p:cNvSpPr>
          <p:nvPr>
            <p:ph idx="17" hasCustomPrompt="1"/>
          </p:nvPr>
        </p:nvSpPr>
        <p:spPr>
          <a:xfrm>
            <a:off x="358819" y="1273219"/>
            <a:ext cx="11446494" cy="4226829"/>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lnSpc>
                <a:spcPct val="100000"/>
              </a:lnSpc>
              <a:spcBef>
                <a:spcPts val="400"/>
              </a:spcBef>
            </a:pPr>
            <a:r>
              <a:rPr lang="en-US">
                <a:solidFill>
                  <a:prstClr val="black"/>
                </a:solidFill>
              </a:rPr>
              <a:t>First level of text, Arial Bold 24pt</a:t>
            </a:r>
          </a:p>
          <a:p>
            <a:pPr>
              <a:lnSpc>
                <a:spcPct val="100000"/>
              </a:lnSpc>
              <a:spcBef>
                <a:spcPts val="400"/>
              </a:spcBef>
            </a:pPr>
            <a:r>
              <a:rPr lang="en-US" sz="2200" b="0"/>
              <a:t>Second level</a:t>
            </a:r>
            <a:r>
              <a:rPr lang="en-US" sz="2200" b="0">
                <a:solidFill>
                  <a:prstClr val="black"/>
                </a:solidFill>
              </a:rPr>
              <a:t> of text, Arial 22pt</a:t>
            </a:r>
            <a:endParaRPr lang="en-US" sz="2200" b="0"/>
          </a:p>
        </p:txBody>
      </p:sp>
      <p:sp>
        <p:nvSpPr>
          <p:cNvPr id="2" name="Text Placeholder 6">
            <a:extLst>
              <a:ext uri="{FF2B5EF4-FFF2-40B4-BE49-F238E27FC236}">
                <a16:creationId xmlns:a16="http://schemas.microsoft.com/office/drawing/2014/main" id="{0FBBA11C-1284-25E9-2202-DFF2EF48CFD7}"/>
              </a:ext>
            </a:extLst>
          </p:cNvPr>
          <p:cNvSpPr>
            <a:spLocks noGrp="1"/>
          </p:cNvSpPr>
          <p:nvPr>
            <p:ph type="body" sz="quarter" idx="16" hasCustomPrompt="1"/>
          </p:nvPr>
        </p:nvSpPr>
        <p:spPr>
          <a:xfrm>
            <a:off x="-1" y="5985387"/>
            <a:ext cx="12192000" cy="374904"/>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Tree>
    <p:extLst>
      <p:ext uri="{BB962C8B-B14F-4D97-AF65-F5344CB8AC3E}">
        <p14:creationId xmlns:p14="http://schemas.microsoft.com/office/powerpoint/2010/main" val="321425203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Sixteen Content w/o Takeawa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CBDF14-DE64-4CDC-8651-F845B5598829}"/>
              </a:ext>
            </a:extLst>
          </p:cNvPr>
          <p:cNvSpPr>
            <a:spLocks noGrp="1"/>
          </p:cNvSpPr>
          <p:nvPr>
            <p:ph idx="1" hasCustomPrompt="1"/>
          </p:nvPr>
        </p:nvSpPr>
        <p:spPr>
          <a:xfrm>
            <a:off x="358819" y="1412104"/>
            <a:ext cx="2459736" cy="786384"/>
          </a:xfrm>
        </p:spPr>
        <p:txBody>
          <a:bodyPr/>
          <a:lstStyle>
            <a:lvl1pPr>
              <a:defRPr sz="1400"/>
            </a:lvl1pPr>
            <a:lvl2pPr>
              <a:buClrTx/>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hasCustomPrompt="1"/>
          </p:nvPr>
        </p:nvSpPr>
        <p:spPr>
          <a:xfrm>
            <a:off x="6349991" y="1412104"/>
            <a:ext cx="2459736" cy="786384"/>
          </a:xfrm>
        </p:spPr>
        <p:txBody>
          <a:bodyPr/>
          <a:lstStyle>
            <a:lvl1pPr>
              <a:defRPr sz="1400"/>
            </a:lvl1pPr>
            <a:lvl2pPr>
              <a:buClr>
                <a:schemeClr val="tx1"/>
              </a:buCl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3" name="Content Placeholder 2">
            <a:extLst>
              <a:ext uri="{FF2B5EF4-FFF2-40B4-BE49-F238E27FC236}">
                <a16:creationId xmlns:a16="http://schemas.microsoft.com/office/drawing/2014/main" id="{F3266E99-6D42-417C-A216-84A2B3B715ED}"/>
              </a:ext>
            </a:extLst>
          </p:cNvPr>
          <p:cNvSpPr>
            <a:spLocks noGrp="1"/>
          </p:cNvSpPr>
          <p:nvPr>
            <p:ph idx="17" hasCustomPrompt="1"/>
          </p:nvPr>
        </p:nvSpPr>
        <p:spPr>
          <a:xfrm>
            <a:off x="3354595" y="1412104"/>
            <a:ext cx="2459736" cy="786384"/>
          </a:xfrm>
        </p:spPr>
        <p:txBody>
          <a:bodyPr/>
          <a:lstStyle>
            <a:lvl1pPr>
              <a:defRPr sz="1400"/>
            </a:lvl1pPr>
            <a:lvl2pPr>
              <a:buClr>
                <a:schemeClr val="tx1"/>
              </a:buCl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4" name="Content Placeholder 2">
            <a:extLst>
              <a:ext uri="{FF2B5EF4-FFF2-40B4-BE49-F238E27FC236}">
                <a16:creationId xmlns:a16="http://schemas.microsoft.com/office/drawing/2014/main" id="{054589B4-7F05-4C7A-A2EE-48FB0A13E0D5}"/>
              </a:ext>
            </a:extLst>
          </p:cNvPr>
          <p:cNvSpPr>
            <a:spLocks noGrp="1"/>
          </p:cNvSpPr>
          <p:nvPr>
            <p:ph idx="18" hasCustomPrompt="1"/>
          </p:nvPr>
        </p:nvSpPr>
        <p:spPr>
          <a:xfrm>
            <a:off x="9345577" y="1412104"/>
            <a:ext cx="2459736" cy="786384"/>
          </a:xfrm>
        </p:spPr>
        <p:txBody>
          <a:bodyPr/>
          <a:lstStyle>
            <a:lvl1pPr>
              <a:defRPr sz="1400"/>
            </a:lvl1pPr>
            <a:lvl2pPr>
              <a:buClr>
                <a:schemeClr val="tx1"/>
              </a:buCl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7" name="Chart Placeholder 6">
            <a:extLst>
              <a:ext uri="{FF2B5EF4-FFF2-40B4-BE49-F238E27FC236}">
                <a16:creationId xmlns:a16="http://schemas.microsoft.com/office/drawing/2014/main" id="{7257D68F-E97D-4F92-A3D3-D1503CB5DE64}"/>
              </a:ext>
            </a:extLst>
          </p:cNvPr>
          <p:cNvSpPr>
            <a:spLocks noGrp="1"/>
          </p:cNvSpPr>
          <p:nvPr>
            <p:ph type="chart" sz="quarter" idx="21"/>
          </p:nvPr>
        </p:nvSpPr>
        <p:spPr>
          <a:xfrm>
            <a:off x="358819" y="2634810"/>
            <a:ext cx="2459038" cy="786384"/>
          </a:xfrm>
        </p:spPr>
        <p:txBody>
          <a:bodyPr/>
          <a:lstStyle>
            <a:lvl1pPr>
              <a:defRPr sz="1600"/>
            </a:lvl1pPr>
          </a:lstStyle>
          <a:p>
            <a:r>
              <a:rPr lang="en-US"/>
              <a:t>Click icon to add chart</a:t>
            </a:r>
          </a:p>
        </p:txBody>
      </p:sp>
      <p:sp>
        <p:nvSpPr>
          <p:cNvPr id="17" name="Chart Placeholder 6">
            <a:extLst>
              <a:ext uri="{FF2B5EF4-FFF2-40B4-BE49-F238E27FC236}">
                <a16:creationId xmlns:a16="http://schemas.microsoft.com/office/drawing/2014/main" id="{3B3B5C6B-85C1-4026-8D2C-B5C2CE44A5D5}"/>
              </a:ext>
            </a:extLst>
          </p:cNvPr>
          <p:cNvSpPr>
            <a:spLocks noGrp="1"/>
          </p:cNvSpPr>
          <p:nvPr>
            <p:ph type="chart" sz="quarter" idx="22"/>
          </p:nvPr>
        </p:nvSpPr>
        <p:spPr>
          <a:xfrm>
            <a:off x="3355293" y="2634810"/>
            <a:ext cx="2459038" cy="786384"/>
          </a:xfrm>
        </p:spPr>
        <p:txBody>
          <a:bodyPr/>
          <a:lstStyle>
            <a:lvl1pPr>
              <a:defRPr sz="1600"/>
            </a:lvl1pPr>
          </a:lstStyle>
          <a:p>
            <a:r>
              <a:rPr lang="en-US"/>
              <a:t>Click icon to add chart</a:t>
            </a:r>
          </a:p>
        </p:txBody>
      </p:sp>
      <p:sp>
        <p:nvSpPr>
          <p:cNvPr id="18" name="Chart Placeholder 6">
            <a:extLst>
              <a:ext uri="{FF2B5EF4-FFF2-40B4-BE49-F238E27FC236}">
                <a16:creationId xmlns:a16="http://schemas.microsoft.com/office/drawing/2014/main" id="{9950548D-185E-4E8F-ACC1-7147F8753B87}"/>
              </a:ext>
            </a:extLst>
          </p:cNvPr>
          <p:cNvSpPr>
            <a:spLocks noGrp="1"/>
          </p:cNvSpPr>
          <p:nvPr>
            <p:ph type="chart" sz="quarter" idx="23"/>
          </p:nvPr>
        </p:nvSpPr>
        <p:spPr>
          <a:xfrm>
            <a:off x="6350689" y="2634810"/>
            <a:ext cx="2459038" cy="786384"/>
          </a:xfrm>
        </p:spPr>
        <p:txBody>
          <a:bodyPr/>
          <a:lstStyle>
            <a:lvl1pPr>
              <a:defRPr sz="1600"/>
            </a:lvl1pPr>
          </a:lstStyle>
          <a:p>
            <a:r>
              <a:rPr lang="en-US"/>
              <a:t>Click icon to add chart</a:t>
            </a:r>
          </a:p>
        </p:txBody>
      </p:sp>
      <p:sp>
        <p:nvSpPr>
          <p:cNvPr id="19" name="Chart Placeholder 6">
            <a:extLst>
              <a:ext uri="{FF2B5EF4-FFF2-40B4-BE49-F238E27FC236}">
                <a16:creationId xmlns:a16="http://schemas.microsoft.com/office/drawing/2014/main" id="{E621986D-B207-419E-8DB3-B0A4BB23DA35}"/>
              </a:ext>
            </a:extLst>
          </p:cNvPr>
          <p:cNvSpPr>
            <a:spLocks noGrp="1"/>
          </p:cNvSpPr>
          <p:nvPr>
            <p:ph type="chart" sz="quarter" idx="24"/>
          </p:nvPr>
        </p:nvSpPr>
        <p:spPr>
          <a:xfrm>
            <a:off x="9346275" y="2634810"/>
            <a:ext cx="2459038" cy="786384"/>
          </a:xfrm>
        </p:spPr>
        <p:txBody>
          <a:bodyPr/>
          <a:lstStyle>
            <a:lvl1pPr>
              <a:defRPr sz="1600"/>
            </a:lvl1pPr>
          </a:lstStyle>
          <a:p>
            <a:r>
              <a:rPr lang="en-US"/>
              <a:t>Click icon to add chart</a:t>
            </a:r>
          </a:p>
        </p:txBody>
      </p:sp>
      <p:sp>
        <p:nvSpPr>
          <p:cNvPr id="20" name="Chart Placeholder 6">
            <a:extLst>
              <a:ext uri="{FF2B5EF4-FFF2-40B4-BE49-F238E27FC236}">
                <a16:creationId xmlns:a16="http://schemas.microsoft.com/office/drawing/2014/main" id="{4F23C499-BF0D-4A23-948D-7CF2255178FF}"/>
              </a:ext>
            </a:extLst>
          </p:cNvPr>
          <p:cNvSpPr>
            <a:spLocks noGrp="1"/>
          </p:cNvSpPr>
          <p:nvPr>
            <p:ph type="chart" sz="quarter" idx="25"/>
          </p:nvPr>
        </p:nvSpPr>
        <p:spPr>
          <a:xfrm>
            <a:off x="358819" y="3857516"/>
            <a:ext cx="2459038" cy="786384"/>
          </a:xfrm>
        </p:spPr>
        <p:txBody>
          <a:bodyPr/>
          <a:lstStyle>
            <a:lvl1pPr>
              <a:defRPr sz="1600"/>
            </a:lvl1pPr>
          </a:lstStyle>
          <a:p>
            <a:r>
              <a:rPr lang="en-US"/>
              <a:t>Click icon to add chart</a:t>
            </a:r>
          </a:p>
        </p:txBody>
      </p:sp>
      <p:sp>
        <p:nvSpPr>
          <p:cNvPr id="21" name="Chart Placeholder 6">
            <a:extLst>
              <a:ext uri="{FF2B5EF4-FFF2-40B4-BE49-F238E27FC236}">
                <a16:creationId xmlns:a16="http://schemas.microsoft.com/office/drawing/2014/main" id="{86A17512-7EDD-4F1A-A28C-60AEB3A2B060}"/>
              </a:ext>
            </a:extLst>
          </p:cNvPr>
          <p:cNvSpPr>
            <a:spLocks noGrp="1"/>
          </p:cNvSpPr>
          <p:nvPr>
            <p:ph type="chart" sz="quarter" idx="26"/>
          </p:nvPr>
        </p:nvSpPr>
        <p:spPr>
          <a:xfrm>
            <a:off x="3355293" y="3857516"/>
            <a:ext cx="2459038" cy="786384"/>
          </a:xfrm>
        </p:spPr>
        <p:txBody>
          <a:bodyPr/>
          <a:lstStyle>
            <a:lvl1pPr>
              <a:defRPr sz="1600"/>
            </a:lvl1pPr>
          </a:lstStyle>
          <a:p>
            <a:r>
              <a:rPr lang="en-US"/>
              <a:t>Click icon to add chart</a:t>
            </a:r>
          </a:p>
        </p:txBody>
      </p:sp>
      <p:sp>
        <p:nvSpPr>
          <p:cNvPr id="22" name="Chart Placeholder 6">
            <a:extLst>
              <a:ext uri="{FF2B5EF4-FFF2-40B4-BE49-F238E27FC236}">
                <a16:creationId xmlns:a16="http://schemas.microsoft.com/office/drawing/2014/main" id="{565C587C-501C-4648-B14F-7472AC051890}"/>
              </a:ext>
            </a:extLst>
          </p:cNvPr>
          <p:cNvSpPr>
            <a:spLocks noGrp="1"/>
          </p:cNvSpPr>
          <p:nvPr>
            <p:ph type="chart" sz="quarter" idx="27"/>
          </p:nvPr>
        </p:nvSpPr>
        <p:spPr>
          <a:xfrm>
            <a:off x="6350689" y="3857516"/>
            <a:ext cx="2459038" cy="786384"/>
          </a:xfrm>
        </p:spPr>
        <p:txBody>
          <a:bodyPr/>
          <a:lstStyle>
            <a:lvl1pPr>
              <a:defRPr sz="1600"/>
            </a:lvl1pPr>
          </a:lstStyle>
          <a:p>
            <a:r>
              <a:rPr lang="en-US"/>
              <a:t>Click icon to add chart</a:t>
            </a:r>
          </a:p>
        </p:txBody>
      </p:sp>
      <p:sp>
        <p:nvSpPr>
          <p:cNvPr id="23" name="Chart Placeholder 6">
            <a:extLst>
              <a:ext uri="{FF2B5EF4-FFF2-40B4-BE49-F238E27FC236}">
                <a16:creationId xmlns:a16="http://schemas.microsoft.com/office/drawing/2014/main" id="{1EA84FC4-84EB-4A41-846C-1EEBF8A54C82}"/>
              </a:ext>
            </a:extLst>
          </p:cNvPr>
          <p:cNvSpPr>
            <a:spLocks noGrp="1"/>
          </p:cNvSpPr>
          <p:nvPr>
            <p:ph type="chart" sz="quarter" idx="28"/>
          </p:nvPr>
        </p:nvSpPr>
        <p:spPr>
          <a:xfrm>
            <a:off x="9346275" y="3857516"/>
            <a:ext cx="2459038" cy="786384"/>
          </a:xfrm>
        </p:spPr>
        <p:txBody>
          <a:bodyPr/>
          <a:lstStyle>
            <a:lvl1pPr>
              <a:defRPr sz="1600"/>
            </a:lvl1pPr>
          </a:lstStyle>
          <a:p>
            <a:r>
              <a:rPr lang="en-US"/>
              <a:t>Click icon to add chart</a:t>
            </a:r>
          </a:p>
        </p:txBody>
      </p:sp>
      <p:sp>
        <p:nvSpPr>
          <p:cNvPr id="24" name="Title 1">
            <a:extLst>
              <a:ext uri="{FF2B5EF4-FFF2-40B4-BE49-F238E27FC236}">
                <a16:creationId xmlns:a16="http://schemas.microsoft.com/office/drawing/2014/main" id="{E493A192-DB4B-4874-8D27-F87E6115DB91}"/>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26" name="Content Placeholder 2">
            <a:extLst>
              <a:ext uri="{FF2B5EF4-FFF2-40B4-BE49-F238E27FC236}">
                <a16:creationId xmlns:a16="http://schemas.microsoft.com/office/drawing/2014/main" id="{B367CBA7-D0C0-4A1A-AACE-F6EE92617F49}"/>
              </a:ext>
            </a:extLst>
          </p:cNvPr>
          <p:cNvSpPr>
            <a:spLocks noGrp="1"/>
          </p:cNvSpPr>
          <p:nvPr>
            <p:ph idx="29" hasCustomPrompt="1"/>
          </p:nvPr>
        </p:nvSpPr>
        <p:spPr>
          <a:xfrm>
            <a:off x="358819" y="5136011"/>
            <a:ext cx="2459736" cy="786384"/>
          </a:xfrm>
        </p:spPr>
        <p:txBody>
          <a:bodyPr/>
          <a:lstStyle>
            <a:lvl1pPr>
              <a:defRPr sz="1400"/>
            </a:lvl1pPr>
            <a:lvl2pPr>
              <a:buClrTx/>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27" name="Content Placeholder 2">
            <a:extLst>
              <a:ext uri="{FF2B5EF4-FFF2-40B4-BE49-F238E27FC236}">
                <a16:creationId xmlns:a16="http://schemas.microsoft.com/office/drawing/2014/main" id="{15DA7105-842F-443C-AC21-7D0283D75F09}"/>
              </a:ext>
            </a:extLst>
          </p:cNvPr>
          <p:cNvSpPr>
            <a:spLocks noGrp="1"/>
          </p:cNvSpPr>
          <p:nvPr>
            <p:ph idx="30" hasCustomPrompt="1"/>
          </p:nvPr>
        </p:nvSpPr>
        <p:spPr>
          <a:xfrm>
            <a:off x="6349991" y="5136011"/>
            <a:ext cx="2459736" cy="786384"/>
          </a:xfrm>
        </p:spPr>
        <p:txBody>
          <a:bodyPr/>
          <a:lstStyle>
            <a:lvl1pPr>
              <a:defRPr sz="1400"/>
            </a:lvl1pPr>
            <a:lvl2pPr>
              <a:buClr>
                <a:schemeClr val="tx1"/>
              </a:buCl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28" name="Content Placeholder 2">
            <a:extLst>
              <a:ext uri="{FF2B5EF4-FFF2-40B4-BE49-F238E27FC236}">
                <a16:creationId xmlns:a16="http://schemas.microsoft.com/office/drawing/2014/main" id="{5DB9C371-CE51-4E88-82DD-FB8BDB1A8B01}"/>
              </a:ext>
            </a:extLst>
          </p:cNvPr>
          <p:cNvSpPr>
            <a:spLocks noGrp="1"/>
          </p:cNvSpPr>
          <p:nvPr>
            <p:ph idx="31" hasCustomPrompt="1"/>
          </p:nvPr>
        </p:nvSpPr>
        <p:spPr>
          <a:xfrm>
            <a:off x="3354595" y="5136011"/>
            <a:ext cx="2459736" cy="786384"/>
          </a:xfrm>
        </p:spPr>
        <p:txBody>
          <a:bodyPr/>
          <a:lstStyle>
            <a:lvl1pPr>
              <a:defRPr sz="1400"/>
            </a:lvl1pPr>
            <a:lvl2pPr>
              <a:buClr>
                <a:schemeClr val="tx1"/>
              </a:buCl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29" name="Content Placeholder 2">
            <a:extLst>
              <a:ext uri="{FF2B5EF4-FFF2-40B4-BE49-F238E27FC236}">
                <a16:creationId xmlns:a16="http://schemas.microsoft.com/office/drawing/2014/main" id="{9B04CBCC-FEC4-4757-9B4C-F765175206F3}"/>
              </a:ext>
            </a:extLst>
          </p:cNvPr>
          <p:cNvSpPr>
            <a:spLocks noGrp="1"/>
          </p:cNvSpPr>
          <p:nvPr>
            <p:ph idx="32" hasCustomPrompt="1"/>
          </p:nvPr>
        </p:nvSpPr>
        <p:spPr>
          <a:xfrm>
            <a:off x="9345577" y="5136011"/>
            <a:ext cx="2459736" cy="786384"/>
          </a:xfrm>
        </p:spPr>
        <p:txBody>
          <a:bodyPr/>
          <a:lstStyle>
            <a:lvl1pPr>
              <a:defRPr sz="1400"/>
            </a:lvl1pPr>
            <a:lvl2pPr>
              <a:buClr>
                <a:schemeClr val="tx1"/>
              </a:buClr>
              <a:defRPr sz="1400"/>
            </a:lvl2pPr>
            <a:lvl3pPr>
              <a:defRPr sz="1200"/>
            </a:lvl3pPr>
            <a:lvl4pPr>
              <a:defRPr sz="1100"/>
            </a:lvl4pPr>
            <a:lvl5pPr>
              <a:defRPr sz="1600"/>
            </a:lvl5pPr>
          </a:lstStyle>
          <a:p>
            <a:pPr lvl="0"/>
            <a:r>
              <a:rPr lang="en-US"/>
              <a:t>Edit Master text styles</a:t>
            </a:r>
          </a:p>
          <a:p>
            <a:pPr lvl="1"/>
            <a:r>
              <a:rPr lang="en-US"/>
              <a:t>Second level</a:t>
            </a:r>
          </a:p>
        </p:txBody>
      </p:sp>
    </p:spTree>
    <p:extLst>
      <p:ext uri="{BB962C8B-B14F-4D97-AF65-F5344CB8AC3E}">
        <p14:creationId xmlns:p14="http://schemas.microsoft.com/office/powerpoint/2010/main" val="355871665"/>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Title Only w/o Takeaway">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B1CB45C-9C5F-9C47-4118-6C3DD2187283}"/>
              </a:ext>
            </a:extLst>
          </p:cNvPr>
          <p:cNvGraphicFramePr>
            <a:graphicFrameLocks noChangeAspect="1"/>
          </p:cNvGraphicFramePr>
          <p:nvPr userDrawn="1">
            <p:custDataLst>
              <p:tags r:id="rId1"/>
            </p:custDataLst>
            <p:extLst>
              <p:ext uri="{D42A27DB-BD31-4B8C-83A1-F6EECF244321}">
                <p14:modId xmlns:p14="http://schemas.microsoft.com/office/powerpoint/2010/main" val="17927178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3" name="think-cell data - do not delete" hidden="1">
                        <a:extLst>
                          <a:ext uri="{FF2B5EF4-FFF2-40B4-BE49-F238E27FC236}">
                            <a16:creationId xmlns:a16="http://schemas.microsoft.com/office/drawing/2014/main" id="{1B1CB45C-9C5F-9C47-4118-6C3DD218728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Slide Number Placeholder 4">
            <a:extLst>
              <a:ext uri="{FF2B5EF4-FFF2-40B4-BE49-F238E27FC236}">
                <a16:creationId xmlns:a16="http://schemas.microsoft.com/office/drawing/2014/main" id="{D0D08997-B423-407B-B60D-8D5DFC3705FE}"/>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4" name="Title 1">
            <a:extLst>
              <a:ext uri="{FF2B5EF4-FFF2-40B4-BE49-F238E27FC236}">
                <a16:creationId xmlns:a16="http://schemas.microsoft.com/office/drawing/2014/main" id="{9C493B15-8E3F-4010-B7AA-468E90C2FBC3}"/>
              </a:ext>
            </a:extLst>
          </p:cNvPr>
          <p:cNvSpPr>
            <a:spLocks noGrp="1"/>
          </p:cNvSpPr>
          <p:nvPr>
            <p:ph type="title"/>
          </p:nvPr>
        </p:nvSpPr>
        <p:spPr>
          <a:xfrm>
            <a:off x="358819" y="427059"/>
            <a:ext cx="11446494" cy="353174"/>
          </a:xfrm>
        </p:spPr>
        <p:txBody>
          <a:bodyPr vert="horz" wrap="square" anchor="t">
            <a:spAutoFit/>
          </a:bodyPr>
          <a:lstStyle>
            <a:lvl1pPr>
              <a:lnSpc>
                <a:spcPct val="80000"/>
              </a:lnSpc>
              <a:defRPr sz="2800">
                <a:solidFill>
                  <a:schemeClr val="tx1"/>
                </a:solidFill>
              </a:defRPr>
            </a:lvl1pPr>
          </a:lstStyle>
          <a:p>
            <a:r>
              <a:rPr lang="en-US"/>
              <a:t>Click to edit Master title style</a:t>
            </a:r>
          </a:p>
        </p:txBody>
      </p:sp>
    </p:spTree>
    <p:extLst>
      <p:ext uri="{BB962C8B-B14F-4D97-AF65-F5344CB8AC3E}">
        <p14:creationId xmlns:p14="http://schemas.microsoft.com/office/powerpoint/2010/main" val="56526385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Blank w/o Takeaway">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C549D9-CB0B-4053-B4B8-18A9A6E347D0}"/>
              </a:ext>
            </a:extLst>
          </p:cNvPr>
          <p:cNvSpPr>
            <a:spLocks noGrp="1"/>
          </p:cNvSpPr>
          <p:nvPr>
            <p:ph type="sldNum" sz="quarter" idx="12"/>
          </p:nvPr>
        </p:nvSpPr>
        <p:spPr/>
        <p:txBody>
          <a:bodyPr/>
          <a:lstStyle/>
          <a:p>
            <a:fld id="{7B94EC18-1D2B-4535-B738-0E53AFE26620}" type="slidenum">
              <a:rPr lang="en-US" smtClean="0"/>
              <a:t>‹#›</a:t>
            </a:fld>
            <a:endParaRPr lang="en-US"/>
          </a:p>
        </p:txBody>
      </p:sp>
    </p:spTree>
    <p:extLst>
      <p:ext uri="{BB962C8B-B14F-4D97-AF65-F5344CB8AC3E}">
        <p14:creationId xmlns:p14="http://schemas.microsoft.com/office/powerpoint/2010/main" val="326130737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preserve="1" userDrawn="1">
  <p:cSld name="1_XL Content Gray">
    <p:bg>
      <p:bgPr>
        <a:solidFill>
          <a:schemeClr val="accent2"/>
        </a:solidFill>
        <a:effectLst/>
      </p:bgPr>
    </p:bg>
    <p:spTree>
      <p:nvGrpSpPr>
        <p:cNvPr id="1" name=""/>
        <p:cNvGrpSpPr/>
        <p:nvPr/>
      </p:nvGrpSpPr>
      <p:grpSpPr>
        <a:xfrm>
          <a:off x="0" y="0"/>
          <a:ext cx="0" cy="0"/>
          <a:chOff x="0" y="0"/>
          <a:chExt cx="0" cy="0"/>
        </a:xfrm>
      </p:grpSpPr>
      <p:sp>
        <p:nvSpPr>
          <p:cNvPr id="4" name="Rectangle 3"/>
          <p:cNvSpPr/>
          <p:nvPr userDrawn="1"/>
        </p:nvSpPr>
        <p:spPr>
          <a:xfrm>
            <a:off x="337981" y="495300"/>
            <a:ext cx="6096000" cy="1495346"/>
          </a:xfrm>
          <a:prstGeom prst="rect">
            <a:avLst/>
          </a:prstGeom>
        </p:spPr>
        <p:txBody>
          <a:bodyPr lIns="0" tIns="0" rIns="0" bIns="0">
            <a:spAutoFit/>
          </a:bodyPr>
          <a:lstStyle/>
          <a:p>
            <a:pPr>
              <a:lnSpc>
                <a:spcPct val="80000"/>
              </a:lnSpc>
            </a:pPr>
            <a:r>
              <a:rPr kumimoji="0" lang="en-US" sz="6000" b="0" i="0" u="none" strike="noStrike" kern="1200" cap="all" spc="-300" normalizeH="0" baseline="0" noProof="0">
                <a:ln>
                  <a:noFill/>
                </a:ln>
                <a:solidFill>
                  <a:schemeClr val="bg1"/>
                </a:solidFill>
                <a:effectLst/>
                <a:uLnTx/>
                <a:uFillTx/>
                <a:latin typeface="+mj-lt"/>
                <a:ea typeface="+mj-ea"/>
                <a:cs typeface="+mj-cs"/>
              </a:rPr>
              <a:t>THANK</a:t>
            </a:r>
            <a:br>
              <a:rPr kumimoji="0" lang="en-US" sz="6000" b="0" i="0" u="none" strike="noStrike" kern="1200" cap="all" spc="-300" normalizeH="0" baseline="0" noProof="0">
                <a:ln>
                  <a:noFill/>
                </a:ln>
                <a:solidFill>
                  <a:schemeClr val="bg1"/>
                </a:solidFill>
                <a:effectLst/>
                <a:uLnTx/>
                <a:uFillTx/>
                <a:latin typeface="+mj-lt"/>
                <a:ea typeface="+mj-ea"/>
                <a:cs typeface="+mj-cs"/>
              </a:rPr>
            </a:br>
            <a:r>
              <a:rPr kumimoji="0" lang="en-US" sz="6000" b="0" i="0" u="none" strike="noStrike" kern="1200" cap="all" spc="-300" normalizeH="0" baseline="0" noProof="0">
                <a:ln>
                  <a:noFill/>
                </a:ln>
                <a:solidFill>
                  <a:schemeClr val="bg1"/>
                </a:solidFill>
                <a:effectLst/>
                <a:uLnTx/>
                <a:uFillTx/>
                <a:latin typeface="+mj-lt"/>
                <a:ea typeface="+mj-ea"/>
                <a:cs typeface="+mj-cs"/>
              </a:rPr>
              <a:t>YOU</a:t>
            </a:r>
            <a:endParaRPr lang="en-US" sz="6000" spc="-300">
              <a:solidFill>
                <a:schemeClr val="bg1"/>
              </a:solidFill>
              <a:latin typeface="+mj-lt"/>
            </a:endParaRPr>
          </a:p>
        </p:txBody>
      </p:sp>
      <p:pic>
        <p:nvPicPr>
          <p:cNvPr id="6" name="Graphic 5">
            <a:extLst>
              <a:ext uri="{FF2B5EF4-FFF2-40B4-BE49-F238E27FC236}">
                <a16:creationId xmlns:a16="http://schemas.microsoft.com/office/drawing/2014/main" id="{4F6FEA1A-AE26-42F5-9A53-C2D5C631EEE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60560" y="6137552"/>
            <a:ext cx="1753669" cy="327979"/>
          </a:xfrm>
          <a:prstGeom prst="rect">
            <a:avLst/>
          </a:prstGeom>
        </p:spPr>
      </p:pic>
    </p:spTree>
    <p:extLst>
      <p:ext uri="{BB962C8B-B14F-4D97-AF65-F5344CB8AC3E}">
        <p14:creationId xmlns:p14="http://schemas.microsoft.com/office/powerpoint/2010/main" val="139040757"/>
      </p:ext>
    </p:extLst>
  </p:cSld>
  <p:clrMapOvr>
    <a:masterClrMapping/>
  </p:clrMapOvr>
  <p:extLst>
    <p:ext uri="{DCECCB84-F9BA-43D5-87BE-67443E8EF086}">
      <p15:sldGuideLst xmlns:p15="http://schemas.microsoft.com/office/powerpoint/2012/main">
        <p15:guide id="2" pos="5592">
          <p15:clr>
            <a:srgbClr val="FBAE40"/>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5_Title Only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3538A-4A54-4A25-9BD2-E79855D6A549}"/>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5827C14D-9EED-4F3B-9141-0F2882919726}"/>
              </a:ext>
            </a:extLst>
          </p:cNvPr>
          <p:cNvSpPr>
            <a:spLocks noGrp="1"/>
          </p:cNvSpPr>
          <p:nvPr>
            <p:ph type="ftr" sz="quarter" idx="11"/>
          </p:nvPr>
        </p:nvSpPr>
        <p:spPr>
          <a:xfrm>
            <a:off x="495299" y="6480164"/>
            <a:ext cx="5600702" cy="237617"/>
          </a:xfrm>
          <a:prstGeom prst="rect">
            <a:avLst/>
          </a:prstGeom>
        </p:spPr>
        <p:txBody>
          <a:bodyPr/>
          <a:lstStyle/>
          <a:p>
            <a:r>
              <a:rPr lang="en-US"/>
              <a:t>Footer, Arial Bold 10pt</a:t>
            </a:r>
          </a:p>
        </p:txBody>
      </p:sp>
      <p:sp>
        <p:nvSpPr>
          <p:cNvPr id="5" name="Slide Number Placeholder 4">
            <a:extLst>
              <a:ext uri="{FF2B5EF4-FFF2-40B4-BE49-F238E27FC236}">
                <a16:creationId xmlns:a16="http://schemas.microsoft.com/office/drawing/2014/main" id="{D0D08997-B423-407B-B60D-8D5DFC3705FE}"/>
              </a:ext>
            </a:extLst>
          </p:cNvPr>
          <p:cNvSpPr>
            <a:spLocks noGrp="1"/>
          </p:cNvSpPr>
          <p:nvPr>
            <p:ph type="sldNum" sz="quarter" idx="12"/>
          </p:nvPr>
        </p:nvSpPr>
        <p:spPr>
          <a:xfrm>
            <a:off x="11199755" y="6480164"/>
            <a:ext cx="496945" cy="237617"/>
          </a:xfrm>
          <a:prstGeom prst="rect">
            <a:avLst/>
          </a:prstGeom>
        </p:spPr>
        <p:txBody>
          <a:bodyPr/>
          <a:lstStyle/>
          <a:p>
            <a:fld id="{7B94EC18-1D2B-4535-B738-0E53AFE26620}" type="slidenum">
              <a:rPr lang="en-US" smtClean="0"/>
              <a:t>‹#›</a:t>
            </a:fld>
            <a:endParaRPr lang="en-US"/>
          </a:p>
        </p:txBody>
      </p:sp>
    </p:spTree>
    <p:extLst>
      <p:ext uri="{BB962C8B-B14F-4D97-AF65-F5344CB8AC3E}">
        <p14:creationId xmlns:p14="http://schemas.microsoft.com/office/powerpoint/2010/main" val="148702258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Four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11006"/>
            <a:ext cx="5372100" cy="202082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6324600" y="1411006"/>
            <a:ext cx="5372100" cy="202082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2">
            <a:extLst>
              <a:ext uri="{FF2B5EF4-FFF2-40B4-BE49-F238E27FC236}">
                <a16:creationId xmlns:a16="http://schemas.microsoft.com/office/drawing/2014/main" id="{D39F757B-7399-47EF-8C93-6F4A6410845A}"/>
              </a:ext>
            </a:extLst>
          </p:cNvPr>
          <p:cNvSpPr>
            <a:spLocks noGrp="1"/>
          </p:cNvSpPr>
          <p:nvPr>
            <p:ph idx="14"/>
          </p:nvPr>
        </p:nvSpPr>
        <p:spPr>
          <a:xfrm>
            <a:off x="495300" y="3844171"/>
            <a:ext cx="5372100" cy="202082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Content Placeholder 2">
            <a:extLst>
              <a:ext uri="{FF2B5EF4-FFF2-40B4-BE49-F238E27FC236}">
                <a16:creationId xmlns:a16="http://schemas.microsoft.com/office/drawing/2014/main" id="{DA9B1BC2-D1BF-4967-9DEB-0E2180966050}"/>
              </a:ext>
            </a:extLst>
          </p:cNvPr>
          <p:cNvSpPr>
            <a:spLocks noGrp="1"/>
          </p:cNvSpPr>
          <p:nvPr>
            <p:ph idx="15"/>
          </p:nvPr>
        </p:nvSpPr>
        <p:spPr>
          <a:xfrm>
            <a:off x="6324600" y="3844171"/>
            <a:ext cx="5372100" cy="202082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ext Placeholder 6">
            <a:extLst>
              <a:ext uri="{FF2B5EF4-FFF2-40B4-BE49-F238E27FC236}">
                <a16:creationId xmlns:a16="http://schemas.microsoft.com/office/drawing/2014/main" id="{DFA7B3DE-C704-4D6A-9148-C2EE51AB9559}"/>
              </a:ext>
            </a:extLst>
          </p:cNvPr>
          <p:cNvSpPr>
            <a:spLocks noGrp="1" noChangeAspect="1"/>
          </p:cNvSpPr>
          <p:nvPr>
            <p:ph type="body" sz="quarter" idx="16" hasCustomPrompt="1"/>
          </p:nvPr>
        </p:nvSpPr>
        <p:spPr>
          <a:xfrm>
            <a:off x="-1" y="5864996"/>
            <a:ext cx="12192000" cy="497704"/>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3658264528"/>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Text Placeholder 6">
            <a:extLst>
              <a:ext uri="{FF2B5EF4-FFF2-40B4-BE49-F238E27FC236}">
                <a16:creationId xmlns:a16="http://schemas.microsoft.com/office/drawing/2014/main" id="{50F7696B-AED7-4649-B1BE-83104AF7ADDD}"/>
              </a:ext>
            </a:extLst>
          </p:cNvPr>
          <p:cNvSpPr>
            <a:spLocks noGrp="1" noChangeAspect="1"/>
          </p:cNvSpPr>
          <p:nvPr>
            <p:ph type="body" sz="quarter" idx="16" hasCustomPrompt="1"/>
          </p:nvPr>
        </p:nvSpPr>
        <p:spPr>
          <a:xfrm>
            <a:off x="-1" y="5867400"/>
            <a:ext cx="12192000" cy="495299"/>
          </a:xfrm>
          <a:solidFill>
            <a:srgbClr val="DC202E"/>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544417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cSld name="2_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59AAC5D-D7D8-42DB-BA4B-6CDFC5FAF0A6}"/>
              </a:ext>
            </a:extLst>
          </p:cNvPr>
          <p:cNvSpPr>
            <a:spLocks noGrp="1"/>
          </p:cNvSpPr>
          <p:nvPr>
            <p:ph type="ftr" sz="quarter" idx="11"/>
          </p:nvPr>
        </p:nvSpPr>
        <p:spPr>
          <a:xfrm>
            <a:off x="495299" y="6480164"/>
            <a:ext cx="5600702" cy="237617"/>
          </a:xfrm>
          <a:prstGeom prst="rect">
            <a:avLst/>
          </a:prstGeom>
        </p:spPr>
        <p:txBody>
          <a:bodyPr/>
          <a:lstStyle>
            <a:lvl1pPr>
              <a:defRPr sz="1000">
                <a:latin typeface="Honeywell Sans" panose="02010503040101060203" pitchFamily="2" charset="77"/>
              </a:defRPr>
            </a:lvl1pPr>
          </a:lstStyle>
          <a:p>
            <a:r>
              <a:rPr lang="en-US"/>
              <a:t>Footer, Arial Bold 10pt</a:t>
            </a:r>
          </a:p>
        </p:txBody>
      </p:sp>
      <p:sp>
        <p:nvSpPr>
          <p:cNvPr id="4" name="Slide Number Placeholder 3">
            <a:extLst>
              <a:ext uri="{FF2B5EF4-FFF2-40B4-BE49-F238E27FC236}">
                <a16:creationId xmlns:a16="http://schemas.microsoft.com/office/drawing/2014/main" id="{C0C549D9-CB0B-4053-B4B8-18A9A6E347D0}"/>
              </a:ext>
            </a:extLst>
          </p:cNvPr>
          <p:cNvSpPr>
            <a:spLocks noGrp="1"/>
          </p:cNvSpPr>
          <p:nvPr>
            <p:ph type="sldNum" sz="quarter" idx="12"/>
          </p:nvPr>
        </p:nvSpPr>
        <p:spPr>
          <a:xfrm>
            <a:off x="11199755" y="6480164"/>
            <a:ext cx="496945" cy="237617"/>
          </a:xfrm>
          <a:prstGeom prst="rect">
            <a:avLst/>
          </a:prstGeom>
        </p:spPr>
        <p:txBody>
          <a:bodyPr/>
          <a:lstStyle>
            <a:lvl1pPr>
              <a:defRPr sz="1600">
                <a:latin typeface="Honeywell Sans" panose="02010503040101060203" pitchFamily="2" charset="77"/>
              </a:defRPr>
            </a:lvl1pPr>
          </a:lstStyle>
          <a:p>
            <a:pPr algn="ctr" defTabSz="412750" hangingPunct="0"/>
            <a:fld id="{86CB4B4D-7CA3-9044-876B-883B54F8677D}" type="slidenum">
              <a:rPr lang="en-US" kern="0" smtClean="0">
                <a:solidFill>
                  <a:srgbClr val="000000"/>
                </a:solidFill>
                <a:sym typeface="Helvetica Light"/>
              </a:rPr>
              <a:pPr algn="ctr" defTabSz="412750" hangingPunct="0"/>
              <a:t>‹#›</a:t>
            </a:fld>
            <a:endParaRPr lang="en-US" kern="0">
              <a:solidFill>
                <a:srgbClr val="000000"/>
              </a:solidFill>
              <a:sym typeface="Helvetica Light"/>
            </a:endParaRPr>
          </a:p>
        </p:txBody>
      </p:sp>
      <p:sp>
        <p:nvSpPr>
          <p:cNvPr id="7" name="Text Placeholder 6">
            <a:extLst>
              <a:ext uri="{FF2B5EF4-FFF2-40B4-BE49-F238E27FC236}">
                <a16:creationId xmlns:a16="http://schemas.microsoft.com/office/drawing/2014/main" id="{8895A6AF-DA14-4AA2-80B8-C7ACE12804ED}"/>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39604086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1_Agenda_Ligh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823FA606-6064-3440-AC0D-95640451273A}"/>
              </a:ext>
            </a:extLst>
          </p:cNvPr>
          <p:cNvSpPr>
            <a:spLocks noGrp="1"/>
          </p:cNvSpPr>
          <p:nvPr>
            <p:ph type="title" hasCustomPrompt="1"/>
          </p:nvPr>
        </p:nvSpPr>
        <p:spPr>
          <a:xfrm>
            <a:off x="681701" y="582723"/>
            <a:ext cx="10515600" cy="491222"/>
          </a:xfrm>
          <a:prstGeom prst="rect">
            <a:avLst/>
          </a:prstGeom>
        </p:spPr>
        <p:txBody>
          <a:bodyPr vert="horz" lIns="91440" tIns="45720" rIns="91440" bIns="45720" rtlCol="0" anchor="t">
            <a:noAutofit/>
          </a:bodyPr>
          <a:lstStyle>
            <a:lvl1pPr>
              <a:lnSpc>
                <a:spcPts val="2940"/>
              </a:lnSpc>
              <a:defRPr sz="3000"/>
            </a:lvl1pPr>
          </a:lstStyle>
          <a:p>
            <a:r>
              <a:rPr lang="en-US"/>
              <a:t>AGENDA</a:t>
            </a:r>
          </a:p>
        </p:txBody>
      </p:sp>
      <p:sp>
        <p:nvSpPr>
          <p:cNvPr id="6" name="Text Placeholder 5">
            <a:extLst>
              <a:ext uri="{FF2B5EF4-FFF2-40B4-BE49-F238E27FC236}">
                <a16:creationId xmlns:a16="http://schemas.microsoft.com/office/drawing/2014/main" id="{09877B25-F020-6149-A486-F09C9E048F99}"/>
              </a:ext>
            </a:extLst>
          </p:cNvPr>
          <p:cNvSpPr>
            <a:spLocks noGrp="1"/>
          </p:cNvSpPr>
          <p:nvPr>
            <p:ph type="body" sz="quarter" idx="10"/>
          </p:nvPr>
        </p:nvSpPr>
        <p:spPr>
          <a:xfrm>
            <a:off x="837345" y="1707356"/>
            <a:ext cx="4052887" cy="3443288"/>
          </a:xfrm>
        </p:spPr>
        <p:txBody>
          <a:bodyPr/>
          <a:lstStyle>
            <a:lvl1pPr marL="342900" indent="-342900">
              <a:buClr>
                <a:srgbClr val="EE3124"/>
              </a:buClr>
              <a:buFont typeface="+mj-lt"/>
              <a:buAutoNum type="arabicPeriod"/>
              <a:defRPr/>
            </a:lvl1pPr>
            <a:lvl2pPr marL="800100" indent="-342900">
              <a:buClr>
                <a:srgbClr val="EE3124"/>
              </a:buClr>
              <a:buFont typeface="+mj-lt"/>
              <a:buAutoNum type="arabicPeriod"/>
              <a:defRPr/>
            </a:lvl2pPr>
            <a:lvl3pPr marL="1257300" indent="-342900">
              <a:buClr>
                <a:srgbClr val="EE3124"/>
              </a:buClr>
              <a:buFont typeface="+mj-lt"/>
              <a:buAutoNum type="arabicPeriod"/>
              <a:defRPr/>
            </a:lvl3pPr>
            <a:lvl4pPr>
              <a:buClr>
                <a:srgbClr val="EE3124"/>
              </a:buClr>
              <a:buFont typeface="+mj-lt"/>
              <a:buAutoNum type="arabicPeriod"/>
              <a:defRPr/>
            </a:lvl4pPr>
            <a:lvl5pPr marL="2171700" indent="-342900">
              <a:buClr>
                <a:srgbClr val="EE3124"/>
              </a:buClr>
              <a:buFont typeface="+mj-lt"/>
              <a:buAutoNum type="arabicPeriod"/>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7" name="Text Placeholder 5">
            <a:extLst>
              <a:ext uri="{FF2B5EF4-FFF2-40B4-BE49-F238E27FC236}">
                <a16:creationId xmlns:a16="http://schemas.microsoft.com/office/drawing/2014/main" id="{3D3E21ED-A59E-5A4A-A530-3BCB318B214A}"/>
              </a:ext>
            </a:extLst>
          </p:cNvPr>
          <p:cNvSpPr>
            <a:spLocks noGrp="1"/>
          </p:cNvSpPr>
          <p:nvPr>
            <p:ph type="body" sz="quarter" idx="11"/>
          </p:nvPr>
        </p:nvSpPr>
        <p:spPr>
          <a:xfrm>
            <a:off x="5007269" y="1707356"/>
            <a:ext cx="4052887" cy="3443288"/>
          </a:xfrm>
        </p:spPr>
        <p:txBody>
          <a:bodyPr/>
          <a:lstStyle>
            <a:lvl1pPr marL="342900" indent="-342900">
              <a:buClr>
                <a:srgbClr val="EE3124"/>
              </a:buClr>
              <a:buFont typeface="+mj-lt"/>
              <a:buAutoNum type="arabicPeriod" startAt="4"/>
              <a:defRPr/>
            </a:lvl1pPr>
            <a:lvl2pPr marL="800100" indent="-342900">
              <a:buClr>
                <a:srgbClr val="EE3124"/>
              </a:buClr>
              <a:buFont typeface="+mj-lt"/>
              <a:buAutoNum type="arabicPeriod" startAt="4"/>
              <a:defRPr/>
            </a:lvl2pPr>
            <a:lvl3pPr marL="1257300" indent="-342900">
              <a:buClr>
                <a:srgbClr val="EE3124"/>
              </a:buClr>
              <a:buFont typeface="+mj-lt"/>
              <a:buAutoNum type="arabicPeriod" startAt="4"/>
              <a:defRPr/>
            </a:lvl3pPr>
            <a:lvl4pPr marL="1600200" indent="-228600">
              <a:buClr>
                <a:srgbClr val="EE3124"/>
              </a:buClr>
              <a:buFont typeface="+mj-lt"/>
              <a:buAutoNum type="arabicPeriod" startAt="4"/>
              <a:defRPr/>
            </a:lvl4pPr>
            <a:lvl5pPr marL="2171700" indent="-342900">
              <a:buClr>
                <a:srgbClr val="EE3124"/>
              </a:buClr>
              <a:buFont typeface="+mj-lt"/>
              <a:buAutoNum type="arabicPeriod" startAt="4"/>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9" name="Slide Number Placeholder 5">
            <a:extLst>
              <a:ext uri="{FF2B5EF4-FFF2-40B4-BE49-F238E27FC236}">
                <a16:creationId xmlns:a16="http://schemas.microsoft.com/office/drawing/2014/main" id="{CBEFDE32-1B3A-7E4C-BDE4-CAA6639E2592}"/>
              </a:ext>
            </a:extLst>
          </p:cNvPr>
          <p:cNvSpPr>
            <a:spLocks noGrp="1"/>
          </p:cNvSpPr>
          <p:nvPr>
            <p:ph type="sldNum" sz="quarter" idx="4"/>
          </p:nvPr>
        </p:nvSpPr>
        <p:spPr>
          <a:xfrm>
            <a:off x="11673039" y="45719"/>
            <a:ext cx="425227" cy="283771"/>
          </a:xfrm>
          <a:prstGeom prst="rect">
            <a:avLst/>
          </a:prstGeom>
        </p:spPr>
        <p:txBody>
          <a:bodyPr vert="horz" lIns="91440" tIns="45720" rIns="91440" bIns="45720" rtlCol="0" anchor="ctr"/>
          <a:lstStyle>
            <a:lvl1pPr algn="r">
              <a:defRPr sz="1000" b="0" i="0">
                <a:solidFill>
                  <a:schemeClr val="bg2">
                    <a:lumMod val="75000"/>
                  </a:schemeClr>
                </a:solidFill>
                <a:latin typeface="Arial" panose="020B0604020202020204" pitchFamily="34" charset="0"/>
                <a:cs typeface="Arial" panose="020B0604020202020204" pitchFamily="34" charset="0"/>
              </a:defRPr>
            </a:lvl1pPr>
          </a:lstStyle>
          <a:p>
            <a:fld id="{BA66E354-A1E5-D643-A18C-204373C670DA}" type="slidenum">
              <a:rPr lang="en-US" smtClean="0"/>
              <a:pPr/>
              <a:t>‹#›</a:t>
            </a:fld>
            <a:endParaRPr lang="en-US"/>
          </a:p>
        </p:txBody>
      </p:sp>
    </p:spTree>
    <p:extLst>
      <p:ext uri="{BB962C8B-B14F-4D97-AF65-F5344CB8AC3E}">
        <p14:creationId xmlns:p14="http://schemas.microsoft.com/office/powerpoint/2010/main" val="290445596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userDrawn="1">
  <p:cSld name="2_Title and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Tree>
    <p:extLst>
      <p:ext uri="{BB962C8B-B14F-4D97-AF65-F5344CB8AC3E}">
        <p14:creationId xmlns:p14="http://schemas.microsoft.com/office/powerpoint/2010/main" val="4017667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739B8-4DCA-6837-4505-7E854C582B6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409E758-FAC6-CD37-D4C3-BBDF9724A48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DF7AED-3747-D1B2-9566-4BA9100E25A9}"/>
              </a:ext>
            </a:extLst>
          </p:cNvPr>
          <p:cNvSpPr>
            <a:spLocks noGrp="1"/>
          </p:cNvSpPr>
          <p:nvPr>
            <p:ph type="dt" sz="half" idx="10"/>
          </p:nvPr>
        </p:nvSpPr>
        <p:spPr/>
        <p:txBody>
          <a:bodyPr/>
          <a:lstStyle/>
          <a:p>
            <a:fld id="{F378D64B-859A-4736-8BEC-DB4EDE9688D9}" type="datetimeFigureOut">
              <a:rPr lang="en-US" smtClean="0"/>
              <a:t>3/25/2025</a:t>
            </a:fld>
            <a:endParaRPr lang="en-US"/>
          </a:p>
        </p:txBody>
      </p:sp>
      <p:sp>
        <p:nvSpPr>
          <p:cNvPr id="5" name="Footer Placeholder 4">
            <a:extLst>
              <a:ext uri="{FF2B5EF4-FFF2-40B4-BE49-F238E27FC236}">
                <a16:creationId xmlns:a16="http://schemas.microsoft.com/office/drawing/2014/main" id="{2F8C8824-11EE-8334-D62E-FEBCC56BAB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165AD9-D9A0-21B7-C2EF-C289DD952334}"/>
              </a:ext>
            </a:extLst>
          </p:cNvPr>
          <p:cNvSpPr>
            <a:spLocks noGrp="1"/>
          </p:cNvSpPr>
          <p:nvPr>
            <p:ph type="sldNum" sz="quarter" idx="12"/>
          </p:nvPr>
        </p:nvSpPr>
        <p:spPr/>
        <p:txBody>
          <a:bodyPr/>
          <a:lstStyle/>
          <a:p>
            <a:fld id="{00EBDF4E-29D0-49D0-899C-7CD6C3CE62A6}" type="slidenum">
              <a:rPr lang="en-US" smtClean="0"/>
              <a:t>‹#›</a:t>
            </a:fld>
            <a:endParaRPr lang="en-US"/>
          </a:p>
        </p:txBody>
      </p:sp>
    </p:spTree>
    <p:extLst>
      <p:ext uri="{BB962C8B-B14F-4D97-AF65-F5344CB8AC3E}">
        <p14:creationId xmlns:p14="http://schemas.microsoft.com/office/powerpoint/2010/main" val="42264652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Text Placeholder 6">
            <a:extLst>
              <a:ext uri="{FF2B5EF4-FFF2-40B4-BE49-F238E27FC236}">
                <a16:creationId xmlns:a16="http://schemas.microsoft.com/office/drawing/2014/main" id="{50F7696B-AED7-4649-B1BE-83104AF7ADDD}"/>
              </a:ext>
            </a:extLst>
          </p:cNvPr>
          <p:cNvSpPr>
            <a:spLocks noGrp="1"/>
          </p:cNvSpPr>
          <p:nvPr>
            <p:ph type="body" sz="quarter" idx="16" hasCustomPrompt="1"/>
          </p:nvPr>
        </p:nvSpPr>
        <p:spPr>
          <a:xfrm>
            <a:off x="-1" y="5985387"/>
            <a:ext cx="12192000" cy="374904"/>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
        <p:nvSpPr>
          <p:cNvPr id="10" name="Title 1">
            <a:extLst>
              <a:ext uri="{FF2B5EF4-FFF2-40B4-BE49-F238E27FC236}">
                <a16:creationId xmlns:a16="http://schemas.microsoft.com/office/drawing/2014/main" id="{A00FA05A-5C58-4939-B23A-CA85D5035290}"/>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91C0DF15-7E04-48F6-8858-CAC8F02DF0E3}"/>
              </a:ext>
            </a:extLst>
          </p:cNvPr>
          <p:cNvSpPr>
            <a:spLocks noGrp="1"/>
          </p:cNvSpPr>
          <p:nvPr>
            <p:ph idx="17" hasCustomPrompt="1"/>
          </p:nvPr>
        </p:nvSpPr>
        <p:spPr>
          <a:xfrm>
            <a:off x="358819" y="1273219"/>
            <a:ext cx="11446494" cy="4226829"/>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p:txBody>
      </p:sp>
    </p:spTree>
    <p:extLst>
      <p:ext uri="{BB962C8B-B14F-4D97-AF65-F5344CB8AC3E}">
        <p14:creationId xmlns:p14="http://schemas.microsoft.com/office/powerpoint/2010/main" val="23185455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1_2_Photos_&amp;_Text">
    <p:spTree>
      <p:nvGrpSpPr>
        <p:cNvPr id="1" name=""/>
        <p:cNvGrpSpPr/>
        <p:nvPr/>
      </p:nvGrpSpPr>
      <p:grpSpPr>
        <a:xfrm>
          <a:off x="0" y="0"/>
          <a:ext cx="0" cy="0"/>
          <a:chOff x="0" y="0"/>
          <a:chExt cx="0" cy="0"/>
        </a:xfrm>
      </p:grpSpPr>
      <p:sp>
        <p:nvSpPr>
          <p:cNvPr id="33" name="Text Placeholder 20">
            <a:extLst>
              <a:ext uri="{FF2B5EF4-FFF2-40B4-BE49-F238E27FC236}">
                <a16:creationId xmlns:a16="http://schemas.microsoft.com/office/drawing/2014/main" id="{64047ADD-2D74-0249-8206-47F0D5545994}"/>
              </a:ext>
            </a:extLst>
          </p:cNvPr>
          <p:cNvSpPr>
            <a:spLocks noGrp="1"/>
          </p:cNvSpPr>
          <p:nvPr>
            <p:ph type="body" sz="quarter" idx="17" hasCustomPrompt="1"/>
          </p:nvPr>
        </p:nvSpPr>
        <p:spPr>
          <a:xfrm>
            <a:off x="2142291" y="4133978"/>
            <a:ext cx="3504434" cy="535737"/>
          </a:xfrm>
        </p:spPr>
        <p:txBody>
          <a:bodyPr>
            <a:noAutofit/>
          </a:bodyPr>
          <a:lstStyle>
            <a:lvl1pPr marL="0" indent="0">
              <a:lnSpc>
                <a:spcPts val="1740"/>
              </a:lnSpc>
              <a:buFontTx/>
              <a:buNone/>
              <a:defRPr sz="1600"/>
            </a:lvl1pPr>
            <a:lvl2pPr marL="182880">
              <a:defRPr/>
            </a:lvl2pPr>
            <a:lvl3pPr marL="182880">
              <a:defRPr/>
            </a:lvl3pPr>
            <a:lvl4pPr marL="182880" indent="-228600">
              <a:buFont typeface="System Font Regular"/>
              <a:buChar char="-"/>
              <a:defRPr/>
            </a:lvl4pPr>
            <a:lvl5pPr marL="2057400" indent="-228600">
              <a:buFont typeface="System Font Regular"/>
              <a:buChar char="-"/>
              <a:defRPr/>
            </a:lvl5pPr>
          </a:lstStyle>
          <a:p>
            <a:pPr lvl="0"/>
            <a:r>
              <a:rPr lang="en-US"/>
              <a:t>CLICK TO EDIT MASTER TEXT STYLES ALL CAPS</a:t>
            </a:r>
          </a:p>
        </p:txBody>
      </p:sp>
      <p:sp>
        <p:nvSpPr>
          <p:cNvPr id="34" name="Text Placeholder 20">
            <a:extLst>
              <a:ext uri="{FF2B5EF4-FFF2-40B4-BE49-F238E27FC236}">
                <a16:creationId xmlns:a16="http://schemas.microsoft.com/office/drawing/2014/main" id="{D6B738E5-00AD-1342-84B3-84E2F9BFFD00}"/>
              </a:ext>
            </a:extLst>
          </p:cNvPr>
          <p:cNvSpPr>
            <a:spLocks noGrp="1"/>
          </p:cNvSpPr>
          <p:nvPr>
            <p:ph type="body" sz="quarter" idx="19" hasCustomPrompt="1"/>
          </p:nvPr>
        </p:nvSpPr>
        <p:spPr>
          <a:xfrm>
            <a:off x="6361807" y="4133978"/>
            <a:ext cx="3504434" cy="535737"/>
          </a:xfrm>
        </p:spPr>
        <p:txBody>
          <a:bodyPr>
            <a:noAutofit/>
          </a:bodyPr>
          <a:lstStyle>
            <a:lvl1pPr marL="0" indent="0">
              <a:lnSpc>
                <a:spcPts val="1740"/>
              </a:lnSpc>
              <a:buFontTx/>
              <a:buNone/>
              <a:defRPr sz="1600"/>
            </a:lvl1pPr>
            <a:lvl2pPr marL="182880">
              <a:defRPr/>
            </a:lvl2pPr>
            <a:lvl3pPr marL="182880">
              <a:defRPr/>
            </a:lvl3pPr>
            <a:lvl4pPr marL="182880" indent="-228600">
              <a:buFont typeface="System Font Regular"/>
              <a:buChar char="-"/>
              <a:defRPr/>
            </a:lvl4pPr>
            <a:lvl5pPr marL="2057400" indent="-228600">
              <a:buFont typeface="System Font Regular"/>
              <a:buChar char="-"/>
              <a:defRPr/>
            </a:lvl5pPr>
          </a:lstStyle>
          <a:p>
            <a:pPr lvl="0"/>
            <a:r>
              <a:rPr lang="en-US"/>
              <a:t>CLICK TO EDIT MASTER TEXT STYLES ALL CAPS</a:t>
            </a:r>
          </a:p>
        </p:txBody>
      </p:sp>
      <p:sp>
        <p:nvSpPr>
          <p:cNvPr id="43" name="Text Placeholder 42">
            <a:extLst>
              <a:ext uri="{FF2B5EF4-FFF2-40B4-BE49-F238E27FC236}">
                <a16:creationId xmlns:a16="http://schemas.microsoft.com/office/drawing/2014/main" id="{E9BFE4D7-0F16-2E42-B853-BFE23E712F4F}"/>
              </a:ext>
            </a:extLst>
          </p:cNvPr>
          <p:cNvSpPr>
            <a:spLocks noGrp="1"/>
          </p:cNvSpPr>
          <p:nvPr>
            <p:ph type="body" sz="quarter" idx="27" hasCustomPrompt="1"/>
          </p:nvPr>
        </p:nvSpPr>
        <p:spPr>
          <a:xfrm>
            <a:off x="2141890" y="4681214"/>
            <a:ext cx="3504960" cy="1421774"/>
          </a:xfrm>
        </p:spPr>
        <p:txBody>
          <a:bodyPr>
            <a:noAutofit/>
          </a:bodyPr>
          <a:lstStyle>
            <a:lvl1pPr marL="0" indent="0">
              <a:lnSpc>
                <a:spcPts val="1690"/>
              </a:lnSpc>
              <a:buFontTx/>
              <a:buNone/>
              <a:defRPr sz="1400" b="0" i="0">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 body copy Arial Regular 14pt</a:t>
            </a:r>
          </a:p>
        </p:txBody>
      </p:sp>
      <p:sp>
        <p:nvSpPr>
          <p:cNvPr id="44" name="Text Placeholder 42">
            <a:extLst>
              <a:ext uri="{FF2B5EF4-FFF2-40B4-BE49-F238E27FC236}">
                <a16:creationId xmlns:a16="http://schemas.microsoft.com/office/drawing/2014/main" id="{9F3942F3-AA04-A345-BDDD-79D8AFFC85BC}"/>
              </a:ext>
            </a:extLst>
          </p:cNvPr>
          <p:cNvSpPr>
            <a:spLocks noGrp="1"/>
          </p:cNvSpPr>
          <p:nvPr>
            <p:ph type="body" sz="quarter" idx="28" hasCustomPrompt="1"/>
          </p:nvPr>
        </p:nvSpPr>
        <p:spPr>
          <a:xfrm>
            <a:off x="6359296" y="4681214"/>
            <a:ext cx="3504960" cy="1421774"/>
          </a:xfrm>
        </p:spPr>
        <p:txBody>
          <a:bodyPr>
            <a:noAutofit/>
          </a:bodyPr>
          <a:lstStyle>
            <a:lvl1pPr marL="0" indent="0">
              <a:lnSpc>
                <a:spcPts val="1690"/>
              </a:lnSpc>
              <a:buFontTx/>
              <a:buNone/>
              <a:defRPr sz="1400" b="0" i="0">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 body copy Arial Regular 14pt</a:t>
            </a:r>
          </a:p>
        </p:txBody>
      </p:sp>
      <p:sp>
        <p:nvSpPr>
          <p:cNvPr id="16" name="Picture Placeholder 2">
            <a:extLst>
              <a:ext uri="{FF2B5EF4-FFF2-40B4-BE49-F238E27FC236}">
                <a16:creationId xmlns:a16="http://schemas.microsoft.com/office/drawing/2014/main" id="{131992CE-7899-004E-B826-FF76C6EEB868}"/>
              </a:ext>
            </a:extLst>
          </p:cNvPr>
          <p:cNvSpPr>
            <a:spLocks noGrp="1"/>
          </p:cNvSpPr>
          <p:nvPr>
            <p:ph type="pic" idx="1"/>
          </p:nvPr>
        </p:nvSpPr>
        <p:spPr>
          <a:xfrm>
            <a:off x="2231341" y="1887558"/>
            <a:ext cx="3504435" cy="2030681"/>
          </a:xfrm>
        </p:spPr>
        <p:txBody>
          <a:bodyPr>
            <a:normAutofit/>
          </a:bodyPr>
          <a:lstStyle>
            <a:lvl1pPr marL="0" indent="0">
              <a:buNone/>
              <a:defRPr sz="17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7" name="Picture Placeholder 2">
            <a:extLst>
              <a:ext uri="{FF2B5EF4-FFF2-40B4-BE49-F238E27FC236}">
                <a16:creationId xmlns:a16="http://schemas.microsoft.com/office/drawing/2014/main" id="{3D6B6E57-6AEB-5C48-86CF-233F2F44FDC9}"/>
              </a:ext>
            </a:extLst>
          </p:cNvPr>
          <p:cNvSpPr>
            <a:spLocks noGrp="1"/>
          </p:cNvSpPr>
          <p:nvPr>
            <p:ph type="pic" idx="30"/>
          </p:nvPr>
        </p:nvSpPr>
        <p:spPr>
          <a:xfrm>
            <a:off x="6458960" y="1887558"/>
            <a:ext cx="3504435" cy="2030681"/>
          </a:xfrm>
        </p:spPr>
        <p:txBody>
          <a:bodyPr>
            <a:normAutofit/>
          </a:bodyPr>
          <a:lstStyle>
            <a:lvl1pPr marL="0" indent="0">
              <a:buNone/>
              <a:defRPr sz="17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0" name="Title Placeholder 1">
            <a:extLst>
              <a:ext uri="{FF2B5EF4-FFF2-40B4-BE49-F238E27FC236}">
                <a16:creationId xmlns:a16="http://schemas.microsoft.com/office/drawing/2014/main" id="{C126780A-330C-464A-A893-7E61CE8826AE}"/>
              </a:ext>
            </a:extLst>
          </p:cNvPr>
          <p:cNvSpPr>
            <a:spLocks noGrp="1"/>
          </p:cNvSpPr>
          <p:nvPr>
            <p:ph type="title" hasCustomPrompt="1"/>
          </p:nvPr>
        </p:nvSpPr>
        <p:spPr>
          <a:xfrm>
            <a:off x="684945" y="590941"/>
            <a:ext cx="10515600" cy="491222"/>
          </a:xfrm>
          <a:prstGeom prst="rect">
            <a:avLst/>
          </a:prstGeom>
        </p:spPr>
        <p:txBody>
          <a:bodyPr vert="horz" lIns="91440" tIns="45720" rIns="91440" bIns="45720" rtlCol="0" anchor="t">
            <a:noAutofit/>
          </a:bodyPr>
          <a:lstStyle>
            <a:lvl1pPr>
              <a:lnSpc>
                <a:spcPts val="2940"/>
              </a:lnSpc>
              <a:defRPr/>
            </a:lvl1pPr>
          </a:lstStyle>
          <a:p>
            <a:r>
              <a:rPr lang="en-US"/>
              <a:t>CLICK TO EDIT MASTER TITLE STYLE</a:t>
            </a:r>
          </a:p>
        </p:txBody>
      </p:sp>
      <p:sp>
        <p:nvSpPr>
          <p:cNvPr id="21" name="Text Placeholder 5">
            <a:extLst>
              <a:ext uri="{FF2B5EF4-FFF2-40B4-BE49-F238E27FC236}">
                <a16:creationId xmlns:a16="http://schemas.microsoft.com/office/drawing/2014/main" id="{A9A81627-D783-3248-926D-D4DEDEA85D0D}"/>
              </a:ext>
            </a:extLst>
          </p:cNvPr>
          <p:cNvSpPr>
            <a:spLocks noGrp="1"/>
          </p:cNvSpPr>
          <p:nvPr>
            <p:ph type="body" sz="quarter" idx="26" hasCustomPrompt="1"/>
          </p:nvPr>
        </p:nvSpPr>
        <p:spPr>
          <a:xfrm>
            <a:off x="684213" y="979422"/>
            <a:ext cx="10515600" cy="418461"/>
          </a:xfrm>
        </p:spPr>
        <p:txBody>
          <a:bodyPr>
            <a:noAutofit/>
          </a:bodyPr>
          <a:lstStyle>
            <a:lvl1pPr marL="0" indent="0">
              <a:buNone/>
              <a:defRPr sz="1500" b="0" i="0">
                <a:solidFill>
                  <a:schemeClr val="bg2">
                    <a:lumMod val="25000"/>
                  </a:schemeClr>
                </a:solidFill>
                <a:latin typeface="Arial" panose="020B0604020202020204" pitchFamily="34" charset="0"/>
                <a:cs typeface="Arial" panose="020B0604020202020204" pitchFamily="34" charset="0"/>
              </a:defRPr>
            </a:lvl1pPr>
          </a:lstStyle>
          <a:p>
            <a:pPr lvl="0"/>
            <a:r>
              <a:rPr lang="en-US" b="0" i="0">
                <a:latin typeface="Arial" panose="020B0604020202020204" pitchFamily="34" charset="0"/>
                <a:cs typeface="Arial" panose="020B0604020202020204" pitchFamily="34" charset="0"/>
              </a:rPr>
              <a:t>Sub Header Text Optional, Arial Regular 15pt</a:t>
            </a:r>
            <a:endParaRPr lang="en-US"/>
          </a:p>
        </p:txBody>
      </p:sp>
      <p:sp>
        <p:nvSpPr>
          <p:cNvPr id="12" name="Slide Number Placeholder 5">
            <a:extLst>
              <a:ext uri="{FF2B5EF4-FFF2-40B4-BE49-F238E27FC236}">
                <a16:creationId xmlns:a16="http://schemas.microsoft.com/office/drawing/2014/main" id="{2914BBD8-C807-3542-AF73-DBCA83C559C1}"/>
              </a:ext>
            </a:extLst>
          </p:cNvPr>
          <p:cNvSpPr>
            <a:spLocks noGrp="1"/>
          </p:cNvSpPr>
          <p:nvPr>
            <p:ph type="sldNum" sz="quarter" idx="4"/>
          </p:nvPr>
        </p:nvSpPr>
        <p:spPr>
          <a:xfrm>
            <a:off x="11673039" y="45719"/>
            <a:ext cx="425227" cy="283771"/>
          </a:xfrm>
          <a:prstGeom prst="rect">
            <a:avLst/>
          </a:prstGeom>
        </p:spPr>
        <p:txBody>
          <a:bodyPr vert="horz" lIns="91440" tIns="45720" rIns="91440" bIns="45720" rtlCol="0" anchor="ctr"/>
          <a:lstStyle>
            <a:lvl1pPr algn="r">
              <a:defRPr sz="1000" b="0" i="0">
                <a:solidFill>
                  <a:schemeClr val="bg2">
                    <a:lumMod val="75000"/>
                  </a:schemeClr>
                </a:solidFill>
                <a:latin typeface="Arial" panose="020B0604020202020204" pitchFamily="34" charset="0"/>
                <a:cs typeface="Arial" panose="020B0604020202020204" pitchFamily="34" charset="0"/>
              </a:defRPr>
            </a:lvl1pPr>
          </a:lstStyle>
          <a:p>
            <a:fld id="{BA66E354-A1E5-D643-A18C-204373C670DA}" type="slidenum">
              <a:rPr lang="en-US" smtClean="0"/>
              <a:pPr/>
              <a:t>‹#›</a:t>
            </a:fld>
            <a:endParaRPr lang="en-US"/>
          </a:p>
        </p:txBody>
      </p:sp>
      <p:sp>
        <p:nvSpPr>
          <p:cNvPr id="2" name="Rectangle 1">
            <a:extLst>
              <a:ext uri="{FF2B5EF4-FFF2-40B4-BE49-F238E27FC236}">
                <a16:creationId xmlns:a16="http://schemas.microsoft.com/office/drawing/2014/main" id="{B89273EA-B949-A869-CD75-2C3323A71800}"/>
              </a:ext>
            </a:extLst>
          </p:cNvPr>
          <p:cNvSpPr/>
          <p:nvPr userDrawn="1"/>
        </p:nvSpPr>
        <p:spPr>
          <a:xfrm>
            <a:off x="10503892" y="6062360"/>
            <a:ext cx="1381760" cy="5283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Shape&#10;&#10;Description automatically generated with medium confidence">
            <a:extLst>
              <a:ext uri="{FF2B5EF4-FFF2-40B4-BE49-F238E27FC236}">
                <a16:creationId xmlns:a16="http://schemas.microsoft.com/office/drawing/2014/main" id="{CCC46F0B-EB4E-E13D-2FAB-00AF6E045299}"/>
              </a:ext>
            </a:extLst>
          </p:cNvPr>
          <p:cNvPicPr>
            <a:picLocks noChangeAspect="1"/>
          </p:cNvPicPr>
          <p:nvPr userDrawn="1"/>
        </p:nvPicPr>
        <p:blipFill rotWithShape="1">
          <a:blip r:embed="rId2"/>
          <a:srcRect b="29303"/>
          <a:stretch/>
        </p:blipFill>
        <p:spPr>
          <a:xfrm>
            <a:off x="10430086" y="6092673"/>
            <a:ext cx="1408288" cy="467694"/>
          </a:xfrm>
          <a:prstGeom prst="rect">
            <a:avLst/>
          </a:prstGeom>
        </p:spPr>
      </p:pic>
      <p:sp>
        <p:nvSpPr>
          <p:cNvPr id="4" name="Rectangle 3">
            <a:extLst>
              <a:ext uri="{FF2B5EF4-FFF2-40B4-BE49-F238E27FC236}">
                <a16:creationId xmlns:a16="http://schemas.microsoft.com/office/drawing/2014/main" id="{860D57EB-E6B0-5934-C6D1-3EB65C4D77B0}"/>
              </a:ext>
            </a:extLst>
          </p:cNvPr>
          <p:cNvSpPr/>
          <p:nvPr userDrawn="1"/>
        </p:nvSpPr>
        <p:spPr>
          <a:xfrm>
            <a:off x="681700" y="6206179"/>
            <a:ext cx="2752379" cy="3541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6C3DD02-2200-D284-117E-EB64F0861052}"/>
              </a:ext>
            </a:extLst>
          </p:cNvPr>
          <p:cNvSpPr/>
          <p:nvPr userDrawn="1"/>
        </p:nvSpPr>
        <p:spPr>
          <a:xfrm>
            <a:off x="709411" y="6315903"/>
            <a:ext cx="2771913" cy="176972"/>
          </a:xfrm>
          <a:prstGeom prst="rect">
            <a:avLst/>
          </a:prstGeom>
        </p:spPr>
        <p:txBody>
          <a:bodyPr wrap="none">
            <a:spAutoFit/>
          </a:bodyPr>
          <a:lstStyle/>
          <a:p>
            <a:pPr>
              <a:defRPr/>
            </a:pPr>
            <a:r>
              <a:rPr lang="en-US" altLang="en-US" sz="550" b="0" i="0">
                <a:solidFill>
                  <a:schemeClr val="bg2">
                    <a:lumMod val="25000"/>
                  </a:schemeClr>
                </a:solidFill>
                <a:latin typeface="Arial" panose="020B0604020202020204" pitchFamily="34" charset="0"/>
                <a:cs typeface="Arial" panose="020B0604020202020204" pitchFamily="34" charset="0"/>
              </a:rPr>
              <a:t>Honeywell Confidential - © 2023 by Honeywell International Inc. All rights reserved. </a:t>
            </a:r>
          </a:p>
        </p:txBody>
      </p:sp>
    </p:spTree>
    <p:extLst>
      <p:ext uri="{BB962C8B-B14F-4D97-AF65-F5344CB8AC3E}">
        <p14:creationId xmlns:p14="http://schemas.microsoft.com/office/powerpoint/2010/main" val="154762479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custDataLst>
              <p:tags r:id="rId1"/>
            </p:custDataLst>
          </p:nvPr>
        </p:nvSpPr>
        <p:spPr/>
        <p:txBody>
          <a:bodyPr/>
          <a:lstStyle>
            <a:lvl1pPr>
              <a:defRPr lang="en-US" sz="700" b="0" i="0" u="none">
                <a:solidFill>
                  <a:srgbClr val="7F7F7F"/>
                </a:solidFill>
                <a:latin typeface="Arial" panose="020B0604020202020204" pitchFamily="34" charset="0"/>
              </a:defRPr>
            </a:lvl1pPr>
          </a:lstStyle>
          <a:p>
            <a:r>
              <a:rPr lang="en-US"/>
              <a:t>Honeywell Internal</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Text Placeholder 6">
            <a:extLst>
              <a:ext uri="{FF2B5EF4-FFF2-40B4-BE49-F238E27FC236}">
                <a16:creationId xmlns:a16="http://schemas.microsoft.com/office/drawing/2014/main" id="{50F7696B-AED7-4649-B1BE-83104AF7ADDD}"/>
              </a:ext>
            </a:extLst>
          </p:cNvPr>
          <p:cNvSpPr>
            <a:spLocks noGrp="1" noChangeAspect="1"/>
          </p:cNvSpPr>
          <p:nvPr>
            <p:ph type="body" sz="quarter" idx="16" hasCustomPrompt="1"/>
          </p:nvPr>
        </p:nvSpPr>
        <p:spPr>
          <a:xfrm>
            <a:off x="-1" y="6096000"/>
            <a:ext cx="12192000" cy="376654"/>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050"/>
            </a:lvl2pPr>
            <a:lvl3pPr>
              <a:defRPr sz="900"/>
            </a:lvl3pPr>
            <a:lvl4pPr>
              <a:defRPr sz="825"/>
            </a:lvl4pPr>
            <a:lvl5pPr>
              <a:defRPr sz="1200"/>
            </a:lvl5pPr>
          </a:lstStyle>
          <a:p>
            <a:pPr lvl="0"/>
            <a:r>
              <a:rPr lang="en-US"/>
              <a:t>Key Takeaway Text</a:t>
            </a:r>
          </a:p>
        </p:txBody>
      </p:sp>
    </p:spTree>
    <p:extLst>
      <p:ext uri="{BB962C8B-B14F-4D97-AF65-F5344CB8AC3E}">
        <p14:creationId xmlns:p14="http://schemas.microsoft.com/office/powerpoint/2010/main" val="214332659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3_Title and 3 ch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94E83-83A8-15A0-FBE6-9EF9933F4F3F}"/>
              </a:ext>
            </a:extLst>
          </p:cNvPr>
          <p:cNvSpPr>
            <a:spLocks noGrp="1"/>
          </p:cNvSpPr>
          <p:nvPr>
            <p:ph type="title" hasCustomPrompt="1"/>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B8968959-4A75-A7AC-ACF5-B7AD1073C499}"/>
              </a:ext>
            </a:extLst>
          </p:cNvPr>
          <p:cNvSpPr>
            <a:spLocks noGrp="1"/>
          </p:cNvSpPr>
          <p:nvPr>
            <p:ph type="sldNum" sz="quarter" idx="10"/>
          </p:nvPr>
        </p:nvSpPr>
        <p:spPr/>
        <p:txBody>
          <a:bodyPr/>
          <a:lstStyle/>
          <a:p>
            <a:fld id="{BA66E354-A1E5-D643-A18C-204373C670DA}" type="slidenum">
              <a:rPr lang="en-US" smtClean="0"/>
              <a:pPr/>
              <a:t>‹#›</a:t>
            </a:fld>
            <a:endParaRPr lang="en-US"/>
          </a:p>
        </p:txBody>
      </p:sp>
      <p:sp>
        <p:nvSpPr>
          <p:cNvPr id="4" name="Content Placeholder 2">
            <a:extLst>
              <a:ext uri="{FF2B5EF4-FFF2-40B4-BE49-F238E27FC236}">
                <a16:creationId xmlns:a16="http://schemas.microsoft.com/office/drawing/2014/main" id="{DE708FB4-25D8-5319-DC13-41FF278EA3FB}"/>
              </a:ext>
            </a:extLst>
          </p:cNvPr>
          <p:cNvSpPr>
            <a:spLocks noGrp="1"/>
          </p:cNvSpPr>
          <p:nvPr>
            <p:ph idx="1"/>
          </p:nvPr>
        </p:nvSpPr>
        <p:spPr>
          <a:xfrm>
            <a:off x="650875" y="1809750"/>
            <a:ext cx="3429000" cy="38782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E3CD8C11-85E5-CAF3-8BB1-064480BAC07A}"/>
              </a:ext>
            </a:extLst>
          </p:cNvPr>
          <p:cNvSpPr>
            <a:spLocks noGrp="1"/>
          </p:cNvSpPr>
          <p:nvPr>
            <p:ph idx="13"/>
          </p:nvPr>
        </p:nvSpPr>
        <p:spPr>
          <a:xfrm>
            <a:off x="4381534" y="1809750"/>
            <a:ext cx="3429000" cy="38782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36D0F0BE-6603-9A86-E19C-6E4EE74D28A2}"/>
              </a:ext>
            </a:extLst>
          </p:cNvPr>
          <p:cNvSpPr>
            <a:spLocks noGrp="1"/>
          </p:cNvSpPr>
          <p:nvPr>
            <p:ph idx="14"/>
          </p:nvPr>
        </p:nvSpPr>
        <p:spPr>
          <a:xfrm>
            <a:off x="8112124" y="1809750"/>
            <a:ext cx="3429000" cy="38782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98620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1_Title and Content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5" name="Title 1">
            <a:extLst>
              <a:ext uri="{FF2B5EF4-FFF2-40B4-BE49-F238E27FC236}">
                <a16:creationId xmlns:a16="http://schemas.microsoft.com/office/drawing/2014/main" id="{E2119B59-858C-4500-B149-5374ADF33E36}"/>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9" name="Content Placeholder 2">
            <a:extLst>
              <a:ext uri="{FF2B5EF4-FFF2-40B4-BE49-F238E27FC236}">
                <a16:creationId xmlns:a16="http://schemas.microsoft.com/office/drawing/2014/main" id="{68906F9A-9C1E-490B-94EE-B9A132365C6D}"/>
              </a:ext>
            </a:extLst>
          </p:cNvPr>
          <p:cNvSpPr>
            <a:spLocks noGrp="1"/>
          </p:cNvSpPr>
          <p:nvPr>
            <p:ph idx="17" hasCustomPrompt="1"/>
          </p:nvPr>
        </p:nvSpPr>
        <p:spPr>
          <a:xfrm>
            <a:off x="358819" y="1273219"/>
            <a:ext cx="11446494" cy="4226829"/>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179437628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Open Layout">
    <p:spTree>
      <p:nvGrpSpPr>
        <p:cNvPr id="1" name=""/>
        <p:cNvGrpSpPr/>
        <p:nvPr/>
      </p:nvGrpSpPr>
      <p:grpSpPr>
        <a:xfrm>
          <a:off x="0" y="0"/>
          <a:ext cx="0" cy="0"/>
          <a:chOff x="0" y="0"/>
          <a:chExt cx="0" cy="0"/>
        </a:xfrm>
      </p:grpSpPr>
      <p:sp>
        <p:nvSpPr>
          <p:cNvPr id="2" name="Title 1"/>
          <p:cNvSpPr>
            <a:spLocks noGrp="1"/>
          </p:cNvSpPr>
          <p:nvPr>
            <p:ph type="title"/>
          </p:nvPr>
        </p:nvSpPr>
        <p:spPr>
          <a:xfrm>
            <a:off x="714240" y="357189"/>
            <a:ext cx="10523336" cy="498475"/>
          </a:xfrm>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solidFill>
                  <a:srgbClr val="FFFFFF"/>
                </a:solidFill>
              </a:defRPr>
            </a:lvl1pPr>
          </a:lstStyle>
          <a:p>
            <a:pPr>
              <a:defRPr/>
            </a:pPr>
            <a:fld id="{BC6935E4-FDB6-4950-9258-4DFAB378F0D1}" type="slidenum">
              <a:rPr lang="en-US"/>
              <a:pPr>
                <a:defRPr/>
              </a:pPr>
              <a:t>‹#›</a:t>
            </a:fld>
            <a:endParaRPr lang="en-US"/>
          </a:p>
        </p:txBody>
      </p:sp>
      <p:sp>
        <p:nvSpPr>
          <p:cNvPr id="4" name="Footer Placeholder 3"/>
          <p:cNvSpPr>
            <a:spLocks noGrp="1"/>
          </p:cNvSpPr>
          <p:nvPr>
            <p:ph type="ftr" sz="quarter" idx="11"/>
            <p:custDataLst>
              <p:tags r:id="rId1"/>
            </p:custDataLst>
          </p:nvPr>
        </p:nvSpPr>
        <p:spPr/>
        <p:txBody>
          <a:bodyPr/>
          <a:lstStyle>
            <a:lvl1pPr>
              <a:defRPr lang="en-US" sz="700" b="0" i="0" u="none">
                <a:solidFill>
                  <a:srgbClr val="7F7F7F"/>
                </a:solidFill>
                <a:latin typeface="Arial" panose="020B0604020202020204" pitchFamily="34" charset="0"/>
              </a:defRPr>
            </a:lvl1pPr>
          </a:lstStyle>
          <a:p>
            <a:pPr>
              <a:defRPr/>
            </a:pPr>
            <a:r>
              <a:rPr lang="en-US"/>
              <a:t>Honeywell Internal</a:t>
            </a:r>
          </a:p>
        </p:txBody>
      </p:sp>
    </p:spTree>
    <p:extLst>
      <p:ext uri="{BB962C8B-B14F-4D97-AF65-F5344CB8AC3E}">
        <p14:creationId xmlns:p14="http://schemas.microsoft.com/office/powerpoint/2010/main" val="388682736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userDrawn="1">
  <p:cSld name="7_Cover Building_1 red logo ext title">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A74AF780-9DA8-CD87-3030-3AB04C1A0333}"/>
              </a:ext>
            </a:extLst>
          </p:cNvPr>
          <p:cNvSpPr>
            <a:spLocks noGrp="1"/>
          </p:cNvSpPr>
          <p:nvPr>
            <p:ph type="body" sz="quarter" idx="15" hasCustomPrompt="1"/>
          </p:nvPr>
        </p:nvSpPr>
        <p:spPr>
          <a:xfrm>
            <a:off x="649288" y="1395706"/>
            <a:ext cx="9899766" cy="917781"/>
          </a:xfrm>
        </p:spPr>
        <p:txBody>
          <a:bodyPr anchor="b" anchorCtr="0"/>
          <a:lstStyle>
            <a:lvl1pPr algn="l" defTabSz="914400" rtl="0" eaLnBrk="1" latinLnBrk="0" hangingPunct="1">
              <a:lnSpc>
                <a:spcPts val="2600"/>
              </a:lnSpc>
              <a:spcBef>
                <a:spcPct val="0"/>
              </a:spcBef>
              <a:buNone/>
              <a:defRPr lang="en-US" sz="3000" b="1" i="0" kern="1200" spc="-150" dirty="0" smtClean="0">
                <a:solidFill>
                  <a:schemeClr val="bg1"/>
                </a:solidFill>
                <a:latin typeface="Arial Black" panose="020B0604020202020204" pitchFamily="34" charset="0"/>
                <a:ea typeface="+mj-ea"/>
                <a:cs typeface="+mj-cs"/>
              </a:defRPr>
            </a:lvl1pPr>
            <a:lvl2pPr marL="179387" indent="0" algn="l" defTabSz="914400" rtl="0" eaLnBrk="1" latinLnBrk="0" hangingPunct="1">
              <a:lnSpc>
                <a:spcPts val="3040"/>
              </a:lnSpc>
              <a:spcBef>
                <a:spcPct val="0"/>
              </a:spcBef>
              <a:buNone/>
              <a:defRPr lang="en-US" sz="3000" b="1" i="0" kern="1200" spc="-150" dirty="0" smtClean="0">
                <a:solidFill>
                  <a:schemeClr val="bg1"/>
                </a:solidFill>
                <a:latin typeface="Arial Black" panose="020B0604020202020204" pitchFamily="34" charset="0"/>
                <a:ea typeface="+mj-ea"/>
                <a:cs typeface="+mj-cs"/>
              </a:defRPr>
            </a:lvl2pPr>
            <a:lvl3pPr marL="520700" indent="0" algn="l" defTabSz="914400" rtl="0" eaLnBrk="1" latinLnBrk="0" hangingPunct="1">
              <a:lnSpc>
                <a:spcPts val="3040"/>
              </a:lnSpc>
              <a:spcBef>
                <a:spcPct val="0"/>
              </a:spcBef>
              <a:buNone/>
              <a:defRPr lang="en-US" sz="3000" b="1" i="0" kern="1200" spc="-150" dirty="0" smtClean="0">
                <a:solidFill>
                  <a:schemeClr val="bg1"/>
                </a:solidFill>
                <a:latin typeface="Arial Black" panose="020B0604020202020204" pitchFamily="34" charset="0"/>
                <a:ea typeface="+mj-ea"/>
                <a:cs typeface="+mj-cs"/>
              </a:defRPr>
            </a:lvl3pPr>
            <a:lvl4pPr marL="862012" indent="0" algn="l" defTabSz="914400" rtl="0" eaLnBrk="1" latinLnBrk="0" hangingPunct="1">
              <a:lnSpc>
                <a:spcPts val="3040"/>
              </a:lnSpc>
              <a:spcBef>
                <a:spcPct val="0"/>
              </a:spcBef>
              <a:buNone/>
              <a:defRPr lang="en-US" sz="3000" b="1" i="0" kern="1200" spc="-150" dirty="0" smtClean="0">
                <a:solidFill>
                  <a:schemeClr val="bg1"/>
                </a:solidFill>
                <a:latin typeface="Arial Black" panose="020B0604020202020204" pitchFamily="34" charset="0"/>
                <a:ea typeface="+mj-ea"/>
                <a:cs typeface="+mj-cs"/>
              </a:defRPr>
            </a:lvl4pPr>
            <a:lvl5pPr marL="1203325" indent="0" algn="l" defTabSz="914400" rtl="0" eaLnBrk="1" latinLnBrk="0" hangingPunct="1">
              <a:lnSpc>
                <a:spcPts val="3040"/>
              </a:lnSpc>
              <a:spcBef>
                <a:spcPct val="0"/>
              </a:spcBef>
              <a:buNone/>
              <a:defRPr lang="en-US" sz="3000" b="1" i="0" kern="1200" spc="-150" dirty="0">
                <a:solidFill>
                  <a:schemeClr val="bg1"/>
                </a:solidFill>
                <a:latin typeface="Arial Black" panose="020B0604020202020204" pitchFamily="34" charset="0"/>
                <a:ea typeface="+mj-ea"/>
                <a:cs typeface="+mj-cs"/>
              </a:defRPr>
            </a:lvl5pPr>
          </a:lstStyle>
          <a:p>
            <a:pPr marL="0" marR="0" lvl="0" indent="0" algn="l" defTabSz="914400" rtl="0" eaLnBrk="1" fontAlgn="auto" latinLnBrk="0" hangingPunct="1">
              <a:lnSpc>
                <a:spcPts val="3040"/>
              </a:lnSpc>
              <a:spcBef>
                <a:spcPct val="0"/>
              </a:spcBef>
              <a:spcAft>
                <a:spcPts val="0"/>
              </a:spcAft>
              <a:buClrTx/>
              <a:buSzTx/>
              <a:buFontTx/>
              <a:buNone/>
              <a:tabLst/>
              <a:defRPr/>
            </a:pPr>
            <a:r>
              <a:rPr lang="en-US"/>
              <a:t>CLICK TO EDIT MASTER TITLE STYLE</a:t>
            </a:r>
          </a:p>
          <a:p>
            <a:pPr lvl="0"/>
            <a:r>
              <a:rPr lang="en-US"/>
              <a:t>DIT MASTER TITLE STYLE</a:t>
            </a:r>
          </a:p>
        </p:txBody>
      </p:sp>
      <p:pic>
        <p:nvPicPr>
          <p:cNvPr id="10" name="Picture 9">
            <a:extLst>
              <a:ext uri="{FF2B5EF4-FFF2-40B4-BE49-F238E27FC236}">
                <a16:creationId xmlns:a16="http://schemas.microsoft.com/office/drawing/2014/main" id="{A55F3AEF-C1C5-F24A-956A-DDC66039DDC0}"/>
              </a:ext>
            </a:extLst>
          </p:cNvPr>
          <p:cNvPicPr>
            <a:picLocks noChangeAspect="1"/>
          </p:cNvPicPr>
          <p:nvPr userDrawn="1"/>
        </p:nvPicPr>
        <p:blipFill>
          <a:blip r:embed="rId2"/>
          <a:stretch>
            <a:fillRect/>
          </a:stretch>
        </p:blipFill>
        <p:spPr>
          <a:xfrm>
            <a:off x="10140878" y="6236163"/>
            <a:ext cx="1400247" cy="256712"/>
          </a:xfrm>
          <a:prstGeom prst="rect">
            <a:avLst/>
          </a:prstGeom>
        </p:spPr>
      </p:pic>
      <p:sp>
        <p:nvSpPr>
          <p:cNvPr id="2" name="Rectangle 1">
            <a:extLst>
              <a:ext uri="{FF2B5EF4-FFF2-40B4-BE49-F238E27FC236}">
                <a16:creationId xmlns:a16="http://schemas.microsoft.com/office/drawing/2014/main" id="{30308ADE-99FB-A539-587D-88FCC7BC3750}"/>
              </a:ext>
            </a:extLst>
          </p:cNvPr>
          <p:cNvSpPr/>
          <p:nvPr userDrawn="1"/>
        </p:nvSpPr>
        <p:spPr>
          <a:xfrm>
            <a:off x="649316" y="6315903"/>
            <a:ext cx="2587247" cy="176972"/>
          </a:xfrm>
          <a:prstGeom prst="rect">
            <a:avLst/>
          </a:prstGeom>
        </p:spPr>
        <p:txBody>
          <a:bodyPr wrap="none" lIns="0" rIns="0">
            <a:spAutoFit/>
          </a:bodyPr>
          <a:lstStyle/>
          <a:p>
            <a:pPr>
              <a:defRPr/>
            </a:pPr>
            <a:r>
              <a:rPr lang="en-US" altLang="en-US" sz="550" b="0" i="0">
                <a:solidFill>
                  <a:schemeClr val="bg1"/>
                </a:solidFill>
                <a:latin typeface="Arial" panose="020B0604020202020204" pitchFamily="34" charset="0"/>
                <a:cs typeface="Arial" panose="020B0604020202020204" pitchFamily="34" charset="0"/>
              </a:rPr>
              <a:t>Honeywell Confidential - © 2023 by Honeywell International Inc. All rights reserved. </a:t>
            </a:r>
          </a:p>
        </p:txBody>
      </p:sp>
      <p:sp>
        <p:nvSpPr>
          <p:cNvPr id="5" name="Text Placeholder 19">
            <a:extLst>
              <a:ext uri="{FF2B5EF4-FFF2-40B4-BE49-F238E27FC236}">
                <a16:creationId xmlns:a16="http://schemas.microsoft.com/office/drawing/2014/main" id="{45CC45E3-67BC-1D08-E889-0FDBC8E292A6}"/>
              </a:ext>
            </a:extLst>
          </p:cNvPr>
          <p:cNvSpPr>
            <a:spLocks noGrp="1"/>
          </p:cNvSpPr>
          <p:nvPr>
            <p:ph type="body" sz="quarter" idx="13" hasCustomPrompt="1"/>
          </p:nvPr>
        </p:nvSpPr>
        <p:spPr>
          <a:xfrm>
            <a:off x="650875" y="2743245"/>
            <a:ext cx="6366754" cy="357226"/>
          </a:xfrm>
        </p:spPr>
        <p:txBody>
          <a:bodyPr>
            <a:noAutofit/>
          </a:bodyPr>
          <a:lstStyle>
            <a:lvl1pPr marL="0" indent="0">
              <a:buFontTx/>
              <a:buNone/>
              <a:defRPr sz="1600" b="1" i="0">
                <a:solidFill>
                  <a:schemeClr val="bg1"/>
                </a:solidFill>
                <a:latin typeface="Arial Black" panose="020B0604020202020204" pitchFamily="34" charset="0"/>
                <a:cs typeface="Arial Black"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PROJECT DETAILS OR NAME OF PRESENTER </a:t>
            </a:r>
          </a:p>
        </p:txBody>
      </p:sp>
      <p:sp>
        <p:nvSpPr>
          <p:cNvPr id="7" name="Text Placeholder 19">
            <a:extLst>
              <a:ext uri="{FF2B5EF4-FFF2-40B4-BE49-F238E27FC236}">
                <a16:creationId xmlns:a16="http://schemas.microsoft.com/office/drawing/2014/main" id="{1CFCB434-0390-D6C6-32D2-37C53D4825E8}"/>
              </a:ext>
            </a:extLst>
          </p:cNvPr>
          <p:cNvSpPr>
            <a:spLocks noGrp="1"/>
          </p:cNvSpPr>
          <p:nvPr>
            <p:ph type="body" sz="quarter" idx="14" hasCustomPrompt="1"/>
          </p:nvPr>
        </p:nvSpPr>
        <p:spPr>
          <a:xfrm>
            <a:off x="650875" y="3044716"/>
            <a:ext cx="6366754" cy="326956"/>
          </a:xfrm>
        </p:spPr>
        <p:txBody>
          <a:bodyPr/>
          <a:lstStyle>
            <a:lvl1pPr marL="0" indent="0">
              <a:buFontTx/>
              <a:buNone/>
              <a:defRPr sz="1600" b="0" i="0">
                <a:solidFill>
                  <a:schemeClr val="accent5"/>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DATE 00, 2023</a:t>
            </a:r>
          </a:p>
        </p:txBody>
      </p:sp>
      <p:sp>
        <p:nvSpPr>
          <p:cNvPr id="6" name="Picture Placeholder 3">
            <a:extLst>
              <a:ext uri="{FF2B5EF4-FFF2-40B4-BE49-F238E27FC236}">
                <a16:creationId xmlns:a16="http://schemas.microsoft.com/office/drawing/2014/main" id="{9ACCDF8B-F205-8AF3-6221-5B3EFF9D311D}"/>
              </a:ext>
            </a:extLst>
          </p:cNvPr>
          <p:cNvSpPr>
            <a:spLocks noGrp="1"/>
          </p:cNvSpPr>
          <p:nvPr>
            <p:ph type="pic" sz="quarter" idx="16"/>
          </p:nvPr>
        </p:nvSpPr>
        <p:spPr>
          <a:xfrm>
            <a:off x="-3" y="3790219"/>
            <a:ext cx="2030934" cy="2038349"/>
          </a:xfrm>
        </p:spPr>
      </p:sp>
      <p:sp>
        <p:nvSpPr>
          <p:cNvPr id="8" name="Picture Placeholder 5">
            <a:extLst>
              <a:ext uri="{FF2B5EF4-FFF2-40B4-BE49-F238E27FC236}">
                <a16:creationId xmlns:a16="http://schemas.microsoft.com/office/drawing/2014/main" id="{BD351BD0-0315-13C5-F21C-4DDF5EDF5977}"/>
              </a:ext>
            </a:extLst>
          </p:cNvPr>
          <p:cNvSpPr>
            <a:spLocks noGrp="1"/>
          </p:cNvSpPr>
          <p:nvPr>
            <p:ph type="pic" sz="quarter" idx="17"/>
          </p:nvPr>
        </p:nvSpPr>
        <p:spPr>
          <a:xfrm>
            <a:off x="2030931" y="3790217"/>
            <a:ext cx="2030934" cy="2038349"/>
          </a:xfrm>
        </p:spPr>
      </p:sp>
      <p:sp>
        <p:nvSpPr>
          <p:cNvPr id="9" name="Picture Placeholder 7">
            <a:extLst>
              <a:ext uri="{FF2B5EF4-FFF2-40B4-BE49-F238E27FC236}">
                <a16:creationId xmlns:a16="http://schemas.microsoft.com/office/drawing/2014/main" id="{F01D90B7-D5C7-1A98-EC4C-692A518F8EC3}"/>
              </a:ext>
            </a:extLst>
          </p:cNvPr>
          <p:cNvSpPr>
            <a:spLocks noGrp="1"/>
          </p:cNvSpPr>
          <p:nvPr>
            <p:ph type="pic" sz="quarter" idx="18"/>
          </p:nvPr>
        </p:nvSpPr>
        <p:spPr>
          <a:xfrm>
            <a:off x="4061862" y="3790213"/>
            <a:ext cx="2030934" cy="2038349"/>
          </a:xfrm>
        </p:spPr>
      </p:sp>
      <p:sp>
        <p:nvSpPr>
          <p:cNvPr id="13" name="Picture Placeholder 9">
            <a:extLst>
              <a:ext uri="{FF2B5EF4-FFF2-40B4-BE49-F238E27FC236}">
                <a16:creationId xmlns:a16="http://schemas.microsoft.com/office/drawing/2014/main" id="{1634C219-983F-33F4-3ABF-8A7B5728800F}"/>
              </a:ext>
            </a:extLst>
          </p:cNvPr>
          <p:cNvSpPr>
            <a:spLocks noGrp="1"/>
          </p:cNvSpPr>
          <p:nvPr>
            <p:ph type="pic" sz="quarter" idx="19"/>
          </p:nvPr>
        </p:nvSpPr>
        <p:spPr>
          <a:xfrm>
            <a:off x="6092796" y="3790211"/>
            <a:ext cx="2030934" cy="2038349"/>
          </a:xfrm>
        </p:spPr>
      </p:sp>
      <p:sp>
        <p:nvSpPr>
          <p:cNvPr id="14" name="Picture Placeholder 11">
            <a:extLst>
              <a:ext uri="{FF2B5EF4-FFF2-40B4-BE49-F238E27FC236}">
                <a16:creationId xmlns:a16="http://schemas.microsoft.com/office/drawing/2014/main" id="{B854B226-B7B2-ABB6-F890-DEC10B44DB2E}"/>
              </a:ext>
            </a:extLst>
          </p:cNvPr>
          <p:cNvSpPr>
            <a:spLocks noGrp="1"/>
          </p:cNvSpPr>
          <p:nvPr>
            <p:ph type="pic" sz="quarter" idx="20"/>
          </p:nvPr>
        </p:nvSpPr>
        <p:spPr>
          <a:xfrm>
            <a:off x="8130137" y="3790213"/>
            <a:ext cx="2030934" cy="2038349"/>
          </a:xfrm>
        </p:spPr>
      </p:sp>
      <p:sp>
        <p:nvSpPr>
          <p:cNvPr id="15" name="Picture Placeholder 14">
            <a:extLst>
              <a:ext uri="{FF2B5EF4-FFF2-40B4-BE49-F238E27FC236}">
                <a16:creationId xmlns:a16="http://schemas.microsoft.com/office/drawing/2014/main" id="{656F19CD-E6F1-1117-5BFF-8149D57F7787}"/>
              </a:ext>
            </a:extLst>
          </p:cNvPr>
          <p:cNvSpPr>
            <a:spLocks noGrp="1"/>
          </p:cNvSpPr>
          <p:nvPr>
            <p:ph type="pic" sz="quarter" idx="21"/>
          </p:nvPr>
        </p:nvSpPr>
        <p:spPr>
          <a:xfrm>
            <a:off x="10161071" y="3790211"/>
            <a:ext cx="2030934" cy="2038349"/>
          </a:xfrm>
        </p:spPr>
      </p:sp>
    </p:spTree>
    <p:extLst>
      <p:ext uri="{BB962C8B-B14F-4D97-AF65-F5344CB8AC3E}">
        <p14:creationId xmlns:p14="http://schemas.microsoft.com/office/powerpoint/2010/main" val="1503861476"/>
      </p:ext>
    </p:extLst>
  </p:cSld>
  <p:clrMapOvr>
    <a:masterClrMapping/>
  </p:clrMapOvr>
  <p:extLst>
    <p:ext uri="{DCECCB84-F9BA-43D5-87BE-67443E8EF086}">
      <p15:sldGuideLst xmlns:p15="http://schemas.microsoft.com/office/powerpoint/2012/main">
        <p15:guide id="1" pos="6384">
          <p15:clr>
            <a:srgbClr val="FBAE4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userDrawn="1">
  <p:cSld name="1_Two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8pt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4" name="Text Placeholder 3">
            <a:extLst>
              <a:ext uri="{FF2B5EF4-FFF2-40B4-BE49-F238E27FC236}">
                <a16:creationId xmlns:a16="http://schemas.microsoft.com/office/drawing/2014/main" id="{FC9A3177-5314-4162-AEDA-FD50A4159376}"/>
              </a:ext>
            </a:extLst>
          </p:cNvPr>
          <p:cNvSpPr>
            <a:spLocks noGrp="1"/>
          </p:cNvSpPr>
          <p:nvPr>
            <p:ph type="body" sz="quarter" idx="13"/>
          </p:nvPr>
        </p:nvSpPr>
        <p:spPr>
          <a:xfrm>
            <a:off x="495301" y="1181101"/>
            <a:ext cx="5372100" cy="49149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4FCA8548-4236-4C23-A633-9F2F0E3BC296}"/>
              </a:ext>
            </a:extLst>
          </p:cNvPr>
          <p:cNvSpPr>
            <a:spLocks noGrp="1"/>
          </p:cNvSpPr>
          <p:nvPr>
            <p:ph type="body" sz="quarter" idx="14"/>
          </p:nvPr>
        </p:nvSpPr>
        <p:spPr>
          <a:xfrm>
            <a:off x="6324601" y="1181101"/>
            <a:ext cx="5372100" cy="49149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5508464"/>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Text Placeholder 6">
            <a:extLst>
              <a:ext uri="{FF2B5EF4-FFF2-40B4-BE49-F238E27FC236}">
                <a16:creationId xmlns:a16="http://schemas.microsoft.com/office/drawing/2014/main" id="{50F7696B-AED7-4649-B1BE-83104AF7ADDD}"/>
              </a:ext>
            </a:extLst>
          </p:cNvPr>
          <p:cNvSpPr>
            <a:spLocks noGrp="1" noChangeAspect="1"/>
          </p:cNvSpPr>
          <p:nvPr>
            <p:ph type="body" sz="quarter" idx="16" hasCustomPrompt="1"/>
          </p:nvPr>
        </p:nvSpPr>
        <p:spPr>
          <a:xfrm>
            <a:off x="-1" y="5867402"/>
            <a:ext cx="12192000" cy="495299"/>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050"/>
            </a:lvl2pPr>
            <a:lvl3pPr>
              <a:defRPr sz="900"/>
            </a:lvl3pPr>
            <a:lvl4pPr>
              <a:defRPr sz="825"/>
            </a:lvl4pPr>
            <a:lvl5pPr>
              <a:defRPr sz="1200"/>
            </a:lvl5pPr>
          </a:lstStyle>
          <a:p>
            <a:pPr lvl="0"/>
            <a:r>
              <a:rPr lang="en-US"/>
              <a:t>Key Takeaway Text</a:t>
            </a:r>
          </a:p>
        </p:txBody>
      </p:sp>
      <p:sp>
        <p:nvSpPr>
          <p:cNvPr id="10" name="Title 1">
            <a:extLst>
              <a:ext uri="{FF2B5EF4-FFF2-40B4-BE49-F238E27FC236}">
                <a16:creationId xmlns:a16="http://schemas.microsoft.com/office/drawing/2014/main" id="{A00FA05A-5C58-4939-B23A-CA85D5035290}"/>
              </a:ext>
            </a:extLst>
          </p:cNvPr>
          <p:cNvSpPr>
            <a:spLocks noGrp="1"/>
          </p:cNvSpPr>
          <p:nvPr>
            <p:ph type="title"/>
          </p:nvPr>
        </p:nvSpPr>
        <p:spPr>
          <a:xfrm>
            <a:off x="358819" y="427059"/>
            <a:ext cx="11446495" cy="403572"/>
          </a:xfrm>
          <a:prstGeom prst="rect">
            <a:avLst/>
          </a:prstGeo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7" name="Content Placeholder 2">
            <a:extLst>
              <a:ext uri="{FF2B5EF4-FFF2-40B4-BE49-F238E27FC236}">
                <a16:creationId xmlns:a16="http://schemas.microsoft.com/office/drawing/2014/main" id="{C6CCC7F8-42A2-41CE-A454-D4B73C6EFD34}"/>
              </a:ext>
            </a:extLst>
          </p:cNvPr>
          <p:cNvSpPr>
            <a:spLocks noGrp="1"/>
          </p:cNvSpPr>
          <p:nvPr>
            <p:ph idx="17" hasCustomPrompt="1"/>
          </p:nvPr>
        </p:nvSpPr>
        <p:spPr>
          <a:xfrm>
            <a:off x="358820" y="1273221"/>
            <a:ext cx="11446493" cy="4049406"/>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278464908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C40C-9C06-159E-24E2-EB8C3AD576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82E5F8-E9AF-1288-842E-2E7E0D927F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F84146-8ED2-F094-1427-90E29CF56417}"/>
              </a:ext>
            </a:extLst>
          </p:cNvPr>
          <p:cNvSpPr>
            <a:spLocks noGrp="1"/>
          </p:cNvSpPr>
          <p:nvPr>
            <p:ph type="dt" sz="half" idx="10"/>
          </p:nvPr>
        </p:nvSpPr>
        <p:spPr/>
        <p:txBody>
          <a:bodyPr/>
          <a:lstStyle/>
          <a:p>
            <a:fld id="{90336C89-1ABC-469D-B029-8DC4C2119B78}" type="datetimeFigureOut">
              <a:rPr lang="en-US" smtClean="0"/>
              <a:t>3/25/2025</a:t>
            </a:fld>
            <a:endParaRPr lang="en-US"/>
          </a:p>
        </p:txBody>
      </p:sp>
      <p:sp>
        <p:nvSpPr>
          <p:cNvPr id="5" name="Footer Placeholder 4">
            <a:extLst>
              <a:ext uri="{FF2B5EF4-FFF2-40B4-BE49-F238E27FC236}">
                <a16:creationId xmlns:a16="http://schemas.microsoft.com/office/drawing/2014/main" id="{E6124703-7495-4EA7-B488-63894F62FB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BFDC21-F7FA-C473-AA5F-EE9BEFE2A834}"/>
              </a:ext>
            </a:extLst>
          </p:cNvPr>
          <p:cNvSpPr>
            <a:spLocks noGrp="1"/>
          </p:cNvSpPr>
          <p:nvPr>
            <p:ph type="sldNum" sz="quarter" idx="12"/>
          </p:nvPr>
        </p:nvSpPr>
        <p:spPr/>
        <p:txBody>
          <a:bodyPr/>
          <a:lstStyle/>
          <a:p>
            <a:fld id="{311AE37F-44C6-432F-9C01-5D18E88F47FA}" type="slidenum">
              <a:rPr lang="en-US" smtClean="0"/>
              <a:t>‹#›</a:t>
            </a:fld>
            <a:endParaRPr lang="en-US"/>
          </a:p>
        </p:txBody>
      </p:sp>
    </p:spTree>
    <p:extLst>
      <p:ext uri="{BB962C8B-B14F-4D97-AF65-F5344CB8AC3E}">
        <p14:creationId xmlns:p14="http://schemas.microsoft.com/office/powerpoint/2010/main" val="39844902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Title 1">
            <a:extLst>
              <a:ext uri="{FF2B5EF4-FFF2-40B4-BE49-F238E27FC236}">
                <a16:creationId xmlns:a16="http://schemas.microsoft.com/office/drawing/2014/main" id="{E536296D-A8A9-4486-BC21-BD1C0D821F73}"/>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8" name="Content Placeholder 2">
            <a:extLst>
              <a:ext uri="{FF2B5EF4-FFF2-40B4-BE49-F238E27FC236}">
                <a16:creationId xmlns:a16="http://schemas.microsoft.com/office/drawing/2014/main" id="{CE554457-FC40-423A-87B6-F5796CB16102}"/>
              </a:ext>
            </a:extLst>
          </p:cNvPr>
          <p:cNvSpPr>
            <a:spLocks noGrp="1"/>
          </p:cNvSpPr>
          <p:nvPr>
            <p:ph idx="17" hasCustomPrompt="1"/>
          </p:nvPr>
        </p:nvSpPr>
        <p:spPr>
          <a:xfrm>
            <a:off x="358819" y="1273220"/>
            <a:ext cx="5489645" cy="4267772"/>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p:txBody>
      </p:sp>
      <p:sp>
        <p:nvSpPr>
          <p:cNvPr id="12" name="Content Placeholder 2">
            <a:extLst>
              <a:ext uri="{FF2B5EF4-FFF2-40B4-BE49-F238E27FC236}">
                <a16:creationId xmlns:a16="http://schemas.microsoft.com/office/drawing/2014/main" id="{A079FC20-395E-44C6-B5D6-DD2C5821EBD6}"/>
              </a:ext>
            </a:extLst>
          </p:cNvPr>
          <p:cNvSpPr>
            <a:spLocks noGrp="1"/>
          </p:cNvSpPr>
          <p:nvPr>
            <p:ph idx="18" hasCustomPrompt="1"/>
          </p:nvPr>
        </p:nvSpPr>
        <p:spPr>
          <a:xfrm>
            <a:off x="6315668" y="1273220"/>
            <a:ext cx="5489645" cy="4267772"/>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p:txBody>
      </p:sp>
      <p:sp>
        <p:nvSpPr>
          <p:cNvPr id="2" name="Text Placeholder 6">
            <a:extLst>
              <a:ext uri="{FF2B5EF4-FFF2-40B4-BE49-F238E27FC236}">
                <a16:creationId xmlns:a16="http://schemas.microsoft.com/office/drawing/2014/main" id="{009DA6B7-96F6-6714-980C-A366518DAFBA}"/>
              </a:ext>
            </a:extLst>
          </p:cNvPr>
          <p:cNvSpPr>
            <a:spLocks noGrp="1"/>
          </p:cNvSpPr>
          <p:nvPr>
            <p:ph type="body" sz="quarter" idx="16" hasCustomPrompt="1"/>
          </p:nvPr>
        </p:nvSpPr>
        <p:spPr>
          <a:xfrm>
            <a:off x="-1" y="5985387"/>
            <a:ext cx="12192000" cy="374904"/>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Tree>
    <p:extLst>
      <p:ext uri="{BB962C8B-B14F-4D97-AF65-F5344CB8AC3E}">
        <p14:creationId xmlns:p14="http://schemas.microsoft.com/office/powerpoint/2010/main" val="790834535"/>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 Pic">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1CF9CDEF-0719-484F-8C20-787B9E5CF79A}"/>
              </a:ext>
            </a:extLst>
          </p:cNvPr>
          <p:cNvSpPr>
            <a:spLocks noGrp="1"/>
          </p:cNvSpPr>
          <p:nvPr>
            <p:ph type="pic" sz="quarter" idx="13"/>
          </p:nvPr>
        </p:nvSpPr>
        <p:spPr>
          <a:xfrm>
            <a:off x="6324600" y="1273218"/>
            <a:ext cx="5372100" cy="4215793"/>
          </a:xfrm>
          <a:pattFill prst="wdUpDiag">
            <a:fgClr>
              <a:schemeClr val="bg2"/>
            </a:fgClr>
            <a:bgClr>
              <a:schemeClr val="bg1"/>
            </a:bgClr>
          </a:pattFill>
        </p:spPr>
        <p:txBody>
          <a:bodyPr/>
          <a:lstStyle/>
          <a:p>
            <a:r>
              <a:rPr lang="en-US"/>
              <a:t>Click icon to add picture</a:t>
            </a:r>
          </a:p>
        </p:txBody>
      </p:sp>
      <p:sp>
        <p:nvSpPr>
          <p:cNvPr id="8" name="Title 1">
            <a:extLst>
              <a:ext uri="{FF2B5EF4-FFF2-40B4-BE49-F238E27FC236}">
                <a16:creationId xmlns:a16="http://schemas.microsoft.com/office/drawing/2014/main" id="{6F7AF3F3-CE71-4538-AB47-415EDACA0351}"/>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1" name="Content Placeholder 2">
            <a:extLst>
              <a:ext uri="{FF2B5EF4-FFF2-40B4-BE49-F238E27FC236}">
                <a16:creationId xmlns:a16="http://schemas.microsoft.com/office/drawing/2014/main" id="{D01D558C-A24B-463E-B5A5-4C9750572382}"/>
              </a:ext>
            </a:extLst>
          </p:cNvPr>
          <p:cNvSpPr>
            <a:spLocks noGrp="1"/>
          </p:cNvSpPr>
          <p:nvPr>
            <p:ph idx="17" hasCustomPrompt="1"/>
          </p:nvPr>
        </p:nvSpPr>
        <p:spPr>
          <a:xfrm>
            <a:off x="358819" y="1273220"/>
            <a:ext cx="5489645" cy="4215792"/>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p:txBody>
      </p:sp>
      <p:sp>
        <p:nvSpPr>
          <p:cNvPr id="2" name="Text Placeholder 6">
            <a:extLst>
              <a:ext uri="{FF2B5EF4-FFF2-40B4-BE49-F238E27FC236}">
                <a16:creationId xmlns:a16="http://schemas.microsoft.com/office/drawing/2014/main" id="{D7A77A03-89FA-DE61-C9BC-ED80C5ED68C5}"/>
              </a:ext>
            </a:extLst>
          </p:cNvPr>
          <p:cNvSpPr>
            <a:spLocks noGrp="1"/>
          </p:cNvSpPr>
          <p:nvPr>
            <p:ph type="body" sz="quarter" idx="16" hasCustomPrompt="1"/>
          </p:nvPr>
        </p:nvSpPr>
        <p:spPr>
          <a:xfrm>
            <a:off x="-1" y="5985387"/>
            <a:ext cx="12192000" cy="374904"/>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Tree>
    <p:extLst>
      <p:ext uri="{BB962C8B-B14F-4D97-AF65-F5344CB8AC3E}">
        <p14:creationId xmlns:p14="http://schemas.microsoft.com/office/powerpoint/2010/main" val="1654797974"/>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 Pic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7B930328-96E9-4581-AB46-BC006A6DBD5A}"/>
              </a:ext>
            </a:extLst>
          </p:cNvPr>
          <p:cNvSpPr>
            <a:spLocks noGrp="1"/>
          </p:cNvSpPr>
          <p:nvPr>
            <p:ph type="pic" sz="quarter" idx="16"/>
          </p:nvPr>
        </p:nvSpPr>
        <p:spPr>
          <a:xfrm>
            <a:off x="358818" y="1300516"/>
            <a:ext cx="5489645" cy="2247900"/>
          </a:xfrm>
          <a:pattFill prst="wdUpDiag">
            <a:fgClr>
              <a:schemeClr val="bg2"/>
            </a:fgClr>
            <a:bgClr>
              <a:schemeClr val="bg1"/>
            </a:bgClr>
          </a:pattFill>
        </p:spPr>
        <p:txBody>
          <a:bodyPr/>
          <a:lstStyle/>
          <a:p>
            <a:r>
              <a:rPr lang="en-US"/>
              <a:t>Click icon to add picture</a:t>
            </a:r>
          </a:p>
        </p:txBody>
      </p:sp>
      <p:sp>
        <p:nvSpPr>
          <p:cNvPr id="12" name="Title 1">
            <a:extLst>
              <a:ext uri="{FF2B5EF4-FFF2-40B4-BE49-F238E27FC236}">
                <a16:creationId xmlns:a16="http://schemas.microsoft.com/office/drawing/2014/main" id="{968204F5-2A45-4B00-A392-2D31EC99839B}"/>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6" name="Picture Placeholder 6">
            <a:extLst>
              <a:ext uri="{FF2B5EF4-FFF2-40B4-BE49-F238E27FC236}">
                <a16:creationId xmlns:a16="http://schemas.microsoft.com/office/drawing/2014/main" id="{C636046D-D989-410E-84A4-C8061B4F9E5C}"/>
              </a:ext>
            </a:extLst>
          </p:cNvPr>
          <p:cNvSpPr>
            <a:spLocks noGrp="1"/>
          </p:cNvSpPr>
          <p:nvPr>
            <p:ph type="pic" sz="quarter" idx="20"/>
          </p:nvPr>
        </p:nvSpPr>
        <p:spPr>
          <a:xfrm>
            <a:off x="6315667" y="1300516"/>
            <a:ext cx="5489645" cy="2247900"/>
          </a:xfrm>
          <a:pattFill prst="wdUpDiag">
            <a:fgClr>
              <a:schemeClr val="bg2"/>
            </a:fgClr>
            <a:bgClr>
              <a:schemeClr val="bg1"/>
            </a:bgClr>
          </a:pattFill>
        </p:spPr>
        <p:txBody>
          <a:bodyPr/>
          <a:lstStyle/>
          <a:p>
            <a:r>
              <a:rPr lang="en-US"/>
              <a:t>Click icon to add picture</a:t>
            </a:r>
          </a:p>
        </p:txBody>
      </p:sp>
      <p:sp>
        <p:nvSpPr>
          <p:cNvPr id="9" name="Content Placeholder 2">
            <a:extLst>
              <a:ext uri="{FF2B5EF4-FFF2-40B4-BE49-F238E27FC236}">
                <a16:creationId xmlns:a16="http://schemas.microsoft.com/office/drawing/2014/main" id="{A2B8717B-9346-4DBC-A4BD-D13AD33DD3BE}"/>
              </a:ext>
            </a:extLst>
          </p:cNvPr>
          <p:cNvSpPr>
            <a:spLocks noGrp="1"/>
          </p:cNvSpPr>
          <p:nvPr>
            <p:ph idx="17" hasCustomPrompt="1"/>
          </p:nvPr>
        </p:nvSpPr>
        <p:spPr>
          <a:xfrm>
            <a:off x="358819" y="3825354"/>
            <a:ext cx="5489645" cy="1732130"/>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90000"/>
              </a:lnSpc>
              <a:buFont typeface="Wingdings" panose="05000000000000000000" pitchFamily="2" charset="2"/>
              <a:buChar char="§"/>
              <a:defRPr sz="1400"/>
            </a:lvl4pPr>
            <a:lvl5pPr marL="1368000" indent="-342000">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p:txBody>
      </p:sp>
      <p:sp>
        <p:nvSpPr>
          <p:cNvPr id="10" name="Content Placeholder 2">
            <a:extLst>
              <a:ext uri="{FF2B5EF4-FFF2-40B4-BE49-F238E27FC236}">
                <a16:creationId xmlns:a16="http://schemas.microsoft.com/office/drawing/2014/main" id="{F99CAA11-4780-4E6B-BE94-8350B797410E}"/>
              </a:ext>
            </a:extLst>
          </p:cNvPr>
          <p:cNvSpPr>
            <a:spLocks noGrp="1"/>
          </p:cNvSpPr>
          <p:nvPr>
            <p:ph idx="21" hasCustomPrompt="1"/>
          </p:nvPr>
        </p:nvSpPr>
        <p:spPr>
          <a:xfrm>
            <a:off x="6315668" y="3825354"/>
            <a:ext cx="5489645" cy="1732130"/>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2000"/>
            </a:lvl2pPr>
            <a:lvl3pPr marL="720000" indent="-342900">
              <a:lnSpc>
                <a:spcPct val="100000"/>
              </a:lnSpc>
              <a:spcBef>
                <a:spcPts val="400"/>
              </a:spcBef>
              <a:buFont typeface="Arial" panose="020B0604020202020204" pitchFamily="34" charset="0"/>
              <a:buChar char="‒"/>
              <a:defRPr sz="1800"/>
            </a:lvl3pPr>
            <a:lvl4pPr marL="1044000" indent="-342000">
              <a:lnSpc>
                <a:spcPct val="100000"/>
              </a:lnSpc>
              <a:spcBef>
                <a:spcPts val="400"/>
              </a:spcBef>
              <a:buFont typeface="Wingdings" panose="05000000000000000000" pitchFamily="2" charset="2"/>
              <a:buChar char="§"/>
              <a:defRPr sz="1600"/>
            </a:lvl4pPr>
            <a:lvl5pPr marL="1368000" indent="-342000">
              <a:lnSpc>
                <a:spcPct val="100000"/>
              </a:lnSpc>
              <a:spcBef>
                <a:spcPts val="400"/>
              </a:spcBef>
              <a:buFont typeface="Courier New" panose="02070309020205020404" pitchFamily="49" charset="0"/>
              <a:buChar char="o"/>
              <a:defRPr sz="1400"/>
            </a:lvl5pPr>
          </a:lstStyle>
          <a:p>
            <a:pPr lvl="0"/>
            <a:r>
              <a:rPr lang="en-US"/>
              <a:t>Edit Master text styles, 20pt</a:t>
            </a:r>
          </a:p>
          <a:p>
            <a:pPr lvl="1"/>
            <a:r>
              <a:rPr lang="en-US"/>
              <a:t>Second level, 18pt</a:t>
            </a:r>
          </a:p>
          <a:p>
            <a:pPr lvl="2"/>
            <a:r>
              <a:rPr lang="en-US"/>
              <a:t>Third level, 16pt</a:t>
            </a:r>
          </a:p>
        </p:txBody>
      </p:sp>
      <p:sp>
        <p:nvSpPr>
          <p:cNvPr id="2" name="Text Placeholder 6">
            <a:extLst>
              <a:ext uri="{FF2B5EF4-FFF2-40B4-BE49-F238E27FC236}">
                <a16:creationId xmlns:a16="http://schemas.microsoft.com/office/drawing/2014/main" id="{C628086F-C662-1E45-D10A-801CF7C63DED}"/>
              </a:ext>
            </a:extLst>
          </p:cNvPr>
          <p:cNvSpPr>
            <a:spLocks noGrp="1"/>
          </p:cNvSpPr>
          <p:nvPr>
            <p:ph type="body" sz="quarter" idx="22" hasCustomPrompt="1"/>
          </p:nvPr>
        </p:nvSpPr>
        <p:spPr>
          <a:xfrm>
            <a:off x="-1" y="5985387"/>
            <a:ext cx="12192000" cy="374904"/>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Tree>
    <p:extLst>
      <p:ext uri="{BB962C8B-B14F-4D97-AF65-F5344CB8AC3E}">
        <p14:creationId xmlns:p14="http://schemas.microsoft.com/office/powerpoint/2010/main" val="569901722"/>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guide id="4" orient="horz" pos="2448">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grpSp>
        <p:nvGrpSpPr>
          <p:cNvPr id="4" name="Group 3">
            <a:extLst>
              <a:ext uri="{FF2B5EF4-FFF2-40B4-BE49-F238E27FC236}">
                <a16:creationId xmlns:a16="http://schemas.microsoft.com/office/drawing/2014/main" id="{E752E914-DA92-4DFE-9C16-9F269B1910FB}"/>
              </a:ext>
            </a:extLst>
          </p:cNvPr>
          <p:cNvGrpSpPr/>
          <p:nvPr userDrawn="1"/>
        </p:nvGrpSpPr>
        <p:grpSpPr>
          <a:xfrm>
            <a:off x="4098325" y="1300517"/>
            <a:ext cx="4022712" cy="4344840"/>
            <a:chOff x="4125621" y="1410880"/>
            <a:chExt cx="4022712" cy="4462273"/>
          </a:xfrm>
        </p:grpSpPr>
        <p:cxnSp>
          <p:nvCxnSpPr>
            <p:cNvPr id="7" name="Straight Connector 6">
              <a:extLst>
                <a:ext uri="{FF2B5EF4-FFF2-40B4-BE49-F238E27FC236}">
                  <a16:creationId xmlns:a16="http://schemas.microsoft.com/office/drawing/2014/main" id="{089AC965-3DBE-47AE-81C0-8C23B370263F}"/>
                </a:ext>
              </a:extLst>
            </p:cNvPr>
            <p:cNvCxnSpPr/>
            <p:nvPr userDrawn="1"/>
          </p:nvCxnSpPr>
          <p:spPr>
            <a:xfrm>
              <a:off x="4125621"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55B345D-6ECD-4B25-B741-D306ED291B90}"/>
                </a:ext>
              </a:extLst>
            </p:cNvPr>
            <p:cNvCxnSpPr/>
            <p:nvPr userDrawn="1"/>
          </p:nvCxnSpPr>
          <p:spPr>
            <a:xfrm>
              <a:off x="8148333" y="1410881"/>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7" name="Title 1">
            <a:extLst>
              <a:ext uri="{FF2B5EF4-FFF2-40B4-BE49-F238E27FC236}">
                <a16:creationId xmlns:a16="http://schemas.microsoft.com/office/drawing/2014/main" id="{B83457CB-727E-45A3-B890-9778304AD02A}"/>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8" name="Content Placeholder 2">
            <a:extLst>
              <a:ext uri="{FF2B5EF4-FFF2-40B4-BE49-F238E27FC236}">
                <a16:creationId xmlns:a16="http://schemas.microsoft.com/office/drawing/2014/main" id="{C180D49F-06EA-4487-AC1B-059CD3F1AFA9}"/>
              </a:ext>
            </a:extLst>
          </p:cNvPr>
          <p:cNvSpPr>
            <a:spLocks noGrp="1"/>
          </p:cNvSpPr>
          <p:nvPr>
            <p:ph idx="17" hasCustomPrompt="1"/>
          </p:nvPr>
        </p:nvSpPr>
        <p:spPr>
          <a:xfrm>
            <a:off x="358820" y="1300518"/>
            <a:ext cx="3429000" cy="434483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90000"/>
              </a:lnSpc>
              <a:buFont typeface="Wingdings" panose="05000000000000000000" pitchFamily="2" charset="2"/>
              <a:buChar char="§"/>
              <a:defRPr sz="1600"/>
            </a:lvl4pPr>
            <a:lvl5pPr marL="1368000" indent="-342000">
              <a:lnSpc>
                <a:spcPct val="90000"/>
              </a:lnSpc>
              <a:buFont typeface="Courier New" panose="02070309020205020404" pitchFamily="49" charset="0"/>
              <a:buChar char="o"/>
              <a:defRPr sz="1400"/>
            </a:lvl5pPr>
          </a:lstStyle>
          <a:p>
            <a:pPr lvl="0"/>
            <a:r>
              <a:rPr lang="en-US"/>
              <a:t>Edit Master text styles, 20pt</a:t>
            </a:r>
          </a:p>
          <a:p>
            <a:pPr lvl="1"/>
            <a:r>
              <a:rPr lang="en-US"/>
              <a:t>Second level, 18pt</a:t>
            </a:r>
          </a:p>
          <a:p>
            <a:pPr lvl="2"/>
            <a:r>
              <a:rPr lang="en-US"/>
              <a:t>Third level, 16pt</a:t>
            </a:r>
          </a:p>
        </p:txBody>
      </p:sp>
      <p:sp>
        <p:nvSpPr>
          <p:cNvPr id="19" name="Content Placeholder 2">
            <a:extLst>
              <a:ext uri="{FF2B5EF4-FFF2-40B4-BE49-F238E27FC236}">
                <a16:creationId xmlns:a16="http://schemas.microsoft.com/office/drawing/2014/main" id="{CF058BF0-367F-4968-AB28-21A4AE0EA896}"/>
              </a:ext>
            </a:extLst>
          </p:cNvPr>
          <p:cNvSpPr>
            <a:spLocks noGrp="1"/>
          </p:cNvSpPr>
          <p:nvPr>
            <p:ph idx="18" hasCustomPrompt="1"/>
          </p:nvPr>
        </p:nvSpPr>
        <p:spPr>
          <a:xfrm>
            <a:off x="8376313" y="1300518"/>
            <a:ext cx="3429000" cy="434483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90000"/>
              </a:lnSpc>
              <a:buFont typeface="Wingdings" panose="05000000000000000000" pitchFamily="2" charset="2"/>
              <a:buChar char="§"/>
              <a:defRPr sz="1400"/>
            </a:lvl4pPr>
            <a:lvl5pPr marL="1368000" indent="-342000">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p:txBody>
      </p:sp>
      <p:sp>
        <p:nvSpPr>
          <p:cNvPr id="20" name="Content Placeholder 2">
            <a:extLst>
              <a:ext uri="{FF2B5EF4-FFF2-40B4-BE49-F238E27FC236}">
                <a16:creationId xmlns:a16="http://schemas.microsoft.com/office/drawing/2014/main" id="{BAA6D1BC-3236-4D73-8C97-B3623F80F370}"/>
              </a:ext>
            </a:extLst>
          </p:cNvPr>
          <p:cNvSpPr>
            <a:spLocks noGrp="1"/>
          </p:cNvSpPr>
          <p:nvPr>
            <p:ph idx="19" hasCustomPrompt="1"/>
          </p:nvPr>
        </p:nvSpPr>
        <p:spPr>
          <a:xfrm>
            <a:off x="4408831" y="1300518"/>
            <a:ext cx="3429000" cy="434483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20pt</a:t>
            </a:r>
          </a:p>
          <a:p>
            <a:pPr lvl="1"/>
            <a:r>
              <a:rPr lang="en-US"/>
              <a:t>Second level, 18pt</a:t>
            </a:r>
          </a:p>
          <a:p>
            <a:pPr lvl="2"/>
            <a:r>
              <a:rPr lang="en-US"/>
              <a:t>Third level, 16pt</a:t>
            </a:r>
          </a:p>
        </p:txBody>
      </p:sp>
      <p:sp>
        <p:nvSpPr>
          <p:cNvPr id="2" name="Text Placeholder 6">
            <a:extLst>
              <a:ext uri="{FF2B5EF4-FFF2-40B4-BE49-F238E27FC236}">
                <a16:creationId xmlns:a16="http://schemas.microsoft.com/office/drawing/2014/main" id="{4277D0BA-9BCD-DB25-7E5F-D132338263C2}"/>
              </a:ext>
            </a:extLst>
          </p:cNvPr>
          <p:cNvSpPr>
            <a:spLocks noGrp="1"/>
          </p:cNvSpPr>
          <p:nvPr>
            <p:ph type="body" sz="quarter" idx="16" hasCustomPrompt="1"/>
          </p:nvPr>
        </p:nvSpPr>
        <p:spPr>
          <a:xfrm>
            <a:off x="-1" y="5985387"/>
            <a:ext cx="12192000" cy="374904"/>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Tree>
    <p:extLst>
      <p:ext uri="{BB962C8B-B14F-4D97-AF65-F5344CB8AC3E}">
        <p14:creationId xmlns:p14="http://schemas.microsoft.com/office/powerpoint/2010/main" val="254882356"/>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ree Content + Pic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0DE1C42F-82A3-49D7-9B58-607C4E4D5817}"/>
              </a:ext>
            </a:extLst>
          </p:cNvPr>
          <p:cNvSpPr>
            <a:spLocks noGrp="1"/>
          </p:cNvSpPr>
          <p:nvPr>
            <p:ph type="pic" sz="quarter" idx="15"/>
          </p:nvPr>
        </p:nvSpPr>
        <p:spPr>
          <a:xfrm>
            <a:off x="358819" y="1273220"/>
            <a:ext cx="3429000" cy="2247900"/>
          </a:xfrm>
          <a:pattFill prst="wdUpDiag">
            <a:fgClr>
              <a:schemeClr val="bg2"/>
            </a:fgClr>
            <a:bgClr>
              <a:schemeClr val="bg1"/>
            </a:bgClr>
          </a:pattFill>
        </p:spPr>
        <p:txBody>
          <a:bodyPr/>
          <a:lstStyle/>
          <a:p>
            <a:r>
              <a:rPr lang="en-US"/>
              <a:t>Click icon to add picture</a:t>
            </a:r>
          </a:p>
        </p:txBody>
      </p:sp>
      <p:sp>
        <p:nvSpPr>
          <p:cNvPr id="11" name="Picture Placeholder 6">
            <a:extLst>
              <a:ext uri="{FF2B5EF4-FFF2-40B4-BE49-F238E27FC236}">
                <a16:creationId xmlns:a16="http://schemas.microsoft.com/office/drawing/2014/main" id="{622D68AC-932E-4B0C-90A5-71EE23ACE46A}"/>
              </a:ext>
            </a:extLst>
          </p:cNvPr>
          <p:cNvSpPr>
            <a:spLocks noGrp="1"/>
          </p:cNvSpPr>
          <p:nvPr>
            <p:ph type="pic" sz="quarter" idx="16"/>
          </p:nvPr>
        </p:nvSpPr>
        <p:spPr>
          <a:xfrm>
            <a:off x="4381500" y="1273220"/>
            <a:ext cx="3429000" cy="2247900"/>
          </a:xfrm>
          <a:pattFill prst="wdUpDiag">
            <a:fgClr>
              <a:schemeClr val="bg2"/>
            </a:fgClr>
            <a:bgClr>
              <a:schemeClr val="bg1"/>
            </a:bgClr>
          </a:pattFill>
        </p:spPr>
        <p:txBody>
          <a:bodyPr/>
          <a:lstStyle/>
          <a:p>
            <a:r>
              <a:rPr lang="en-US"/>
              <a:t>Click icon to add picture</a:t>
            </a:r>
          </a:p>
        </p:txBody>
      </p:sp>
      <p:sp>
        <p:nvSpPr>
          <p:cNvPr id="12" name="Picture Placeholder 6">
            <a:extLst>
              <a:ext uri="{FF2B5EF4-FFF2-40B4-BE49-F238E27FC236}">
                <a16:creationId xmlns:a16="http://schemas.microsoft.com/office/drawing/2014/main" id="{D1A7CD19-76F6-4CBE-B54D-93302EA79B1A}"/>
              </a:ext>
            </a:extLst>
          </p:cNvPr>
          <p:cNvSpPr>
            <a:spLocks noGrp="1"/>
          </p:cNvSpPr>
          <p:nvPr>
            <p:ph type="pic" sz="quarter" idx="17"/>
          </p:nvPr>
        </p:nvSpPr>
        <p:spPr>
          <a:xfrm>
            <a:off x="8376313" y="1273220"/>
            <a:ext cx="3429000" cy="2247900"/>
          </a:xfrm>
          <a:pattFill prst="wdUpDiag">
            <a:fgClr>
              <a:schemeClr val="bg2"/>
            </a:fgClr>
            <a:bgClr>
              <a:schemeClr val="bg1"/>
            </a:bgClr>
          </a:pattFill>
        </p:spPr>
        <p:txBody>
          <a:bodyPr/>
          <a:lstStyle/>
          <a:p>
            <a:r>
              <a:rPr lang="en-US"/>
              <a:t>Click icon to add picture</a:t>
            </a:r>
          </a:p>
        </p:txBody>
      </p:sp>
      <p:sp>
        <p:nvSpPr>
          <p:cNvPr id="19" name="Title 1">
            <a:extLst>
              <a:ext uri="{FF2B5EF4-FFF2-40B4-BE49-F238E27FC236}">
                <a16:creationId xmlns:a16="http://schemas.microsoft.com/office/drawing/2014/main" id="{A3C61E18-0824-4C4D-8B00-68F15385D953}"/>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ED89E2C4-410E-476D-BDDB-81D6D2D7EFB2}"/>
              </a:ext>
            </a:extLst>
          </p:cNvPr>
          <p:cNvSpPr>
            <a:spLocks noGrp="1"/>
          </p:cNvSpPr>
          <p:nvPr>
            <p:ph idx="19" hasCustomPrompt="1"/>
          </p:nvPr>
        </p:nvSpPr>
        <p:spPr>
          <a:xfrm>
            <a:off x="358820" y="3821372"/>
            <a:ext cx="3429000" cy="1823983"/>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90000"/>
              </a:lnSpc>
              <a:buFont typeface="Wingdings" panose="05000000000000000000" pitchFamily="2" charset="2"/>
              <a:buChar char="§"/>
              <a:defRPr sz="1400"/>
            </a:lvl4pPr>
            <a:lvl5pPr marL="1368000" indent="-342000">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20pt</a:t>
            </a:r>
          </a:p>
        </p:txBody>
      </p:sp>
      <p:sp>
        <p:nvSpPr>
          <p:cNvPr id="16" name="Content Placeholder 2">
            <a:extLst>
              <a:ext uri="{FF2B5EF4-FFF2-40B4-BE49-F238E27FC236}">
                <a16:creationId xmlns:a16="http://schemas.microsoft.com/office/drawing/2014/main" id="{3DC08E07-3177-4C41-AACE-590B5933EBFF}"/>
              </a:ext>
            </a:extLst>
          </p:cNvPr>
          <p:cNvSpPr>
            <a:spLocks noGrp="1"/>
          </p:cNvSpPr>
          <p:nvPr>
            <p:ph idx="20" hasCustomPrompt="1"/>
          </p:nvPr>
        </p:nvSpPr>
        <p:spPr>
          <a:xfrm>
            <a:off x="8376313" y="3821372"/>
            <a:ext cx="3429000" cy="1823983"/>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90000"/>
              </a:lnSpc>
              <a:buFont typeface="Wingdings" panose="05000000000000000000" pitchFamily="2" charset="2"/>
              <a:buChar char="§"/>
              <a:defRPr sz="1600"/>
            </a:lvl4pPr>
            <a:lvl5pPr marL="1368000" indent="-342000">
              <a:lnSpc>
                <a:spcPct val="90000"/>
              </a:lnSpc>
              <a:buFont typeface="Courier New" panose="02070309020205020404" pitchFamily="49" charset="0"/>
              <a:buChar char="o"/>
              <a:defRPr sz="1400"/>
            </a:lvl5pPr>
          </a:lstStyle>
          <a:p>
            <a:pPr lvl="0"/>
            <a:r>
              <a:rPr lang="en-US"/>
              <a:t>Edit Master text styles, 20pt</a:t>
            </a:r>
          </a:p>
          <a:p>
            <a:pPr lvl="1"/>
            <a:r>
              <a:rPr lang="en-US"/>
              <a:t>Second level, 18pt</a:t>
            </a:r>
          </a:p>
          <a:p>
            <a:pPr lvl="2"/>
            <a:r>
              <a:rPr lang="en-US"/>
              <a:t>Third level, 16pt</a:t>
            </a:r>
          </a:p>
        </p:txBody>
      </p:sp>
      <p:sp>
        <p:nvSpPr>
          <p:cNvPr id="20" name="Content Placeholder 2">
            <a:extLst>
              <a:ext uri="{FF2B5EF4-FFF2-40B4-BE49-F238E27FC236}">
                <a16:creationId xmlns:a16="http://schemas.microsoft.com/office/drawing/2014/main" id="{6D37C3AF-7EB1-4CDE-B1C7-31C5078DBD71}"/>
              </a:ext>
            </a:extLst>
          </p:cNvPr>
          <p:cNvSpPr>
            <a:spLocks noGrp="1"/>
          </p:cNvSpPr>
          <p:nvPr>
            <p:ph idx="21" hasCustomPrompt="1"/>
          </p:nvPr>
        </p:nvSpPr>
        <p:spPr>
          <a:xfrm>
            <a:off x="4408831" y="3821372"/>
            <a:ext cx="3429000" cy="1823983"/>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90000"/>
              </a:lnSpc>
              <a:buFont typeface="Wingdings" panose="05000000000000000000" pitchFamily="2" charset="2"/>
              <a:buChar char="§"/>
              <a:defRPr sz="1400"/>
            </a:lvl4pPr>
            <a:lvl5pPr marL="1368000" indent="-342000">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p:txBody>
      </p:sp>
      <p:sp>
        <p:nvSpPr>
          <p:cNvPr id="2" name="Text Placeholder 6">
            <a:extLst>
              <a:ext uri="{FF2B5EF4-FFF2-40B4-BE49-F238E27FC236}">
                <a16:creationId xmlns:a16="http://schemas.microsoft.com/office/drawing/2014/main" id="{3F26ABA6-5DC6-296B-81A3-64A2AA19CBF0}"/>
              </a:ext>
            </a:extLst>
          </p:cNvPr>
          <p:cNvSpPr>
            <a:spLocks noGrp="1"/>
          </p:cNvSpPr>
          <p:nvPr>
            <p:ph type="body" sz="quarter" idx="22" hasCustomPrompt="1"/>
          </p:nvPr>
        </p:nvSpPr>
        <p:spPr>
          <a:xfrm>
            <a:off x="-1" y="5985387"/>
            <a:ext cx="12192000" cy="374904"/>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Tree>
    <p:extLst>
      <p:ext uri="{BB962C8B-B14F-4D97-AF65-F5344CB8AC3E}">
        <p14:creationId xmlns:p14="http://schemas.microsoft.com/office/powerpoint/2010/main" val="1168150651"/>
      </p:ext>
    </p:extLst>
  </p:cSld>
  <p:clrMapOvr>
    <a:masterClrMapping/>
  </p:clrMapOvr>
  <p:extLst>
    <p:ext uri="{DCECCB84-F9BA-43D5-87BE-67443E8EF086}">
      <p15:sldGuideLst xmlns:p15="http://schemas.microsoft.com/office/powerpoint/2012/main">
        <p15:guide id="1" orient="horz" pos="244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grpSp>
        <p:nvGrpSpPr>
          <p:cNvPr id="4" name="Group 3">
            <a:extLst>
              <a:ext uri="{FF2B5EF4-FFF2-40B4-BE49-F238E27FC236}">
                <a16:creationId xmlns:a16="http://schemas.microsoft.com/office/drawing/2014/main" id="{214793E8-8AA5-49D1-B431-8FD8310103FA}"/>
              </a:ext>
            </a:extLst>
          </p:cNvPr>
          <p:cNvGrpSpPr/>
          <p:nvPr userDrawn="1"/>
        </p:nvGrpSpPr>
        <p:grpSpPr>
          <a:xfrm>
            <a:off x="3086600" y="1215408"/>
            <a:ext cx="5991652" cy="4344686"/>
            <a:chOff x="3127545" y="1410880"/>
            <a:chExt cx="5991652" cy="4462272"/>
          </a:xfrm>
        </p:grpSpPr>
        <p:cxnSp>
          <p:nvCxnSpPr>
            <p:cNvPr id="12" name="Straight Connector 11">
              <a:extLst>
                <a:ext uri="{FF2B5EF4-FFF2-40B4-BE49-F238E27FC236}">
                  <a16:creationId xmlns:a16="http://schemas.microsoft.com/office/drawing/2014/main" id="{4538375F-017C-4D3C-98B0-0B49D2AAE3BA}"/>
                </a:ext>
              </a:extLst>
            </p:cNvPr>
            <p:cNvCxnSpPr/>
            <p:nvPr userDrawn="1"/>
          </p:nvCxnSpPr>
          <p:spPr>
            <a:xfrm>
              <a:off x="3127545"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B52EB66-0BC5-4D65-9873-7791F0C2A2E0}"/>
                </a:ext>
              </a:extLst>
            </p:cNvPr>
            <p:cNvCxnSpPr/>
            <p:nvPr userDrawn="1"/>
          </p:nvCxnSpPr>
          <p:spPr>
            <a:xfrm>
              <a:off x="6123371"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A66CFF-0E1D-4769-AC5A-FFCF982704C6}"/>
                </a:ext>
              </a:extLst>
            </p:cNvPr>
            <p:cNvCxnSpPr/>
            <p:nvPr userDrawn="1"/>
          </p:nvCxnSpPr>
          <p:spPr>
            <a:xfrm>
              <a:off x="9119197"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6" name="Title 1">
            <a:extLst>
              <a:ext uri="{FF2B5EF4-FFF2-40B4-BE49-F238E27FC236}">
                <a16:creationId xmlns:a16="http://schemas.microsoft.com/office/drawing/2014/main" id="{A188B354-73C1-4FC3-ADBC-D05E49D2C888}"/>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24" name="Content Placeholder 2">
            <a:extLst>
              <a:ext uri="{FF2B5EF4-FFF2-40B4-BE49-F238E27FC236}">
                <a16:creationId xmlns:a16="http://schemas.microsoft.com/office/drawing/2014/main" id="{54D3318C-8F76-4206-9910-F5345399DF21}"/>
              </a:ext>
            </a:extLst>
          </p:cNvPr>
          <p:cNvSpPr>
            <a:spLocks noGrp="1"/>
          </p:cNvSpPr>
          <p:nvPr>
            <p:ph idx="20" hasCustomPrompt="1"/>
          </p:nvPr>
        </p:nvSpPr>
        <p:spPr>
          <a:xfrm>
            <a:off x="3361280" y="1215408"/>
            <a:ext cx="2459736" cy="4297679"/>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90000"/>
              </a:lnSpc>
              <a:buFont typeface="Wingdings" panose="05000000000000000000" pitchFamily="2" charset="2"/>
              <a:buChar char="§"/>
              <a:defRPr sz="1400"/>
            </a:lvl4pPr>
            <a:lvl5pPr marL="1152000" indent="-182563">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p:txBody>
      </p:sp>
      <p:sp>
        <p:nvSpPr>
          <p:cNvPr id="25" name="Content Placeholder 2">
            <a:extLst>
              <a:ext uri="{FF2B5EF4-FFF2-40B4-BE49-F238E27FC236}">
                <a16:creationId xmlns:a16="http://schemas.microsoft.com/office/drawing/2014/main" id="{28E8396A-76B1-47DC-BFB9-FF6240FCD935}"/>
              </a:ext>
            </a:extLst>
          </p:cNvPr>
          <p:cNvSpPr>
            <a:spLocks noGrp="1"/>
          </p:cNvSpPr>
          <p:nvPr>
            <p:ph idx="21" hasCustomPrompt="1"/>
          </p:nvPr>
        </p:nvSpPr>
        <p:spPr>
          <a:xfrm>
            <a:off x="6343837" y="1215408"/>
            <a:ext cx="2459736" cy="4297679"/>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90000"/>
              </a:lnSpc>
              <a:buFont typeface="Wingdings" panose="05000000000000000000" pitchFamily="2" charset="2"/>
              <a:buChar char="§"/>
              <a:defRPr sz="1400"/>
            </a:lvl4pPr>
            <a:lvl5pPr marL="1152000" indent="-182563">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p:txBody>
      </p:sp>
      <p:sp>
        <p:nvSpPr>
          <p:cNvPr id="26" name="Content Placeholder 2">
            <a:extLst>
              <a:ext uri="{FF2B5EF4-FFF2-40B4-BE49-F238E27FC236}">
                <a16:creationId xmlns:a16="http://schemas.microsoft.com/office/drawing/2014/main" id="{CC147921-EE6F-4EE4-A0E9-54746F0C8D81}"/>
              </a:ext>
            </a:extLst>
          </p:cNvPr>
          <p:cNvSpPr>
            <a:spLocks noGrp="1"/>
          </p:cNvSpPr>
          <p:nvPr>
            <p:ph idx="22" hasCustomPrompt="1"/>
          </p:nvPr>
        </p:nvSpPr>
        <p:spPr>
          <a:xfrm>
            <a:off x="9339423" y="1215408"/>
            <a:ext cx="2459736" cy="4297679"/>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90000"/>
              </a:lnSpc>
              <a:buFont typeface="Wingdings" panose="05000000000000000000" pitchFamily="2" charset="2"/>
              <a:buChar char="§"/>
              <a:defRPr sz="1400"/>
            </a:lvl4pPr>
            <a:lvl5pPr marL="1152000" indent="-182563">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p:txBody>
      </p:sp>
      <p:sp>
        <p:nvSpPr>
          <p:cNvPr id="13" name="Content Placeholder 2">
            <a:extLst>
              <a:ext uri="{FF2B5EF4-FFF2-40B4-BE49-F238E27FC236}">
                <a16:creationId xmlns:a16="http://schemas.microsoft.com/office/drawing/2014/main" id="{8ABA0516-E7C2-4F85-A344-898FBEA973BB}"/>
              </a:ext>
            </a:extLst>
          </p:cNvPr>
          <p:cNvSpPr>
            <a:spLocks noGrp="1"/>
          </p:cNvSpPr>
          <p:nvPr>
            <p:ph idx="19" hasCustomPrompt="1"/>
          </p:nvPr>
        </p:nvSpPr>
        <p:spPr>
          <a:xfrm>
            <a:off x="358819" y="1215408"/>
            <a:ext cx="2466363" cy="434483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90000"/>
              </a:lnSpc>
              <a:buFont typeface="Wingdings" panose="05000000000000000000" pitchFamily="2" charset="2"/>
              <a:buChar char="§"/>
              <a:defRPr sz="1400"/>
            </a:lvl4pPr>
            <a:lvl5pPr marL="1368000" indent="-342000">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p:txBody>
      </p:sp>
      <p:sp>
        <p:nvSpPr>
          <p:cNvPr id="2" name="Text Placeholder 6">
            <a:extLst>
              <a:ext uri="{FF2B5EF4-FFF2-40B4-BE49-F238E27FC236}">
                <a16:creationId xmlns:a16="http://schemas.microsoft.com/office/drawing/2014/main" id="{5FB1A56D-FD9B-5DC6-E465-32AB455A8DC6}"/>
              </a:ext>
            </a:extLst>
          </p:cNvPr>
          <p:cNvSpPr>
            <a:spLocks noGrp="1"/>
          </p:cNvSpPr>
          <p:nvPr>
            <p:ph type="body" sz="quarter" idx="16" hasCustomPrompt="1"/>
          </p:nvPr>
        </p:nvSpPr>
        <p:spPr>
          <a:xfrm>
            <a:off x="-1" y="5985387"/>
            <a:ext cx="12192000" cy="374904"/>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Tree>
    <p:extLst>
      <p:ext uri="{BB962C8B-B14F-4D97-AF65-F5344CB8AC3E}">
        <p14:creationId xmlns:p14="http://schemas.microsoft.com/office/powerpoint/2010/main" val="683860671"/>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ur Content + Pic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9" name="Picture Placeholder 8">
            <a:extLst>
              <a:ext uri="{FF2B5EF4-FFF2-40B4-BE49-F238E27FC236}">
                <a16:creationId xmlns:a16="http://schemas.microsoft.com/office/drawing/2014/main" id="{5632F1BF-A417-46F5-A2B0-EE338C9464D9}"/>
              </a:ext>
            </a:extLst>
          </p:cNvPr>
          <p:cNvSpPr>
            <a:spLocks noGrp="1"/>
          </p:cNvSpPr>
          <p:nvPr>
            <p:ph type="pic" sz="quarter" idx="16"/>
          </p:nvPr>
        </p:nvSpPr>
        <p:spPr>
          <a:xfrm>
            <a:off x="358819" y="1273220"/>
            <a:ext cx="2459038" cy="2019300"/>
          </a:xfrm>
          <a:pattFill prst="wdUpDiag">
            <a:fgClr>
              <a:schemeClr val="bg2"/>
            </a:fgClr>
            <a:bgClr>
              <a:schemeClr val="bg1"/>
            </a:bgClr>
          </a:pattFill>
        </p:spPr>
        <p:txBody>
          <a:bodyPr/>
          <a:lstStyle/>
          <a:p>
            <a:r>
              <a:rPr lang="en-US"/>
              <a:t>Click icon to add picture</a:t>
            </a:r>
          </a:p>
        </p:txBody>
      </p:sp>
      <p:sp>
        <p:nvSpPr>
          <p:cNvPr id="12" name="Picture Placeholder 8">
            <a:extLst>
              <a:ext uri="{FF2B5EF4-FFF2-40B4-BE49-F238E27FC236}">
                <a16:creationId xmlns:a16="http://schemas.microsoft.com/office/drawing/2014/main" id="{B664EC32-C8D7-4696-8955-D27860B11603}"/>
              </a:ext>
            </a:extLst>
          </p:cNvPr>
          <p:cNvSpPr>
            <a:spLocks noGrp="1"/>
          </p:cNvSpPr>
          <p:nvPr>
            <p:ph type="pic" sz="quarter" idx="17"/>
          </p:nvPr>
        </p:nvSpPr>
        <p:spPr>
          <a:xfrm>
            <a:off x="3354638" y="1273220"/>
            <a:ext cx="2459038" cy="2019300"/>
          </a:xfrm>
          <a:pattFill prst="wdUpDiag">
            <a:fgClr>
              <a:schemeClr val="bg2"/>
            </a:fgClr>
            <a:bgClr>
              <a:schemeClr val="bg1"/>
            </a:bgClr>
          </a:pattFill>
        </p:spPr>
        <p:txBody>
          <a:bodyPr/>
          <a:lstStyle/>
          <a:p>
            <a:r>
              <a:rPr lang="en-US"/>
              <a:t>Click icon to add picture</a:t>
            </a:r>
          </a:p>
        </p:txBody>
      </p:sp>
      <p:sp>
        <p:nvSpPr>
          <p:cNvPr id="14" name="Picture Placeholder 8">
            <a:extLst>
              <a:ext uri="{FF2B5EF4-FFF2-40B4-BE49-F238E27FC236}">
                <a16:creationId xmlns:a16="http://schemas.microsoft.com/office/drawing/2014/main" id="{7BC96BB2-8963-4074-99F2-2BEB65D70F68}"/>
              </a:ext>
            </a:extLst>
          </p:cNvPr>
          <p:cNvSpPr>
            <a:spLocks noGrp="1"/>
          </p:cNvSpPr>
          <p:nvPr>
            <p:ph type="pic" sz="quarter" idx="18"/>
          </p:nvPr>
        </p:nvSpPr>
        <p:spPr>
          <a:xfrm>
            <a:off x="6350457" y="1273220"/>
            <a:ext cx="2459038" cy="2019300"/>
          </a:xfrm>
          <a:pattFill prst="wdUpDiag">
            <a:fgClr>
              <a:schemeClr val="bg2"/>
            </a:fgClr>
            <a:bgClr>
              <a:schemeClr val="bg1"/>
            </a:bgClr>
          </a:pattFill>
        </p:spPr>
        <p:txBody>
          <a:bodyPr/>
          <a:lstStyle/>
          <a:p>
            <a:r>
              <a:rPr lang="en-US"/>
              <a:t>Click icon to add picture</a:t>
            </a:r>
          </a:p>
        </p:txBody>
      </p:sp>
      <p:sp>
        <p:nvSpPr>
          <p:cNvPr id="15" name="Picture Placeholder 8">
            <a:extLst>
              <a:ext uri="{FF2B5EF4-FFF2-40B4-BE49-F238E27FC236}">
                <a16:creationId xmlns:a16="http://schemas.microsoft.com/office/drawing/2014/main" id="{3FAAAD28-DA69-4AAE-9FAD-9F27417572FF}"/>
              </a:ext>
            </a:extLst>
          </p:cNvPr>
          <p:cNvSpPr>
            <a:spLocks noGrp="1"/>
          </p:cNvSpPr>
          <p:nvPr>
            <p:ph type="pic" sz="quarter" idx="19"/>
          </p:nvPr>
        </p:nvSpPr>
        <p:spPr>
          <a:xfrm>
            <a:off x="9346275" y="1273220"/>
            <a:ext cx="2459038" cy="2019300"/>
          </a:xfrm>
          <a:pattFill prst="wdUpDiag">
            <a:fgClr>
              <a:schemeClr val="bg2"/>
            </a:fgClr>
            <a:bgClr>
              <a:schemeClr val="bg1"/>
            </a:bgClr>
          </a:pattFill>
        </p:spPr>
        <p:txBody>
          <a:bodyPr/>
          <a:lstStyle/>
          <a:p>
            <a:r>
              <a:rPr lang="en-US"/>
              <a:t>Click icon to add picture</a:t>
            </a:r>
          </a:p>
        </p:txBody>
      </p:sp>
      <p:sp>
        <p:nvSpPr>
          <p:cNvPr id="25" name="Title 1">
            <a:extLst>
              <a:ext uri="{FF2B5EF4-FFF2-40B4-BE49-F238E27FC236}">
                <a16:creationId xmlns:a16="http://schemas.microsoft.com/office/drawing/2014/main" id="{C79369E0-2594-4856-BA19-045C97E0C835}"/>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3A61C6E7-9607-4D49-B661-2C93B399B882}"/>
              </a:ext>
            </a:extLst>
          </p:cNvPr>
          <p:cNvSpPr>
            <a:spLocks noGrp="1"/>
          </p:cNvSpPr>
          <p:nvPr>
            <p:ph idx="21" hasCustomPrompt="1"/>
          </p:nvPr>
        </p:nvSpPr>
        <p:spPr>
          <a:xfrm>
            <a:off x="3361280" y="3490408"/>
            <a:ext cx="2459736" cy="2019300"/>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90000"/>
              </a:lnSpc>
              <a:buFont typeface="Wingdings" panose="05000000000000000000" pitchFamily="2" charset="2"/>
              <a:buChar char="§"/>
              <a:defRPr sz="1400"/>
            </a:lvl4pPr>
            <a:lvl5pPr marL="1152000" indent="-182563">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p:txBody>
      </p:sp>
      <p:sp>
        <p:nvSpPr>
          <p:cNvPr id="16" name="Content Placeholder 2">
            <a:extLst>
              <a:ext uri="{FF2B5EF4-FFF2-40B4-BE49-F238E27FC236}">
                <a16:creationId xmlns:a16="http://schemas.microsoft.com/office/drawing/2014/main" id="{B1846DA4-E85D-42EE-853C-A0D2538F57AB}"/>
              </a:ext>
            </a:extLst>
          </p:cNvPr>
          <p:cNvSpPr>
            <a:spLocks noGrp="1"/>
          </p:cNvSpPr>
          <p:nvPr>
            <p:ph idx="22" hasCustomPrompt="1"/>
          </p:nvPr>
        </p:nvSpPr>
        <p:spPr>
          <a:xfrm>
            <a:off x="6343837" y="3490408"/>
            <a:ext cx="2459736" cy="2019300"/>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90000"/>
              </a:lnSpc>
              <a:buFont typeface="Wingdings" panose="05000000000000000000" pitchFamily="2" charset="2"/>
              <a:buChar char="§"/>
              <a:defRPr sz="1400"/>
            </a:lvl4pPr>
            <a:lvl5pPr marL="1152000" indent="-182563">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p:txBody>
      </p:sp>
      <p:sp>
        <p:nvSpPr>
          <p:cNvPr id="17" name="Content Placeholder 2">
            <a:extLst>
              <a:ext uri="{FF2B5EF4-FFF2-40B4-BE49-F238E27FC236}">
                <a16:creationId xmlns:a16="http://schemas.microsoft.com/office/drawing/2014/main" id="{2CAE046B-568E-42A3-846A-47DCFF96CFCA}"/>
              </a:ext>
            </a:extLst>
          </p:cNvPr>
          <p:cNvSpPr>
            <a:spLocks noGrp="1"/>
          </p:cNvSpPr>
          <p:nvPr>
            <p:ph idx="23" hasCustomPrompt="1"/>
          </p:nvPr>
        </p:nvSpPr>
        <p:spPr>
          <a:xfrm>
            <a:off x="9339423" y="3490408"/>
            <a:ext cx="2459736" cy="2019300"/>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90000"/>
              </a:lnSpc>
              <a:buFont typeface="Wingdings" panose="05000000000000000000" pitchFamily="2" charset="2"/>
              <a:buChar char="§"/>
              <a:defRPr sz="1400"/>
            </a:lvl4pPr>
            <a:lvl5pPr marL="1152000" indent="-182563">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p:txBody>
      </p:sp>
      <p:sp>
        <p:nvSpPr>
          <p:cNvPr id="19" name="Content Placeholder 2">
            <a:extLst>
              <a:ext uri="{FF2B5EF4-FFF2-40B4-BE49-F238E27FC236}">
                <a16:creationId xmlns:a16="http://schemas.microsoft.com/office/drawing/2014/main" id="{34DB80BF-E090-4894-86C1-C5BA987C88D9}"/>
              </a:ext>
            </a:extLst>
          </p:cNvPr>
          <p:cNvSpPr>
            <a:spLocks noGrp="1"/>
          </p:cNvSpPr>
          <p:nvPr>
            <p:ph idx="24" hasCustomPrompt="1"/>
          </p:nvPr>
        </p:nvSpPr>
        <p:spPr>
          <a:xfrm>
            <a:off x="358819" y="3515410"/>
            <a:ext cx="2466363" cy="204145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90000"/>
              </a:lnSpc>
              <a:buFont typeface="Wingdings" panose="05000000000000000000" pitchFamily="2" charset="2"/>
              <a:buChar char="§"/>
              <a:defRPr sz="1400"/>
            </a:lvl4pPr>
            <a:lvl5pPr marL="1368000" indent="-342000">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2"/>
            <a:endParaRPr lang="en-US"/>
          </a:p>
        </p:txBody>
      </p:sp>
      <p:sp>
        <p:nvSpPr>
          <p:cNvPr id="2" name="Text Placeholder 6">
            <a:extLst>
              <a:ext uri="{FF2B5EF4-FFF2-40B4-BE49-F238E27FC236}">
                <a16:creationId xmlns:a16="http://schemas.microsoft.com/office/drawing/2014/main" id="{71C2E6ED-F294-9B2C-99B8-06AE195F4445}"/>
              </a:ext>
            </a:extLst>
          </p:cNvPr>
          <p:cNvSpPr>
            <a:spLocks noGrp="1"/>
          </p:cNvSpPr>
          <p:nvPr>
            <p:ph type="body" sz="quarter" idx="25" hasCustomPrompt="1"/>
          </p:nvPr>
        </p:nvSpPr>
        <p:spPr>
          <a:xfrm>
            <a:off x="-1" y="5985387"/>
            <a:ext cx="12192000" cy="374904"/>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Tree>
    <p:extLst>
      <p:ext uri="{BB962C8B-B14F-4D97-AF65-F5344CB8AC3E}">
        <p14:creationId xmlns:p14="http://schemas.microsoft.com/office/powerpoint/2010/main" val="239661125"/>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our Content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2" name="Title 1">
            <a:extLst>
              <a:ext uri="{FF2B5EF4-FFF2-40B4-BE49-F238E27FC236}">
                <a16:creationId xmlns:a16="http://schemas.microsoft.com/office/drawing/2014/main" id="{2B2C3635-51CA-4376-B53E-0C667C3DE49A}"/>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9" name="Content Placeholder 2">
            <a:extLst>
              <a:ext uri="{FF2B5EF4-FFF2-40B4-BE49-F238E27FC236}">
                <a16:creationId xmlns:a16="http://schemas.microsoft.com/office/drawing/2014/main" id="{5830FD6D-4731-4031-8ADE-25392EE31DB0}"/>
              </a:ext>
            </a:extLst>
          </p:cNvPr>
          <p:cNvSpPr>
            <a:spLocks noGrp="1"/>
          </p:cNvSpPr>
          <p:nvPr>
            <p:ph idx="25" hasCustomPrompt="1"/>
          </p:nvPr>
        </p:nvSpPr>
        <p:spPr>
          <a:xfrm>
            <a:off x="358819" y="3521120"/>
            <a:ext cx="5540424" cy="2124236"/>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0" name="Content Placeholder 2">
            <a:extLst>
              <a:ext uri="{FF2B5EF4-FFF2-40B4-BE49-F238E27FC236}">
                <a16:creationId xmlns:a16="http://schemas.microsoft.com/office/drawing/2014/main" id="{A032F6F6-185D-45FD-B4CE-999D514CC47A}"/>
              </a:ext>
            </a:extLst>
          </p:cNvPr>
          <p:cNvSpPr>
            <a:spLocks noGrp="1"/>
          </p:cNvSpPr>
          <p:nvPr>
            <p:ph idx="26" hasCustomPrompt="1"/>
          </p:nvPr>
        </p:nvSpPr>
        <p:spPr>
          <a:xfrm>
            <a:off x="358819" y="1216968"/>
            <a:ext cx="5540424" cy="2041458"/>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1" name="Content Placeholder 2">
            <a:extLst>
              <a:ext uri="{FF2B5EF4-FFF2-40B4-BE49-F238E27FC236}">
                <a16:creationId xmlns:a16="http://schemas.microsoft.com/office/drawing/2014/main" id="{B731ABE7-9B42-4329-9965-68D7BE4FDC9F}"/>
              </a:ext>
            </a:extLst>
          </p:cNvPr>
          <p:cNvSpPr>
            <a:spLocks noGrp="1"/>
          </p:cNvSpPr>
          <p:nvPr>
            <p:ph idx="27" hasCustomPrompt="1"/>
          </p:nvPr>
        </p:nvSpPr>
        <p:spPr>
          <a:xfrm>
            <a:off x="6264889" y="3521120"/>
            <a:ext cx="5540424" cy="2124236"/>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4" name="Content Placeholder 2">
            <a:extLst>
              <a:ext uri="{FF2B5EF4-FFF2-40B4-BE49-F238E27FC236}">
                <a16:creationId xmlns:a16="http://schemas.microsoft.com/office/drawing/2014/main" id="{199AC77C-78C0-4604-A3DB-1EA19C262256}"/>
              </a:ext>
            </a:extLst>
          </p:cNvPr>
          <p:cNvSpPr>
            <a:spLocks noGrp="1"/>
          </p:cNvSpPr>
          <p:nvPr>
            <p:ph idx="28" hasCustomPrompt="1"/>
          </p:nvPr>
        </p:nvSpPr>
        <p:spPr>
          <a:xfrm>
            <a:off x="6264889" y="1216968"/>
            <a:ext cx="5540424" cy="2041458"/>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2" name="Text Placeholder 6">
            <a:extLst>
              <a:ext uri="{FF2B5EF4-FFF2-40B4-BE49-F238E27FC236}">
                <a16:creationId xmlns:a16="http://schemas.microsoft.com/office/drawing/2014/main" id="{8AC5AD50-E468-6C17-FF05-D1507408C4FA}"/>
              </a:ext>
            </a:extLst>
          </p:cNvPr>
          <p:cNvSpPr>
            <a:spLocks noGrp="1"/>
          </p:cNvSpPr>
          <p:nvPr>
            <p:ph type="body" sz="quarter" idx="16" hasCustomPrompt="1"/>
          </p:nvPr>
        </p:nvSpPr>
        <p:spPr>
          <a:xfrm>
            <a:off x="-1" y="5985387"/>
            <a:ext cx="12192000" cy="374904"/>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Tree>
    <p:extLst>
      <p:ext uri="{BB962C8B-B14F-4D97-AF65-F5344CB8AC3E}">
        <p14:creationId xmlns:p14="http://schemas.microsoft.com/office/powerpoint/2010/main" val="3524498864"/>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0D08997-B423-407B-B60D-8D5DFC3705FE}"/>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6" name="Title 1">
            <a:extLst>
              <a:ext uri="{FF2B5EF4-FFF2-40B4-BE49-F238E27FC236}">
                <a16:creationId xmlns:a16="http://schemas.microsoft.com/office/drawing/2014/main" id="{CBA6384A-E178-4E5E-A7F8-EAD0372140D5}"/>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2" name="Text Placeholder 6">
            <a:extLst>
              <a:ext uri="{FF2B5EF4-FFF2-40B4-BE49-F238E27FC236}">
                <a16:creationId xmlns:a16="http://schemas.microsoft.com/office/drawing/2014/main" id="{93850744-A982-85D8-464C-26EABD919D0A}"/>
              </a:ext>
            </a:extLst>
          </p:cNvPr>
          <p:cNvSpPr>
            <a:spLocks noGrp="1"/>
          </p:cNvSpPr>
          <p:nvPr>
            <p:ph type="body" sz="quarter" idx="16" hasCustomPrompt="1"/>
          </p:nvPr>
        </p:nvSpPr>
        <p:spPr>
          <a:xfrm>
            <a:off x="-1" y="5985387"/>
            <a:ext cx="12192000" cy="374904"/>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Tree>
    <p:extLst>
      <p:ext uri="{BB962C8B-B14F-4D97-AF65-F5344CB8AC3E}">
        <p14:creationId xmlns:p14="http://schemas.microsoft.com/office/powerpoint/2010/main" val="1560098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515A1-D885-F653-A7B8-496B86D75E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9C3BE3-7FD3-F7AC-D9F0-AA12EAF630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6DCE35-B2F6-9993-0E8E-9A5AA2F052F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2D44C2-1392-9B6A-4E68-CFEE0CE76C9B}"/>
              </a:ext>
            </a:extLst>
          </p:cNvPr>
          <p:cNvSpPr>
            <a:spLocks noGrp="1"/>
          </p:cNvSpPr>
          <p:nvPr>
            <p:ph type="dt" sz="half" idx="10"/>
          </p:nvPr>
        </p:nvSpPr>
        <p:spPr/>
        <p:txBody>
          <a:bodyPr/>
          <a:lstStyle/>
          <a:p>
            <a:fld id="{F378D64B-859A-4736-8BEC-DB4EDE9688D9}" type="datetimeFigureOut">
              <a:rPr lang="en-US" smtClean="0"/>
              <a:t>3/25/2025</a:t>
            </a:fld>
            <a:endParaRPr lang="en-US"/>
          </a:p>
        </p:txBody>
      </p:sp>
      <p:sp>
        <p:nvSpPr>
          <p:cNvPr id="6" name="Footer Placeholder 5">
            <a:extLst>
              <a:ext uri="{FF2B5EF4-FFF2-40B4-BE49-F238E27FC236}">
                <a16:creationId xmlns:a16="http://schemas.microsoft.com/office/drawing/2014/main" id="{9D25F381-69F1-9258-700F-784BDEF3B1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41B8D2-AC66-6779-DFF8-1AA954ECA988}"/>
              </a:ext>
            </a:extLst>
          </p:cNvPr>
          <p:cNvSpPr>
            <a:spLocks noGrp="1"/>
          </p:cNvSpPr>
          <p:nvPr>
            <p:ph type="sldNum" sz="quarter" idx="12"/>
          </p:nvPr>
        </p:nvSpPr>
        <p:spPr/>
        <p:txBody>
          <a:bodyPr/>
          <a:lstStyle/>
          <a:p>
            <a:fld id="{00EBDF4E-29D0-49D0-899C-7CD6C3CE62A6}" type="slidenum">
              <a:rPr lang="en-US" smtClean="0"/>
              <a:t>‹#›</a:t>
            </a:fld>
            <a:endParaRPr lang="en-US"/>
          </a:p>
        </p:txBody>
      </p:sp>
    </p:spTree>
    <p:extLst>
      <p:ext uri="{BB962C8B-B14F-4D97-AF65-F5344CB8AC3E}">
        <p14:creationId xmlns:p14="http://schemas.microsoft.com/office/powerpoint/2010/main" val="8940569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C549D9-CB0B-4053-B4B8-18A9A6E347D0}"/>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2" name="Text Placeholder 6">
            <a:extLst>
              <a:ext uri="{FF2B5EF4-FFF2-40B4-BE49-F238E27FC236}">
                <a16:creationId xmlns:a16="http://schemas.microsoft.com/office/drawing/2014/main" id="{86AC20B8-6281-CD20-EE13-49D3EED14021}"/>
              </a:ext>
            </a:extLst>
          </p:cNvPr>
          <p:cNvSpPr>
            <a:spLocks noGrp="1"/>
          </p:cNvSpPr>
          <p:nvPr>
            <p:ph type="body" sz="quarter" idx="16" hasCustomPrompt="1"/>
          </p:nvPr>
        </p:nvSpPr>
        <p:spPr>
          <a:xfrm>
            <a:off x="-1" y="5985387"/>
            <a:ext cx="12192000" cy="374904"/>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Tree>
    <p:extLst>
      <p:ext uri="{BB962C8B-B14F-4D97-AF65-F5344CB8AC3E}">
        <p14:creationId xmlns:p14="http://schemas.microsoft.com/office/powerpoint/2010/main" val="23598436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5" name="Title 1">
            <a:extLst>
              <a:ext uri="{FF2B5EF4-FFF2-40B4-BE49-F238E27FC236}">
                <a16:creationId xmlns:a16="http://schemas.microsoft.com/office/drawing/2014/main" id="{E2119B59-858C-4500-B149-5374ADF33E36}"/>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9" name="Content Placeholder 2">
            <a:extLst>
              <a:ext uri="{FF2B5EF4-FFF2-40B4-BE49-F238E27FC236}">
                <a16:creationId xmlns:a16="http://schemas.microsoft.com/office/drawing/2014/main" id="{68906F9A-9C1E-490B-94EE-B9A132365C6D}"/>
              </a:ext>
            </a:extLst>
          </p:cNvPr>
          <p:cNvSpPr>
            <a:spLocks noGrp="1"/>
          </p:cNvSpPr>
          <p:nvPr>
            <p:ph idx="17" hasCustomPrompt="1"/>
          </p:nvPr>
        </p:nvSpPr>
        <p:spPr>
          <a:xfrm>
            <a:off x="358819" y="1273219"/>
            <a:ext cx="11446494" cy="4226829"/>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15624928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ntent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Title 1">
            <a:extLst>
              <a:ext uri="{FF2B5EF4-FFF2-40B4-BE49-F238E27FC236}">
                <a16:creationId xmlns:a16="http://schemas.microsoft.com/office/drawing/2014/main" id="{A32055D6-B48C-46FA-A045-DB6BE9C2CCC4}"/>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5C2E4644-AE39-48CE-A659-6F925FF92EBC}"/>
              </a:ext>
            </a:extLst>
          </p:cNvPr>
          <p:cNvSpPr>
            <a:spLocks noGrp="1"/>
          </p:cNvSpPr>
          <p:nvPr>
            <p:ph idx="17" hasCustomPrompt="1"/>
          </p:nvPr>
        </p:nvSpPr>
        <p:spPr>
          <a:xfrm>
            <a:off x="358819" y="1273220"/>
            <a:ext cx="5489645" cy="4267772"/>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3" name="Content Placeholder 2">
            <a:extLst>
              <a:ext uri="{FF2B5EF4-FFF2-40B4-BE49-F238E27FC236}">
                <a16:creationId xmlns:a16="http://schemas.microsoft.com/office/drawing/2014/main" id="{CAE9381A-ED2B-4399-8D72-4D8BE99E5528}"/>
              </a:ext>
            </a:extLst>
          </p:cNvPr>
          <p:cNvSpPr>
            <a:spLocks noGrp="1"/>
          </p:cNvSpPr>
          <p:nvPr>
            <p:ph idx="18" hasCustomPrompt="1"/>
          </p:nvPr>
        </p:nvSpPr>
        <p:spPr>
          <a:xfrm>
            <a:off x="6315668" y="1273220"/>
            <a:ext cx="5489645" cy="4267772"/>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3918087652"/>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 Pic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9" name="Title 1">
            <a:extLst>
              <a:ext uri="{FF2B5EF4-FFF2-40B4-BE49-F238E27FC236}">
                <a16:creationId xmlns:a16="http://schemas.microsoft.com/office/drawing/2014/main" id="{A67C88C3-29C3-4638-9D18-19985AD9E25B}"/>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2" name="Picture Placeholder 6">
            <a:extLst>
              <a:ext uri="{FF2B5EF4-FFF2-40B4-BE49-F238E27FC236}">
                <a16:creationId xmlns:a16="http://schemas.microsoft.com/office/drawing/2014/main" id="{46DE221B-DD3F-4CCF-B057-0E4063F3D30D}"/>
              </a:ext>
            </a:extLst>
          </p:cNvPr>
          <p:cNvSpPr>
            <a:spLocks noGrp="1"/>
          </p:cNvSpPr>
          <p:nvPr>
            <p:ph type="pic" sz="quarter" idx="13"/>
          </p:nvPr>
        </p:nvSpPr>
        <p:spPr>
          <a:xfrm>
            <a:off x="6324600" y="1273218"/>
            <a:ext cx="5372100" cy="4215793"/>
          </a:xfrm>
          <a:pattFill prst="wdUpDiag">
            <a:fgClr>
              <a:schemeClr val="bg2"/>
            </a:fgClr>
            <a:bgClr>
              <a:schemeClr val="bg1"/>
            </a:bgClr>
          </a:pattFill>
        </p:spPr>
        <p:txBody>
          <a:bodyPr/>
          <a:lstStyle/>
          <a:p>
            <a:r>
              <a:rPr lang="en-US"/>
              <a:t>Click icon to add picture</a:t>
            </a:r>
          </a:p>
        </p:txBody>
      </p:sp>
      <p:sp>
        <p:nvSpPr>
          <p:cNvPr id="13" name="Content Placeholder 2">
            <a:extLst>
              <a:ext uri="{FF2B5EF4-FFF2-40B4-BE49-F238E27FC236}">
                <a16:creationId xmlns:a16="http://schemas.microsoft.com/office/drawing/2014/main" id="{490B8729-D5AF-457C-8A0B-F43CC5F69622}"/>
              </a:ext>
            </a:extLst>
          </p:cNvPr>
          <p:cNvSpPr>
            <a:spLocks noGrp="1"/>
          </p:cNvSpPr>
          <p:nvPr>
            <p:ph idx="17" hasCustomPrompt="1"/>
          </p:nvPr>
        </p:nvSpPr>
        <p:spPr>
          <a:xfrm>
            <a:off x="358819" y="1273220"/>
            <a:ext cx="5489645" cy="4215792"/>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1279650787"/>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ntent + Pics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2" name="Title 1">
            <a:extLst>
              <a:ext uri="{FF2B5EF4-FFF2-40B4-BE49-F238E27FC236}">
                <a16:creationId xmlns:a16="http://schemas.microsoft.com/office/drawing/2014/main" id="{690E6779-1215-4847-8188-57330BEA8D62}"/>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7" name="Picture Placeholder 6">
            <a:extLst>
              <a:ext uri="{FF2B5EF4-FFF2-40B4-BE49-F238E27FC236}">
                <a16:creationId xmlns:a16="http://schemas.microsoft.com/office/drawing/2014/main" id="{838153A2-00B1-4C00-BFD7-12A5E0F94EBD}"/>
              </a:ext>
            </a:extLst>
          </p:cNvPr>
          <p:cNvSpPr>
            <a:spLocks noGrp="1"/>
          </p:cNvSpPr>
          <p:nvPr>
            <p:ph type="pic" sz="quarter" idx="16"/>
          </p:nvPr>
        </p:nvSpPr>
        <p:spPr>
          <a:xfrm>
            <a:off x="358818" y="1300516"/>
            <a:ext cx="5489645" cy="2247900"/>
          </a:xfrm>
          <a:pattFill prst="wdUpDiag">
            <a:fgClr>
              <a:schemeClr val="bg2"/>
            </a:fgClr>
            <a:bgClr>
              <a:schemeClr val="bg1"/>
            </a:bgClr>
          </a:pattFill>
        </p:spPr>
        <p:txBody>
          <a:bodyPr/>
          <a:lstStyle/>
          <a:p>
            <a:r>
              <a:rPr lang="en-US"/>
              <a:t>Click icon to add picture</a:t>
            </a:r>
          </a:p>
        </p:txBody>
      </p:sp>
      <p:sp>
        <p:nvSpPr>
          <p:cNvPr id="18" name="Picture Placeholder 6">
            <a:extLst>
              <a:ext uri="{FF2B5EF4-FFF2-40B4-BE49-F238E27FC236}">
                <a16:creationId xmlns:a16="http://schemas.microsoft.com/office/drawing/2014/main" id="{4C9CD2A0-C282-40D5-84DC-2FAAF7E74358}"/>
              </a:ext>
            </a:extLst>
          </p:cNvPr>
          <p:cNvSpPr>
            <a:spLocks noGrp="1"/>
          </p:cNvSpPr>
          <p:nvPr>
            <p:ph type="pic" sz="quarter" idx="20"/>
          </p:nvPr>
        </p:nvSpPr>
        <p:spPr>
          <a:xfrm>
            <a:off x="6315667" y="1300516"/>
            <a:ext cx="5489645" cy="2247900"/>
          </a:xfrm>
          <a:pattFill prst="wdUpDiag">
            <a:fgClr>
              <a:schemeClr val="bg2"/>
            </a:fgClr>
            <a:bgClr>
              <a:schemeClr val="bg1"/>
            </a:bgClr>
          </a:pattFill>
        </p:spPr>
        <p:txBody>
          <a:bodyPr/>
          <a:lstStyle/>
          <a:p>
            <a:r>
              <a:rPr lang="en-US"/>
              <a:t>Click icon to add picture</a:t>
            </a:r>
          </a:p>
        </p:txBody>
      </p:sp>
      <p:sp>
        <p:nvSpPr>
          <p:cNvPr id="19" name="Content Placeholder 2">
            <a:extLst>
              <a:ext uri="{FF2B5EF4-FFF2-40B4-BE49-F238E27FC236}">
                <a16:creationId xmlns:a16="http://schemas.microsoft.com/office/drawing/2014/main" id="{1A33228C-46CB-471D-98B2-1A1AF4B8A142}"/>
              </a:ext>
            </a:extLst>
          </p:cNvPr>
          <p:cNvSpPr>
            <a:spLocks noGrp="1"/>
          </p:cNvSpPr>
          <p:nvPr>
            <p:ph idx="17" hasCustomPrompt="1"/>
          </p:nvPr>
        </p:nvSpPr>
        <p:spPr>
          <a:xfrm>
            <a:off x="358819" y="3825354"/>
            <a:ext cx="5489645" cy="2011242"/>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
        <p:nvSpPr>
          <p:cNvPr id="20" name="Content Placeholder 2">
            <a:extLst>
              <a:ext uri="{FF2B5EF4-FFF2-40B4-BE49-F238E27FC236}">
                <a16:creationId xmlns:a16="http://schemas.microsoft.com/office/drawing/2014/main" id="{56A5F9B4-DFAA-4E07-9C13-276D505B7506}"/>
              </a:ext>
            </a:extLst>
          </p:cNvPr>
          <p:cNvSpPr>
            <a:spLocks noGrp="1"/>
          </p:cNvSpPr>
          <p:nvPr>
            <p:ph idx="21" hasCustomPrompt="1"/>
          </p:nvPr>
        </p:nvSpPr>
        <p:spPr>
          <a:xfrm>
            <a:off x="6315668" y="3825354"/>
            <a:ext cx="5489645" cy="2011242"/>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Tree>
    <p:extLst>
      <p:ext uri="{BB962C8B-B14F-4D97-AF65-F5344CB8AC3E}">
        <p14:creationId xmlns:p14="http://schemas.microsoft.com/office/powerpoint/2010/main" val="3011609753"/>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guide id="4" orient="horz" pos="2448">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ree Content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7" name="Title 1">
            <a:extLst>
              <a:ext uri="{FF2B5EF4-FFF2-40B4-BE49-F238E27FC236}">
                <a16:creationId xmlns:a16="http://schemas.microsoft.com/office/drawing/2014/main" id="{0102B6B0-9C58-48D4-B12C-9ED8676D5E27}"/>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grpSp>
        <p:nvGrpSpPr>
          <p:cNvPr id="22" name="Group 21">
            <a:extLst>
              <a:ext uri="{FF2B5EF4-FFF2-40B4-BE49-F238E27FC236}">
                <a16:creationId xmlns:a16="http://schemas.microsoft.com/office/drawing/2014/main" id="{1FF7A157-11E0-4942-BE9B-6C23FFF7E99B}"/>
              </a:ext>
            </a:extLst>
          </p:cNvPr>
          <p:cNvGrpSpPr/>
          <p:nvPr userDrawn="1"/>
        </p:nvGrpSpPr>
        <p:grpSpPr>
          <a:xfrm>
            <a:off x="4098325" y="1300517"/>
            <a:ext cx="4022712" cy="4344840"/>
            <a:chOff x="4125621" y="1410880"/>
            <a:chExt cx="4022712" cy="4462273"/>
          </a:xfrm>
        </p:grpSpPr>
        <p:cxnSp>
          <p:nvCxnSpPr>
            <p:cNvPr id="23" name="Straight Connector 22">
              <a:extLst>
                <a:ext uri="{FF2B5EF4-FFF2-40B4-BE49-F238E27FC236}">
                  <a16:creationId xmlns:a16="http://schemas.microsoft.com/office/drawing/2014/main" id="{0F9BD489-107B-4209-86D3-A53593D14366}"/>
                </a:ext>
              </a:extLst>
            </p:cNvPr>
            <p:cNvCxnSpPr/>
            <p:nvPr userDrawn="1"/>
          </p:nvCxnSpPr>
          <p:spPr>
            <a:xfrm>
              <a:off x="4125621"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1B1D34A-199F-4664-B846-5EEDBDEBE004}"/>
                </a:ext>
              </a:extLst>
            </p:cNvPr>
            <p:cNvCxnSpPr/>
            <p:nvPr userDrawn="1"/>
          </p:nvCxnSpPr>
          <p:spPr>
            <a:xfrm>
              <a:off x="8148333" y="1410881"/>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25" name="Content Placeholder 2">
            <a:extLst>
              <a:ext uri="{FF2B5EF4-FFF2-40B4-BE49-F238E27FC236}">
                <a16:creationId xmlns:a16="http://schemas.microsoft.com/office/drawing/2014/main" id="{97992B38-768E-4CF3-B819-4952C70E2D8D}"/>
              </a:ext>
            </a:extLst>
          </p:cNvPr>
          <p:cNvSpPr>
            <a:spLocks noGrp="1"/>
          </p:cNvSpPr>
          <p:nvPr>
            <p:ph idx="17" hasCustomPrompt="1"/>
          </p:nvPr>
        </p:nvSpPr>
        <p:spPr>
          <a:xfrm>
            <a:off x="358820" y="1300518"/>
            <a:ext cx="3429000" cy="434483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
        <p:nvSpPr>
          <p:cNvPr id="26" name="Content Placeholder 2">
            <a:extLst>
              <a:ext uri="{FF2B5EF4-FFF2-40B4-BE49-F238E27FC236}">
                <a16:creationId xmlns:a16="http://schemas.microsoft.com/office/drawing/2014/main" id="{1F46BAC4-511C-4521-85A7-F6BE600BE03D}"/>
              </a:ext>
            </a:extLst>
          </p:cNvPr>
          <p:cNvSpPr>
            <a:spLocks noGrp="1"/>
          </p:cNvSpPr>
          <p:nvPr>
            <p:ph idx="18" hasCustomPrompt="1"/>
          </p:nvPr>
        </p:nvSpPr>
        <p:spPr>
          <a:xfrm>
            <a:off x="8376313" y="1300518"/>
            <a:ext cx="3429000" cy="434483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
        <p:nvSpPr>
          <p:cNvPr id="27" name="Content Placeholder 2">
            <a:extLst>
              <a:ext uri="{FF2B5EF4-FFF2-40B4-BE49-F238E27FC236}">
                <a16:creationId xmlns:a16="http://schemas.microsoft.com/office/drawing/2014/main" id="{6E863A8E-8FD5-472B-9D19-AFE65B5C6626}"/>
              </a:ext>
            </a:extLst>
          </p:cNvPr>
          <p:cNvSpPr>
            <a:spLocks noGrp="1"/>
          </p:cNvSpPr>
          <p:nvPr>
            <p:ph idx="19" hasCustomPrompt="1"/>
          </p:nvPr>
        </p:nvSpPr>
        <p:spPr>
          <a:xfrm>
            <a:off x="4408831" y="1300518"/>
            <a:ext cx="3429000" cy="434483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Tree>
    <p:extLst>
      <p:ext uri="{BB962C8B-B14F-4D97-AF65-F5344CB8AC3E}">
        <p14:creationId xmlns:p14="http://schemas.microsoft.com/office/powerpoint/2010/main" val="2512665543"/>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ree Content + Pics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9" name="Title 1">
            <a:extLst>
              <a:ext uri="{FF2B5EF4-FFF2-40B4-BE49-F238E27FC236}">
                <a16:creationId xmlns:a16="http://schemas.microsoft.com/office/drawing/2014/main" id="{6CF918C0-6EF6-4029-BAA3-0797ADF27E82}"/>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23" name="Picture Placeholder 6">
            <a:extLst>
              <a:ext uri="{FF2B5EF4-FFF2-40B4-BE49-F238E27FC236}">
                <a16:creationId xmlns:a16="http://schemas.microsoft.com/office/drawing/2014/main" id="{BFF2A0F5-8AAF-4D59-BE06-0CD4394FBBE8}"/>
              </a:ext>
            </a:extLst>
          </p:cNvPr>
          <p:cNvSpPr>
            <a:spLocks noGrp="1"/>
          </p:cNvSpPr>
          <p:nvPr>
            <p:ph type="pic" sz="quarter" idx="15"/>
          </p:nvPr>
        </p:nvSpPr>
        <p:spPr>
          <a:xfrm>
            <a:off x="358819" y="1273220"/>
            <a:ext cx="3429000" cy="2247900"/>
          </a:xfrm>
          <a:pattFill prst="wdUpDiag">
            <a:fgClr>
              <a:schemeClr val="bg2"/>
            </a:fgClr>
            <a:bgClr>
              <a:schemeClr val="bg1"/>
            </a:bgClr>
          </a:pattFill>
        </p:spPr>
        <p:txBody>
          <a:bodyPr/>
          <a:lstStyle/>
          <a:p>
            <a:r>
              <a:rPr lang="en-US"/>
              <a:t>Click icon to add picture</a:t>
            </a:r>
          </a:p>
        </p:txBody>
      </p:sp>
      <p:sp>
        <p:nvSpPr>
          <p:cNvPr id="24" name="Picture Placeholder 6">
            <a:extLst>
              <a:ext uri="{FF2B5EF4-FFF2-40B4-BE49-F238E27FC236}">
                <a16:creationId xmlns:a16="http://schemas.microsoft.com/office/drawing/2014/main" id="{8F9FD8CE-ABB0-4A28-AF53-3BDD466E91C8}"/>
              </a:ext>
            </a:extLst>
          </p:cNvPr>
          <p:cNvSpPr>
            <a:spLocks noGrp="1"/>
          </p:cNvSpPr>
          <p:nvPr>
            <p:ph type="pic" sz="quarter" idx="16"/>
          </p:nvPr>
        </p:nvSpPr>
        <p:spPr>
          <a:xfrm>
            <a:off x="4381500" y="1273220"/>
            <a:ext cx="3429000" cy="2247900"/>
          </a:xfrm>
          <a:pattFill prst="wdUpDiag">
            <a:fgClr>
              <a:schemeClr val="bg2"/>
            </a:fgClr>
            <a:bgClr>
              <a:schemeClr val="bg1"/>
            </a:bgClr>
          </a:pattFill>
        </p:spPr>
        <p:txBody>
          <a:bodyPr/>
          <a:lstStyle/>
          <a:p>
            <a:r>
              <a:rPr lang="en-US"/>
              <a:t>Click icon to add picture</a:t>
            </a:r>
          </a:p>
        </p:txBody>
      </p:sp>
      <p:sp>
        <p:nvSpPr>
          <p:cNvPr id="25" name="Picture Placeholder 6">
            <a:extLst>
              <a:ext uri="{FF2B5EF4-FFF2-40B4-BE49-F238E27FC236}">
                <a16:creationId xmlns:a16="http://schemas.microsoft.com/office/drawing/2014/main" id="{3F7006CF-B885-4A96-AB02-317E27A4BB04}"/>
              </a:ext>
            </a:extLst>
          </p:cNvPr>
          <p:cNvSpPr>
            <a:spLocks noGrp="1"/>
          </p:cNvSpPr>
          <p:nvPr>
            <p:ph type="pic" sz="quarter" idx="17"/>
          </p:nvPr>
        </p:nvSpPr>
        <p:spPr>
          <a:xfrm>
            <a:off x="8376313" y="1273220"/>
            <a:ext cx="3429000" cy="2247900"/>
          </a:xfrm>
          <a:pattFill prst="wdUpDiag">
            <a:fgClr>
              <a:schemeClr val="bg2"/>
            </a:fgClr>
            <a:bgClr>
              <a:schemeClr val="bg1"/>
            </a:bgClr>
          </a:pattFill>
        </p:spPr>
        <p:txBody>
          <a:bodyPr/>
          <a:lstStyle/>
          <a:p>
            <a:r>
              <a:rPr lang="en-US"/>
              <a:t>Click icon to add picture</a:t>
            </a:r>
          </a:p>
        </p:txBody>
      </p:sp>
      <p:sp>
        <p:nvSpPr>
          <p:cNvPr id="26" name="Content Placeholder 2">
            <a:extLst>
              <a:ext uri="{FF2B5EF4-FFF2-40B4-BE49-F238E27FC236}">
                <a16:creationId xmlns:a16="http://schemas.microsoft.com/office/drawing/2014/main" id="{CAA1C765-1255-4571-B7B6-2A20A7CFE91F}"/>
              </a:ext>
            </a:extLst>
          </p:cNvPr>
          <p:cNvSpPr>
            <a:spLocks noGrp="1"/>
          </p:cNvSpPr>
          <p:nvPr>
            <p:ph idx="19" hasCustomPrompt="1"/>
          </p:nvPr>
        </p:nvSpPr>
        <p:spPr>
          <a:xfrm>
            <a:off x="358820" y="3821372"/>
            <a:ext cx="3429000" cy="2433513"/>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
        <p:nvSpPr>
          <p:cNvPr id="27" name="Content Placeholder 2">
            <a:extLst>
              <a:ext uri="{FF2B5EF4-FFF2-40B4-BE49-F238E27FC236}">
                <a16:creationId xmlns:a16="http://schemas.microsoft.com/office/drawing/2014/main" id="{2CF0287F-1FFD-4705-9167-5E5A8A2628D8}"/>
              </a:ext>
            </a:extLst>
          </p:cNvPr>
          <p:cNvSpPr>
            <a:spLocks noGrp="1"/>
          </p:cNvSpPr>
          <p:nvPr>
            <p:ph idx="20" hasCustomPrompt="1"/>
          </p:nvPr>
        </p:nvSpPr>
        <p:spPr>
          <a:xfrm>
            <a:off x="8376313" y="3821372"/>
            <a:ext cx="3429000" cy="2433513"/>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
        <p:nvSpPr>
          <p:cNvPr id="28" name="Content Placeholder 2">
            <a:extLst>
              <a:ext uri="{FF2B5EF4-FFF2-40B4-BE49-F238E27FC236}">
                <a16:creationId xmlns:a16="http://schemas.microsoft.com/office/drawing/2014/main" id="{4C8C41A0-3BBF-466C-8BC4-E8E875D7B706}"/>
              </a:ext>
            </a:extLst>
          </p:cNvPr>
          <p:cNvSpPr>
            <a:spLocks noGrp="1"/>
          </p:cNvSpPr>
          <p:nvPr>
            <p:ph idx="21" hasCustomPrompt="1"/>
          </p:nvPr>
        </p:nvSpPr>
        <p:spPr>
          <a:xfrm>
            <a:off x="4408831" y="3821372"/>
            <a:ext cx="3429000" cy="2433513"/>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Tree>
    <p:extLst>
      <p:ext uri="{BB962C8B-B14F-4D97-AF65-F5344CB8AC3E}">
        <p14:creationId xmlns:p14="http://schemas.microsoft.com/office/powerpoint/2010/main" val="579325460"/>
      </p:ext>
    </p:extLst>
  </p:cSld>
  <p:clrMapOvr>
    <a:masterClrMapping/>
  </p:clrMapOvr>
  <p:extLst>
    <p:ext uri="{DCECCB84-F9BA-43D5-87BE-67443E8EF086}">
      <p15:sldGuideLst xmlns:p15="http://schemas.microsoft.com/office/powerpoint/2012/main">
        <p15:guide id="1" orient="horz" pos="2448">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our Content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9" name="Title 1">
            <a:extLst>
              <a:ext uri="{FF2B5EF4-FFF2-40B4-BE49-F238E27FC236}">
                <a16:creationId xmlns:a16="http://schemas.microsoft.com/office/drawing/2014/main" id="{B4F01B85-905E-431F-9B6C-E53ACC7ECEF3}"/>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grpSp>
        <p:nvGrpSpPr>
          <p:cNvPr id="28" name="Group 27">
            <a:extLst>
              <a:ext uri="{FF2B5EF4-FFF2-40B4-BE49-F238E27FC236}">
                <a16:creationId xmlns:a16="http://schemas.microsoft.com/office/drawing/2014/main" id="{5A0FC763-C822-4C0F-9D45-743EF1306BC0}"/>
              </a:ext>
            </a:extLst>
          </p:cNvPr>
          <p:cNvGrpSpPr/>
          <p:nvPr userDrawn="1"/>
        </p:nvGrpSpPr>
        <p:grpSpPr>
          <a:xfrm>
            <a:off x="3086600" y="1274400"/>
            <a:ext cx="5991652" cy="4344686"/>
            <a:chOff x="3127545" y="1410880"/>
            <a:chExt cx="5991652" cy="4462272"/>
          </a:xfrm>
        </p:grpSpPr>
        <p:cxnSp>
          <p:nvCxnSpPr>
            <p:cNvPr id="29" name="Straight Connector 28">
              <a:extLst>
                <a:ext uri="{FF2B5EF4-FFF2-40B4-BE49-F238E27FC236}">
                  <a16:creationId xmlns:a16="http://schemas.microsoft.com/office/drawing/2014/main" id="{CB17D62E-4C64-4317-914D-235DAFB7D652}"/>
                </a:ext>
              </a:extLst>
            </p:cNvPr>
            <p:cNvCxnSpPr/>
            <p:nvPr userDrawn="1"/>
          </p:nvCxnSpPr>
          <p:spPr>
            <a:xfrm>
              <a:off x="3127545"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1911BF6-28F2-49B3-93B3-AD8AA33D122E}"/>
                </a:ext>
              </a:extLst>
            </p:cNvPr>
            <p:cNvCxnSpPr/>
            <p:nvPr userDrawn="1"/>
          </p:nvCxnSpPr>
          <p:spPr>
            <a:xfrm>
              <a:off x="6123371"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4591C0-D27B-4F00-850E-225564475DA2}"/>
                </a:ext>
              </a:extLst>
            </p:cNvPr>
            <p:cNvCxnSpPr/>
            <p:nvPr userDrawn="1"/>
          </p:nvCxnSpPr>
          <p:spPr>
            <a:xfrm>
              <a:off x="9119197"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32" name="Content Placeholder 2">
            <a:extLst>
              <a:ext uri="{FF2B5EF4-FFF2-40B4-BE49-F238E27FC236}">
                <a16:creationId xmlns:a16="http://schemas.microsoft.com/office/drawing/2014/main" id="{24C38C89-1D46-4767-87F6-91CA58DB3369}"/>
              </a:ext>
            </a:extLst>
          </p:cNvPr>
          <p:cNvSpPr>
            <a:spLocks noGrp="1"/>
          </p:cNvSpPr>
          <p:nvPr>
            <p:ph idx="20" hasCustomPrompt="1"/>
          </p:nvPr>
        </p:nvSpPr>
        <p:spPr>
          <a:xfrm>
            <a:off x="3361280" y="1300517"/>
            <a:ext cx="2459736" cy="4297679"/>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100000"/>
              </a:lnSpc>
              <a:spcBef>
                <a:spcPts val="400"/>
              </a:spcBef>
              <a:buFont typeface="Wingdings" panose="05000000000000000000" pitchFamily="2" charset="2"/>
              <a:buChar char="§"/>
              <a:defRPr sz="1400"/>
            </a:lvl4pPr>
            <a:lvl5pPr marL="1152000" indent="-182563">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
        <p:nvSpPr>
          <p:cNvPr id="33" name="Content Placeholder 2">
            <a:extLst>
              <a:ext uri="{FF2B5EF4-FFF2-40B4-BE49-F238E27FC236}">
                <a16:creationId xmlns:a16="http://schemas.microsoft.com/office/drawing/2014/main" id="{C2BDCACE-3C95-42D1-8753-EF4AD1FD872F}"/>
              </a:ext>
            </a:extLst>
          </p:cNvPr>
          <p:cNvSpPr>
            <a:spLocks noGrp="1"/>
          </p:cNvSpPr>
          <p:nvPr>
            <p:ph idx="21" hasCustomPrompt="1"/>
          </p:nvPr>
        </p:nvSpPr>
        <p:spPr>
          <a:xfrm>
            <a:off x="6343837" y="1300517"/>
            <a:ext cx="2459736" cy="4297679"/>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100000"/>
              </a:lnSpc>
              <a:spcBef>
                <a:spcPts val="400"/>
              </a:spcBef>
              <a:buFont typeface="Wingdings" panose="05000000000000000000" pitchFamily="2" charset="2"/>
              <a:buChar char="§"/>
              <a:defRPr sz="1400"/>
            </a:lvl4pPr>
            <a:lvl5pPr marL="1152000" indent="-182563">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
        <p:nvSpPr>
          <p:cNvPr id="34" name="Content Placeholder 2">
            <a:extLst>
              <a:ext uri="{FF2B5EF4-FFF2-40B4-BE49-F238E27FC236}">
                <a16:creationId xmlns:a16="http://schemas.microsoft.com/office/drawing/2014/main" id="{AD2A484F-8707-475B-BB85-293A394E9A07}"/>
              </a:ext>
            </a:extLst>
          </p:cNvPr>
          <p:cNvSpPr>
            <a:spLocks noGrp="1"/>
          </p:cNvSpPr>
          <p:nvPr>
            <p:ph idx="22" hasCustomPrompt="1"/>
          </p:nvPr>
        </p:nvSpPr>
        <p:spPr>
          <a:xfrm>
            <a:off x="9339423" y="1300517"/>
            <a:ext cx="2459736" cy="4297679"/>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100000"/>
              </a:lnSpc>
              <a:spcBef>
                <a:spcPts val="400"/>
              </a:spcBef>
              <a:buFont typeface="Wingdings" panose="05000000000000000000" pitchFamily="2" charset="2"/>
              <a:buChar char="§"/>
              <a:defRPr sz="1400"/>
            </a:lvl4pPr>
            <a:lvl5pPr marL="1152000" indent="-182563">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
        <p:nvSpPr>
          <p:cNvPr id="35" name="Content Placeholder 2">
            <a:extLst>
              <a:ext uri="{FF2B5EF4-FFF2-40B4-BE49-F238E27FC236}">
                <a16:creationId xmlns:a16="http://schemas.microsoft.com/office/drawing/2014/main" id="{23C1FF02-99E3-4002-B080-6BA2E37A279B}"/>
              </a:ext>
            </a:extLst>
          </p:cNvPr>
          <p:cNvSpPr>
            <a:spLocks noGrp="1"/>
          </p:cNvSpPr>
          <p:nvPr>
            <p:ph idx="19" hasCustomPrompt="1"/>
          </p:nvPr>
        </p:nvSpPr>
        <p:spPr>
          <a:xfrm>
            <a:off x="358819" y="1300518"/>
            <a:ext cx="2466363" cy="434483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Tree>
    <p:extLst>
      <p:ext uri="{BB962C8B-B14F-4D97-AF65-F5344CB8AC3E}">
        <p14:creationId xmlns:p14="http://schemas.microsoft.com/office/powerpoint/2010/main" val="1367142839"/>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our Content + Pics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24" name="Title 1">
            <a:extLst>
              <a:ext uri="{FF2B5EF4-FFF2-40B4-BE49-F238E27FC236}">
                <a16:creationId xmlns:a16="http://schemas.microsoft.com/office/drawing/2014/main" id="{87232A8A-59D2-4728-95ED-25BA5B08B2CF}"/>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29" name="Picture Placeholder 8">
            <a:extLst>
              <a:ext uri="{FF2B5EF4-FFF2-40B4-BE49-F238E27FC236}">
                <a16:creationId xmlns:a16="http://schemas.microsoft.com/office/drawing/2014/main" id="{4559CF6A-03F9-4899-AAEB-4C2360349054}"/>
              </a:ext>
            </a:extLst>
          </p:cNvPr>
          <p:cNvSpPr>
            <a:spLocks noGrp="1"/>
          </p:cNvSpPr>
          <p:nvPr>
            <p:ph type="pic" sz="quarter" idx="16"/>
          </p:nvPr>
        </p:nvSpPr>
        <p:spPr>
          <a:xfrm>
            <a:off x="358819" y="1273220"/>
            <a:ext cx="2459038" cy="2019300"/>
          </a:xfrm>
          <a:pattFill prst="wdUpDiag">
            <a:fgClr>
              <a:schemeClr val="bg2"/>
            </a:fgClr>
            <a:bgClr>
              <a:schemeClr val="bg1"/>
            </a:bgClr>
          </a:pattFill>
        </p:spPr>
        <p:txBody>
          <a:bodyPr/>
          <a:lstStyle/>
          <a:p>
            <a:r>
              <a:rPr lang="en-US"/>
              <a:t>Click icon to add picture</a:t>
            </a:r>
          </a:p>
        </p:txBody>
      </p:sp>
      <p:sp>
        <p:nvSpPr>
          <p:cNvPr id="30" name="Picture Placeholder 8">
            <a:extLst>
              <a:ext uri="{FF2B5EF4-FFF2-40B4-BE49-F238E27FC236}">
                <a16:creationId xmlns:a16="http://schemas.microsoft.com/office/drawing/2014/main" id="{943B9727-2422-4D27-BD2E-387B9B97E925}"/>
              </a:ext>
            </a:extLst>
          </p:cNvPr>
          <p:cNvSpPr>
            <a:spLocks noGrp="1"/>
          </p:cNvSpPr>
          <p:nvPr>
            <p:ph type="pic" sz="quarter" idx="17"/>
          </p:nvPr>
        </p:nvSpPr>
        <p:spPr>
          <a:xfrm>
            <a:off x="3354638" y="1273220"/>
            <a:ext cx="2459038" cy="2019300"/>
          </a:xfrm>
          <a:pattFill prst="wdUpDiag">
            <a:fgClr>
              <a:schemeClr val="bg2"/>
            </a:fgClr>
            <a:bgClr>
              <a:schemeClr val="bg1"/>
            </a:bgClr>
          </a:pattFill>
        </p:spPr>
        <p:txBody>
          <a:bodyPr/>
          <a:lstStyle/>
          <a:p>
            <a:r>
              <a:rPr lang="en-US"/>
              <a:t>Click icon to add picture</a:t>
            </a:r>
          </a:p>
        </p:txBody>
      </p:sp>
      <p:sp>
        <p:nvSpPr>
          <p:cNvPr id="31" name="Picture Placeholder 8">
            <a:extLst>
              <a:ext uri="{FF2B5EF4-FFF2-40B4-BE49-F238E27FC236}">
                <a16:creationId xmlns:a16="http://schemas.microsoft.com/office/drawing/2014/main" id="{0B445A40-3B6B-4801-9931-73C4045AB6B1}"/>
              </a:ext>
            </a:extLst>
          </p:cNvPr>
          <p:cNvSpPr>
            <a:spLocks noGrp="1"/>
          </p:cNvSpPr>
          <p:nvPr>
            <p:ph type="pic" sz="quarter" idx="18"/>
          </p:nvPr>
        </p:nvSpPr>
        <p:spPr>
          <a:xfrm>
            <a:off x="6350457" y="1273220"/>
            <a:ext cx="2459038" cy="2019300"/>
          </a:xfrm>
          <a:pattFill prst="wdUpDiag">
            <a:fgClr>
              <a:schemeClr val="bg2"/>
            </a:fgClr>
            <a:bgClr>
              <a:schemeClr val="bg1"/>
            </a:bgClr>
          </a:pattFill>
        </p:spPr>
        <p:txBody>
          <a:bodyPr/>
          <a:lstStyle/>
          <a:p>
            <a:r>
              <a:rPr lang="en-US"/>
              <a:t>Click icon to add picture</a:t>
            </a:r>
          </a:p>
        </p:txBody>
      </p:sp>
      <p:sp>
        <p:nvSpPr>
          <p:cNvPr id="32" name="Picture Placeholder 8">
            <a:extLst>
              <a:ext uri="{FF2B5EF4-FFF2-40B4-BE49-F238E27FC236}">
                <a16:creationId xmlns:a16="http://schemas.microsoft.com/office/drawing/2014/main" id="{B65BF604-2DF7-4A96-99DA-CFCE2AC4D2A1}"/>
              </a:ext>
            </a:extLst>
          </p:cNvPr>
          <p:cNvSpPr>
            <a:spLocks noGrp="1"/>
          </p:cNvSpPr>
          <p:nvPr>
            <p:ph type="pic" sz="quarter" idx="19"/>
          </p:nvPr>
        </p:nvSpPr>
        <p:spPr>
          <a:xfrm>
            <a:off x="9346275" y="1273220"/>
            <a:ext cx="2459038" cy="2019300"/>
          </a:xfrm>
          <a:pattFill prst="wdUpDiag">
            <a:fgClr>
              <a:schemeClr val="bg2"/>
            </a:fgClr>
            <a:bgClr>
              <a:schemeClr val="bg1"/>
            </a:bgClr>
          </a:pattFill>
        </p:spPr>
        <p:txBody>
          <a:bodyPr/>
          <a:lstStyle/>
          <a:p>
            <a:r>
              <a:rPr lang="en-US"/>
              <a:t>Click icon to add picture</a:t>
            </a:r>
          </a:p>
        </p:txBody>
      </p:sp>
      <p:sp>
        <p:nvSpPr>
          <p:cNvPr id="33" name="Content Placeholder 2">
            <a:extLst>
              <a:ext uri="{FF2B5EF4-FFF2-40B4-BE49-F238E27FC236}">
                <a16:creationId xmlns:a16="http://schemas.microsoft.com/office/drawing/2014/main" id="{33D31CDA-4B20-43D4-8137-72CDF282794D}"/>
              </a:ext>
            </a:extLst>
          </p:cNvPr>
          <p:cNvSpPr>
            <a:spLocks noGrp="1"/>
          </p:cNvSpPr>
          <p:nvPr>
            <p:ph idx="21" hasCustomPrompt="1"/>
          </p:nvPr>
        </p:nvSpPr>
        <p:spPr>
          <a:xfrm>
            <a:off x="3361280" y="3578895"/>
            <a:ext cx="2459736" cy="2685717"/>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100000"/>
              </a:lnSpc>
              <a:spcBef>
                <a:spcPts val="400"/>
              </a:spcBef>
              <a:buFont typeface="Wingdings" panose="05000000000000000000" pitchFamily="2" charset="2"/>
              <a:buChar char="§"/>
              <a:defRPr sz="1800"/>
            </a:lvl4pPr>
            <a:lvl5pPr marL="1152000" indent="-182563">
              <a:lnSpc>
                <a:spcPct val="100000"/>
              </a:lnSpc>
              <a:spcBef>
                <a:spcPts val="400"/>
              </a:spcBef>
              <a:buFont typeface="Courier New" panose="02070309020205020404" pitchFamily="49" charset="0"/>
              <a:buChar char="o"/>
              <a:defRPr sz="1600"/>
            </a:lvl5pPr>
          </a:lstStyle>
          <a:p>
            <a:pPr lvl="0"/>
            <a:r>
              <a:rPr lang="en-US"/>
              <a:t>Edit Master text styles, 20pt</a:t>
            </a:r>
          </a:p>
          <a:p>
            <a:pPr lvl="1"/>
            <a:r>
              <a:rPr lang="en-US"/>
              <a:t>Second level, 18pt</a:t>
            </a:r>
          </a:p>
          <a:p>
            <a:pPr lvl="2"/>
            <a:r>
              <a:rPr lang="en-US"/>
              <a:t>Third level, 16pt</a:t>
            </a:r>
          </a:p>
        </p:txBody>
      </p:sp>
      <p:sp>
        <p:nvSpPr>
          <p:cNvPr id="34" name="Content Placeholder 2">
            <a:extLst>
              <a:ext uri="{FF2B5EF4-FFF2-40B4-BE49-F238E27FC236}">
                <a16:creationId xmlns:a16="http://schemas.microsoft.com/office/drawing/2014/main" id="{03D50FD9-0809-4324-AD13-8E7319870F21}"/>
              </a:ext>
            </a:extLst>
          </p:cNvPr>
          <p:cNvSpPr>
            <a:spLocks noGrp="1"/>
          </p:cNvSpPr>
          <p:nvPr>
            <p:ph idx="22" hasCustomPrompt="1"/>
          </p:nvPr>
        </p:nvSpPr>
        <p:spPr>
          <a:xfrm>
            <a:off x="6343837" y="3578895"/>
            <a:ext cx="2459736" cy="2685717"/>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100000"/>
              </a:lnSpc>
              <a:spcBef>
                <a:spcPts val="400"/>
              </a:spcBef>
              <a:buFont typeface="Wingdings" panose="05000000000000000000" pitchFamily="2" charset="2"/>
              <a:buChar char="§"/>
              <a:defRPr sz="1800"/>
            </a:lvl4pPr>
            <a:lvl5pPr marL="1152000" indent="-182563">
              <a:lnSpc>
                <a:spcPct val="100000"/>
              </a:lnSpc>
              <a:spcBef>
                <a:spcPts val="400"/>
              </a:spcBef>
              <a:buFont typeface="Courier New" panose="02070309020205020404" pitchFamily="49" charset="0"/>
              <a:buChar char="o"/>
              <a:defRPr sz="1600"/>
            </a:lvl5pPr>
          </a:lstStyle>
          <a:p>
            <a:pPr lvl="0"/>
            <a:r>
              <a:rPr lang="en-US"/>
              <a:t>Edit Master text styles, 20pt</a:t>
            </a:r>
          </a:p>
          <a:p>
            <a:pPr lvl="1"/>
            <a:r>
              <a:rPr lang="en-US"/>
              <a:t>Second level, 18pt</a:t>
            </a:r>
          </a:p>
          <a:p>
            <a:pPr lvl="2"/>
            <a:r>
              <a:rPr lang="en-US"/>
              <a:t>Third level, 16pt</a:t>
            </a:r>
          </a:p>
        </p:txBody>
      </p:sp>
      <p:sp>
        <p:nvSpPr>
          <p:cNvPr id="35" name="Content Placeholder 2">
            <a:extLst>
              <a:ext uri="{FF2B5EF4-FFF2-40B4-BE49-F238E27FC236}">
                <a16:creationId xmlns:a16="http://schemas.microsoft.com/office/drawing/2014/main" id="{3C2ADDFC-7416-4972-8566-F7BC3EEC9D95}"/>
              </a:ext>
            </a:extLst>
          </p:cNvPr>
          <p:cNvSpPr>
            <a:spLocks noGrp="1"/>
          </p:cNvSpPr>
          <p:nvPr>
            <p:ph idx="23" hasCustomPrompt="1"/>
          </p:nvPr>
        </p:nvSpPr>
        <p:spPr>
          <a:xfrm>
            <a:off x="9339423" y="3578895"/>
            <a:ext cx="2459736" cy="2685717"/>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100000"/>
              </a:lnSpc>
              <a:spcBef>
                <a:spcPts val="400"/>
              </a:spcBef>
              <a:buFont typeface="Wingdings" panose="05000000000000000000" pitchFamily="2" charset="2"/>
              <a:buChar char="§"/>
              <a:defRPr sz="1800"/>
            </a:lvl4pPr>
            <a:lvl5pPr marL="1152000" indent="-182563">
              <a:lnSpc>
                <a:spcPct val="100000"/>
              </a:lnSpc>
              <a:spcBef>
                <a:spcPts val="400"/>
              </a:spcBef>
              <a:buFont typeface="Courier New" panose="02070309020205020404" pitchFamily="49" charset="0"/>
              <a:buChar char="o"/>
              <a:defRPr sz="1600"/>
            </a:lvl5pPr>
          </a:lstStyle>
          <a:p>
            <a:pPr lvl="0"/>
            <a:r>
              <a:rPr lang="en-US"/>
              <a:t>Edit Master text styles, 20pt</a:t>
            </a:r>
          </a:p>
          <a:p>
            <a:pPr lvl="1"/>
            <a:r>
              <a:rPr lang="en-US"/>
              <a:t>Second level, 18pt</a:t>
            </a:r>
          </a:p>
          <a:p>
            <a:pPr lvl="2"/>
            <a:r>
              <a:rPr lang="en-US"/>
              <a:t>Third level, 16pt</a:t>
            </a:r>
          </a:p>
        </p:txBody>
      </p:sp>
      <p:sp>
        <p:nvSpPr>
          <p:cNvPr id="36" name="Content Placeholder 2">
            <a:extLst>
              <a:ext uri="{FF2B5EF4-FFF2-40B4-BE49-F238E27FC236}">
                <a16:creationId xmlns:a16="http://schemas.microsoft.com/office/drawing/2014/main" id="{2FE255BB-53D4-49BC-AA85-394EDD303A4B}"/>
              </a:ext>
            </a:extLst>
          </p:cNvPr>
          <p:cNvSpPr>
            <a:spLocks noGrp="1"/>
          </p:cNvSpPr>
          <p:nvPr>
            <p:ph idx="24" hasCustomPrompt="1"/>
          </p:nvPr>
        </p:nvSpPr>
        <p:spPr>
          <a:xfrm>
            <a:off x="358819" y="3603898"/>
            <a:ext cx="2466363" cy="271518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20pt</a:t>
            </a:r>
          </a:p>
          <a:p>
            <a:pPr lvl="1"/>
            <a:r>
              <a:rPr lang="en-US"/>
              <a:t>Second level, 18pt</a:t>
            </a:r>
          </a:p>
          <a:p>
            <a:pPr lvl="2"/>
            <a:r>
              <a:rPr lang="en-US"/>
              <a:t>Third level, 16pt</a:t>
            </a:r>
          </a:p>
        </p:txBody>
      </p:sp>
    </p:spTree>
    <p:extLst>
      <p:ext uri="{BB962C8B-B14F-4D97-AF65-F5344CB8AC3E}">
        <p14:creationId xmlns:p14="http://schemas.microsoft.com/office/powerpoint/2010/main" val="569120594"/>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our Content 2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1" name="Title 1">
            <a:extLst>
              <a:ext uri="{FF2B5EF4-FFF2-40B4-BE49-F238E27FC236}">
                <a16:creationId xmlns:a16="http://schemas.microsoft.com/office/drawing/2014/main" id="{BA5D5774-E4EF-4314-B850-28525689D8F3}"/>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7" name="Content Placeholder 2">
            <a:extLst>
              <a:ext uri="{FF2B5EF4-FFF2-40B4-BE49-F238E27FC236}">
                <a16:creationId xmlns:a16="http://schemas.microsoft.com/office/drawing/2014/main" id="{FADAE413-4372-4F99-8E8E-349A6FA0F109}"/>
              </a:ext>
            </a:extLst>
          </p:cNvPr>
          <p:cNvSpPr>
            <a:spLocks noGrp="1"/>
          </p:cNvSpPr>
          <p:nvPr>
            <p:ph idx="25" hasCustomPrompt="1"/>
          </p:nvPr>
        </p:nvSpPr>
        <p:spPr>
          <a:xfrm>
            <a:off x="358819" y="3521120"/>
            <a:ext cx="5540424" cy="2124236"/>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
        <p:nvSpPr>
          <p:cNvPr id="18" name="Content Placeholder 2">
            <a:extLst>
              <a:ext uri="{FF2B5EF4-FFF2-40B4-BE49-F238E27FC236}">
                <a16:creationId xmlns:a16="http://schemas.microsoft.com/office/drawing/2014/main" id="{420F03C0-523B-4555-B9F9-77291F8C0289}"/>
              </a:ext>
            </a:extLst>
          </p:cNvPr>
          <p:cNvSpPr>
            <a:spLocks noGrp="1"/>
          </p:cNvSpPr>
          <p:nvPr>
            <p:ph idx="26" hasCustomPrompt="1"/>
          </p:nvPr>
        </p:nvSpPr>
        <p:spPr>
          <a:xfrm>
            <a:off x="358819" y="1216968"/>
            <a:ext cx="5540424" cy="204145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
        <p:nvSpPr>
          <p:cNvPr id="19" name="Content Placeholder 2">
            <a:extLst>
              <a:ext uri="{FF2B5EF4-FFF2-40B4-BE49-F238E27FC236}">
                <a16:creationId xmlns:a16="http://schemas.microsoft.com/office/drawing/2014/main" id="{34DF3AC6-0BD0-4AC9-B759-C569D71A7D58}"/>
              </a:ext>
            </a:extLst>
          </p:cNvPr>
          <p:cNvSpPr>
            <a:spLocks noGrp="1"/>
          </p:cNvSpPr>
          <p:nvPr>
            <p:ph idx="27" hasCustomPrompt="1"/>
          </p:nvPr>
        </p:nvSpPr>
        <p:spPr>
          <a:xfrm>
            <a:off x="6264889" y="3521120"/>
            <a:ext cx="5540424" cy="2124236"/>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
        <p:nvSpPr>
          <p:cNvPr id="20" name="Content Placeholder 2">
            <a:extLst>
              <a:ext uri="{FF2B5EF4-FFF2-40B4-BE49-F238E27FC236}">
                <a16:creationId xmlns:a16="http://schemas.microsoft.com/office/drawing/2014/main" id="{68434D79-2BE5-4B12-A105-392BBB144D11}"/>
              </a:ext>
            </a:extLst>
          </p:cNvPr>
          <p:cNvSpPr>
            <a:spLocks noGrp="1"/>
          </p:cNvSpPr>
          <p:nvPr>
            <p:ph idx="28" hasCustomPrompt="1"/>
          </p:nvPr>
        </p:nvSpPr>
        <p:spPr>
          <a:xfrm>
            <a:off x="6264889" y="1216968"/>
            <a:ext cx="5540424" cy="204145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Tree>
    <p:extLst>
      <p:ext uri="{BB962C8B-B14F-4D97-AF65-F5344CB8AC3E}">
        <p14:creationId xmlns:p14="http://schemas.microsoft.com/office/powerpoint/2010/main" val="398256230"/>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E20E9-4032-F56C-02FD-7DE712C3E73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95E1D32-D542-D788-150D-DC279AD40A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6DFEDE-C5AF-FE69-172E-2FC49739A93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E837BE-5145-5353-716F-29F3FF389A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A304DF-833B-4EC8-EF86-B2815E05D60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4A76FF-C017-2FD9-06EF-60A180030B5C}"/>
              </a:ext>
            </a:extLst>
          </p:cNvPr>
          <p:cNvSpPr>
            <a:spLocks noGrp="1"/>
          </p:cNvSpPr>
          <p:nvPr>
            <p:ph type="dt" sz="half" idx="10"/>
          </p:nvPr>
        </p:nvSpPr>
        <p:spPr/>
        <p:txBody>
          <a:bodyPr/>
          <a:lstStyle/>
          <a:p>
            <a:fld id="{F378D64B-859A-4736-8BEC-DB4EDE9688D9}" type="datetimeFigureOut">
              <a:rPr lang="en-US" smtClean="0"/>
              <a:t>3/25/2025</a:t>
            </a:fld>
            <a:endParaRPr lang="en-US"/>
          </a:p>
        </p:txBody>
      </p:sp>
      <p:sp>
        <p:nvSpPr>
          <p:cNvPr id="8" name="Footer Placeholder 7">
            <a:extLst>
              <a:ext uri="{FF2B5EF4-FFF2-40B4-BE49-F238E27FC236}">
                <a16:creationId xmlns:a16="http://schemas.microsoft.com/office/drawing/2014/main" id="{9A2A5AC2-BC77-8A56-092A-344C82B9DF8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F9764BD-74FA-ADFA-122C-5E568A6DC613}"/>
              </a:ext>
            </a:extLst>
          </p:cNvPr>
          <p:cNvSpPr>
            <a:spLocks noGrp="1"/>
          </p:cNvSpPr>
          <p:nvPr>
            <p:ph type="sldNum" sz="quarter" idx="12"/>
          </p:nvPr>
        </p:nvSpPr>
        <p:spPr/>
        <p:txBody>
          <a:bodyPr/>
          <a:lstStyle/>
          <a:p>
            <a:fld id="{00EBDF4E-29D0-49D0-899C-7CD6C3CE62A6}" type="slidenum">
              <a:rPr lang="en-US" smtClean="0"/>
              <a:t>‹#›</a:t>
            </a:fld>
            <a:endParaRPr lang="en-US"/>
          </a:p>
        </p:txBody>
      </p:sp>
    </p:spTree>
    <p:extLst>
      <p:ext uri="{BB962C8B-B14F-4D97-AF65-F5344CB8AC3E}">
        <p14:creationId xmlns:p14="http://schemas.microsoft.com/office/powerpoint/2010/main" val="1757064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ixteen Content w/o Takeawa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CBDF14-DE64-4CDC-8651-F845B5598829}"/>
              </a:ext>
            </a:extLst>
          </p:cNvPr>
          <p:cNvSpPr>
            <a:spLocks noGrp="1"/>
          </p:cNvSpPr>
          <p:nvPr>
            <p:ph idx="1" hasCustomPrompt="1"/>
          </p:nvPr>
        </p:nvSpPr>
        <p:spPr>
          <a:xfrm>
            <a:off x="358819" y="1412104"/>
            <a:ext cx="2459736" cy="786384"/>
          </a:xfrm>
        </p:spPr>
        <p:txBody>
          <a:bodyPr/>
          <a:lstStyle>
            <a:lvl1pPr>
              <a:defRPr sz="1400"/>
            </a:lvl1pPr>
            <a:lvl2pPr>
              <a:buClrTx/>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hasCustomPrompt="1"/>
          </p:nvPr>
        </p:nvSpPr>
        <p:spPr>
          <a:xfrm>
            <a:off x="6349991" y="1412104"/>
            <a:ext cx="2459736" cy="786384"/>
          </a:xfrm>
        </p:spPr>
        <p:txBody>
          <a:bodyPr/>
          <a:lstStyle>
            <a:lvl1pPr>
              <a:defRPr sz="1400"/>
            </a:lvl1pPr>
            <a:lvl2pPr>
              <a:buClr>
                <a:schemeClr val="tx1"/>
              </a:buCl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3" name="Content Placeholder 2">
            <a:extLst>
              <a:ext uri="{FF2B5EF4-FFF2-40B4-BE49-F238E27FC236}">
                <a16:creationId xmlns:a16="http://schemas.microsoft.com/office/drawing/2014/main" id="{F3266E99-6D42-417C-A216-84A2B3B715ED}"/>
              </a:ext>
            </a:extLst>
          </p:cNvPr>
          <p:cNvSpPr>
            <a:spLocks noGrp="1"/>
          </p:cNvSpPr>
          <p:nvPr>
            <p:ph idx="17" hasCustomPrompt="1"/>
          </p:nvPr>
        </p:nvSpPr>
        <p:spPr>
          <a:xfrm>
            <a:off x="3354595" y="1412104"/>
            <a:ext cx="2459736" cy="786384"/>
          </a:xfrm>
        </p:spPr>
        <p:txBody>
          <a:bodyPr/>
          <a:lstStyle>
            <a:lvl1pPr>
              <a:defRPr sz="1400"/>
            </a:lvl1pPr>
            <a:lvl2pPr>
              <a:buClr>
                <a:schemeClr val="tx1"/>
              </a:buCl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4" name="Content Placeholder 2">
            <a:extLst>
              <a:ext uri="{FF2B5EF4-FFF2-40B4-BE49-F238E27FC236}">
                <a16:creationId xmlns:a16="http://schemas.microsoft.com/office/drawing/2014/main" id="{054589B4-7F05-4C7A-A2EE-48FB0A13E0D5}"/>
              </a:ext>
            </a:extLst>
          </p:cNvPr>
          <p:cNvSpPr>
            <a:spLocks noGrp="1"/>
          </p:cNvSpPr>
          <p:nvPr>
            <p:ph idx="18" hasCustomPrompt="1"/>
          </p:nvPr>
        </p:nvSpPr>
        <p:spPr>
          <a:xfrm>
            <a:off x="9345577" y="1412104"/>
            <a:ext cx="2459736" cy="786384"/>
          </a:xfrm>
        </p:spPr>
        <p:txBody>
          <a:bodyPr/>
          <a:lstStyle>
            <a:lvl1pPr>
              <a:defRPr sz="1400"/>
            </a:lvl1pPr>
            <a:lvl2pPr>
              <a:buClr>
                <a:schemeClr val="tx1"/>
              </a:buCl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7" name="Chart Placeholder 6">
            <a:extLst>
              <a:ext uri="{FF2B5EF4-FFF2-40B4-BE49-F238E27FC236}">
                <a16:creationId xmlns:a16="http://schemas.microsoft.com/office/drawing/2014/main" id="{7257D68F-E97D-4F92-A3D3-D1503CB5DE64}"/>
              </a:ext>
            </a:extLst>
          </p:cNvPr>
          <p:cNvSpPr>
            <a:spLocks noGrp="1"/>
          </p:cNvSpPr>
          <p:nvPr>
            <p:ph type="chart" sz="quarter" idx="21"/>
          </p:nvPr>
        </p:nvSpPr>
        <p:spPr>
          <a:xfrm>
            <a:off x="358819" y="2634810"/>
            <a:ext cx="2459038" cy="786384"/>
          </a:xfrm>
        </p:spPr>
        <p:txBody>
          <a:bodyPr/>
          <a:lstStyle>
            <a:lvl1pPr>
              <a:defRPr sz="1600"/>
            </a:lvl1pPr>
          </a:lstStyle>
          <a:p>
            <a:r>
              <a:rPr lang="en-US"/>
              <a:t>Click icon to add chart</a:t>
            </a:r>
          </a:p>
        </p:txBody>
      </p:sp>
      <p:sp>
        <p:nvSpPr>
          <p:cNvPr id="17" name="Chart Placeholder 6">
            <a:extLst>
              <a:ext uri="{FF2B5EF4-FFF2-40B4-BE49-F238E27FC236}">
                <a16:creationId xmlns:a16="http://schemas.microsoft.com/office/drawing/2014/main" id="{3B3B5C6B-85C1-4026-8D2C-B5C2CE44A5D5}"/>
              </a:ext>
            </a:extLst>
          </p:cNvPr>
          <p:cNvSpPr>
            <a:spLocks noGrp="1"/>
          </p:cNvSpPr>
          <p:nvPr>
            <p:ph type="chart" sz="quarter" idx="22"/>
          </p:nvPr>
        </p:nvSpPr>
        <p:spPr>
          <a:xfrm>
            <a:off x="3355293" y="2634810"/>
            <a:ext cx="2459038" cy="786384"/>
          </a:xfrm>
        </p:spPr>
        <p:txBody>
          <a:bodyPr/>
          <a:lstStyle>
            <a:lvl1pPr>
              <a:defRPr sz="1600"/>
            </a:lvl1pPr>
          </a:lstStyle>
          <a:p>
            <a:r>
              <a:rPr lang="en-US"/>
              <a:t>Click icon to add chart</a:t>
            </a:r>
          </a:p>
        </p:txBody>
      </p:sp>
      <p:sp>
        <p:nvSpPr>
          <p:cNvPr id="18" name="Chart Placeholder 6">
            <a:extLst>
              <a:ext uri="{FF2B5EF4-FFF2-40B4-BE49-F238E27FC236}">
                <a16:creationId xmlns:a16="http://schemas.microsoft.com/office/drawing/2014/main" id="{9950548D-185E-4E8F-ACC1-7147F8753B87}"/>
              </a:ext>
            </a:extLst>
          </p:cNvPr>
          <p:cNvSpPr>
            <a:spLocks noGrp="1"/>
          </p:cNvSpPr>
          <p:nvPr>
            <p:ph type="chart" sz="quarter" idx="23"/>
          </p:nvPr>
        </p:nvSpPr>
        <p:spPr>
          <a:xfrm>
            <a:off x="6350689" y="2634810"/>
            <a:ext cx="2459038" cy="786384"/>
          </a:xfrm>
        </p:spPr>
        <p:txBody>
          <a:bodyPr/>
          <a:lstStyle>
            <a:lvl1pPr>
              <a:defRPr sz="1600"/>
            </a:lvl1pPr>
          </a:lstStyle>
          <a:p>
            <a:r>
              <a:rPr lang="en-US"/>
              <a:t>Click icon to add chart</a:t>
            </a:r>
          </a:p>
        </p:txBody>
      </p:sp>
      <p:sp>
        <p:nvSpPr>
          <p:cNvPr id="19" name="Chart Placeholder 6">
            <a:extLst>
              <a:ext uri="{FF2B5EF4-FFF2-40B4-BE49-F238E27FC236}">
                <a16:creationId xmlns:a16="http://schemas.microsoft.com/office/drawing/2014/main" id="{E621986D-B207-419E-8DB3-B0A4BB23DA35}"/>
              </a:ext>
            </a:extLst>
          </p:cNvPr>
          <p:cNvSpPr>
            <a:spLocks noGrp="1"/>
          </p:cNvSpPr>
          <p:nvPr>
            <p:ph type="chart" sz="quarter" idx="24"/>
          </p:nvPr>
        </p:nvSpPr>
        <p:spPr>
          <a:xfrm>
            <a:off x="9346275" y="2634810"/>
            <a:ext cx="2459038" cy="786384"/>
          </a:xfrm>
        </p:spPr>
        <p:txBody>
          <a:bodyPr/>
          <a:lstStyle>
            <a:lvl1pPr>
              <a:defRPr sz="1600"/>
            </a:lvl1pPr>
          </a:lstStyle>
          <a:p>
            <a:r>
              <a:rPr lang="en-US"/>
              <a:t>Click icon to add chart</a:t>
            </a:r>
          </a:p>
        </p:txBody>
      </p:sp>
      <p:sp>
        <p:nvSpPr>
          <p:cNvPr id="20" name="Chart Placeholder 6">
            <a:extLst>
              <a:ext uri="{FF2B5EF4-FFF2-40B4-BE49-F238E27FC236}">
                <a16:creationId xmlns:a16="http://schemas.microsoft.com/office/drawing/2014/main" id="{4F23C499-BF0D-4A23-948D-7CF2255178FF}"/>
              </a:ext>
            </a:extLst>
          </p:cNvPr>
          <p:cNvSpPr>
            <a:spLocks noGrp="1"/>
          </p:cNvSpPr>
          <p:nvPr>
            <p:ph type="chart" sz="quarter" idx="25"/>
          </p:nvPr>
        </p:nvSpPr>
        <p:spPr>
          <a:xfrm>
            <a:off x="358819" y="3857516"/>
            <a:ext cx="2459038" cy="786384"/>
          </a:xfrm>
        </p:spPr>
        <p:txBody>
          <a:bodyPr/>
          <a:lstStyle>
            <a:lvl1pPr>
              <a:defRPr sz="1600"/>
            </a:lvl1pPr>
          </a:lstStyle>
          <a:p>
            <a:r>
              <a:rPr lang="en-US"/>
              <a:t>Click icon to add chart</a:t>
            </a:r>
          </a:p>
        </p:txBody>
      </p:sp>
      <p:sp>
        <p:nvSpPr>
          <p:cNvPr id="21" name="Chart Placeholder 6">
            <a:extLst>
              <a:ext uri="{FF2B5EF4-FFF2-40B4-BE49-F238E27FC236}">
                <a16:creationId xmlns:a16="http://schemas.microsoft.com/office/drawing/2014/main" id="{86A17512-7EDD-4F1A-A28C-60AEB3A2B060}"/>
              </a:ext>
            </a:extLst>
          </p:cNvPr>
          <p:cNvSpPr>
            <a:spLocks noGrp="1"/>
          </p:cNvSpPr>
          <p:nvPr>
            <p:ph type="chart" sz="quarter" idx="26"/>
          </p:nvPr>
        </p:nvSpPr>
        <p:spPr>
          <a:xfrm>
            <a:off x="3355293" y="3857516"/>
            <a:ext cx="2459038" cy="786384"/>
          </a:xfrm>
        </p:spPr>
        <p:txBody>
          <a:bodyPr/>
          <a:lstStyle>
            <a:lvl1pPr>
              <a:defRPr sz="1600"/>
            </a:lvl1pPr>
          </a:lstStyle>
          <a:p>
            <a:r>
              <a:rPr lang="en-US"/>
              <a:t>Click icon to add chart</a:t>
            </a:r>
          </a:p>
        </p:txBody>
      </p:sp>
      <p:sp>
        <p:nvSpPr>
          <p:cNvPr id="22" name="Chart Placeholder 6">
            <a:extLst>
              <a:ext uri="{FF2B5EF4-FFF2-40B4-BE49-F238E27FC236}">
                <a16:creationId xmlns:a16="http://schemas.microsoft.com/office/drawing/2014/main" id="{565C587C-501C-4648-B14F-7472AC051890}"/>
              </a:ext>
            </a:extLst>
          </p:cNvPr>
          <p:cNvSpPr>
            <a:spLocks noGrp="1"/>
          </p:cNvSpPr>
          <p:nvPr>
            <p:ph type="chart" sz="quarter" idx="27"/>
          </p:nvPr>
        </p:nvSpPr>
        <p:spPr>
          <a:xfrm>
            <a:off x="6350689" y="3857516"/>
            <a:ext cx="2459038" cy="786384"/>
          </a:xfrm>
        </p:spPr>
        <p:txBody>
          <a:bodyPr/>
          <a:lstStyle>
            <a:lvl1pPr>
              <a:defRPr sz="1600"/>
            </a:lvl1pPr>
          </a:lstStyle>
          <a:p>
            <a:r>
              <a:rPr lang="en-US"/>
              <a:t>Click icon to add chart</a:t>
            </a:r>
          </a:p>
        </p:txBody>
      </p:sp>
      <p:sp>
        <p:nvSpPr>
          <p:cNvPr id="23" name="Chart Placeholder 6">
            <a:extLst>
              <a:ext uri="{FF2B5EF4-FFF2-40B4-BE49-F238E27FC236}">
                <a16:creationId xmlns:a16="http://schemas.microsoft.com/office/drawing/2014/main" id="{1EA84FC4-84EB-4A41-846C-1EEBF8A54C82}"/>
              </a:ext>
            </a:extLst>
          </p:cNvPr>
          <p:cNvSpPr>
            <a:spLocks noGrp="1"/>
          </p:cNvSpPr>
          <p:nvPr>
            <p:ph type="chart" sz="quarter" idx="28"/>
          </p:nvPr>
        </p:nvSpPr>
        <p:spPr>
          <a:xfrm>
            <a:off x="9346275" y="3857516"/>
            <a:ext cx="2459038" cy="786384"/>
          </a:xfrm>
        </p:spPr>
        <p:txBody>
          <a:bodyPr/>
          <a:lstStyle>
            <a:lvl1pPr>
              <a:defRPr sz="1600"/>
            </a:lvl1pPr>
          </a:lstStyle>
          <a:p>
            <a:r>
              <a:rPr lang="en-US"/>
              <a:t>Click icon to add chart</a:t>
            </a:r>
          </a:p>
        </p:txBody>
      </p:sp>
      <p:sp>
        <p:nvSpPr>
          <p:cNvPr id="24" name="Title 1">
            <a:extLst>
              <a:ext uri="{FF2B5EF4-FFF2-40B4-BE49-F238E27FC236}">
                <a16:creationId xmlns:a16="http://schemas.microsoft.com/office/drawing/2014/main" id="{E493A192-DB4B-4874-8D27-F87E6115DB91}"/>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26" name="Content Placeholder 2">
            <a:extLst>
              <a:ext uri="{FF2B5EF4-FFF2-40B4-BE49-F238E27FC236}">
                <a16:creationId xmlns:a16="http://schemas.microsoft.com/office/drawing/2014/main" id="{B367CBA7-D0C0-4A1A-AACE-F6EE92617F49}"/>
              </a:ext>
            </a:extLst>
          </p:cNvPr>
          <p:cNvSpPr>
            <a:spLocks noGrp="1"/>
          </p:cNvSpPr>
          <p:nvPr>
            <p:ph idx="29" hasCustomPrompt="1"/>
          </p:nvPr>
        </p:nvSpPr>
        <p:spPr>
          <a:xfrm>
            <a:off x="358819" y="5136011"/>
            <a:ext cx="2459736" cy="786384"/>
          </a:xfrm>
        </p:spPr>
        <p:txBody>
          <a:bodyPr/>
          <a:lstStyle>
            <a:lvl1pPr>
              <a:defRPr sz="1400"/>
            </a:lvl1pPr>
            <a:lvl2pPr>
              <a:buClrTx/>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27" name="Content Placeholder 2">
            <a:extLst>
              <a:ext uri="{FF2B5EF4-FFF2-40B4-BE49-F238E27FC236}">
                <a16:creationId xmlns:a16="http://schemas.microsoft.com/office/drawing/2014/main" id="{15DA7105-842F-443C-AC21-7D0283D75F09}"/>
              </a:ext>
            </a:extLst>
          </p:cNvPr>
          <p:cNvSpPr>
            <a:spLocks noGrp="1"/>
          </p:cNvSpPr>
          <p:nvPr>
            <p:ph idx="30" hasCustomPrompt="1"/>
          </p:nvPr>
        </p:nvSpPr>
        <p:spPr>
          <a:xfrm>
            <a:off x="6349991" y="5136011"/>
            <a:ext cx="2459736" cy="786384"/>
          </a:xfrm>
        </p:spPr>
        <p:txBody>
          <a:bodyPr/>
          <a:lstStyle>
            <a:lvl1pPr>
              <a:defRPr sz="1400"/>
            </a:lvl1pPr>
            <a:lvl2pPr>
              <a:buClr>
                <a:schemeClr val="tx1"/>
              </a:buCl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28" name="Content Placeholder 2">
            <a:extLst>
              <a:ext uri="{FF2B5EF4-FFF2-40B4-BE49-F238E27FC236}">
                <a16:creationId xmlns:a16="http://schemas.microsoft.com/office/drawing/2014/main" id="{5DB9C371-CE51-4E88-82DD-FB8BDB1A8B01}"/>
              </a:ext>
            </a:extLst>
          </p:cNvPr>
          <p:cNvSpPr>
            <a:spLocks noGrp="1"/>
          </p:cNvSpPr>
          <p:nvPr>
            <p:ph idx="31" hasCustomPrompt="1"/>
          </p:nvPr>
        </p:nvSpPr>
        <p:spPr>
          <a:xfrm>
            <a:off x="3354595" y="5136011"/>
            <a:ext cx="2459736" cy="786384"/>
          </a:xfrm>
        </p:spPr>
        <p:txBody>
          <a:bodyPr/>
          <a:lstStyle>
            <a:lvl1pPr>
              <a:defRPr sz="1400"/>
            </a:lvl1pPr>
            <a:lvl2pPr>
              <a:buClr>
                <a:schemeClr val="tx1"/>
              </a:buCl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29" name="Content Placeholder 2">
            <a:extLst>
              <a:ext uri="{FF2B5EF4-FFF2-40B4-BE49-F238E27FC236}">
                <a16:creationId xmlns:a16="http://schemas.microsoft.com/office/drawing/2014/main" id="{9B04CBCC-FEC4-4757-9B4C-F765175206F3}"/>
              </a:ext>
            </a:extLst>
          </p:cNvPr>
          <p:cNvSpPr>
            <a:spLocks noGrp="1"/>
          </p:cNvSpPr>
          <p:nvPr>
            <p:ph idx="32" hasCustomPrompt="1"/>
          </p:nvPr>
        </p:nvSpPr>
        <p:spPr>
          <a:xfrm>
            <a:off x="9345577" y="5136011"/>
            <a:ext cx="2459736" cy="786384"/>
          </a:xfrm>
        </p:spPr>
        <p:txBody>
          <a:bodyPr/>
          <a:lstStyle>
            <a:lvl1pPr>
              <a:defRPr sz="1400"/>
            </a:lvl1pPr>
            <a:lvl2pPr>
              <a:buClr>
                <a:schemeClr val="tx1"/>
              </a:buClr>
              <a:defRPr sz="1400"/>
            </a:lvl2pPr>
            <a:lvl3pPr>
              <a:defRPr sz="1200"/>
            </a:lvl3pPr>
            <a:lvl4pPr>
              <a:defRPr sz="1100"/>
            </a:lvl4pPr>
            <a:lvl5pPr>
              <a:defRPr sz="1600"/>
            </a:lvl5pPr>
          </a:lstStyle>
          <a:p>
            <a:pPr lvl="0"/>
            <a:r>
              <a:rPr lang="en-US"/>
              <a:t>Edit Master text styles</a:t>
            </a:r>
          </a:p>
          <a:p>
            <a:pPr lvl="1"/>
            <a:r>
              <a:rPr lang="en-US"/>
              <a:t>Second level</a:t>
            </a:r>
          </a:p>
        </p:txBody>
      </p:sp>
    </p:spTree>
    <p:extLst>
      <p:ext uri="{BB962C8B-B14F-4D97-AF65-F5344CB8AC3E}">
        <p14:creationId xmlns:p14="http://schemas.microsoft.com/office/powerpoint/2010/main" val="3747389363"/>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w/o Takeawa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0D08997-B423-407B-B60D-8D5DFC3705FE}"/>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4" name="Title 1">
            <a:extLst>
              <a:ext uri="{FF2B5EF4-FFF2-40B4-BE49-F238E27FC236}">
                <a16:creationId xmlns:a16="http://schemas.microsoft.com/office/drawing/2014/main" id="{9C493B15-8E3F-4010-B7AA-468E90C2FBC3}"/>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Tree>
    <p:extLst>
      <p:ext uri="{BB962C8B-B14F-4D97-AF65-F5344CB8AC3E}">
        <p14:creationId xmlns:p14="http://schemas.microsoft.com/office/powerpoint/2010/main" val="30879826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w/o Takeaway">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C549D9-CB0B-4053-B4B8-18A9A6E347D0}"/>
              </a:ext>
            </a:extLst>
          </p:cNvPr>
          <p:cNvSpPr>
            <a:spLocks noGrp="1"/>
          </p:cNvSpPr>
          <p:nvPr>
            <p:ph type="sldNum" sz="quarter" idx="12"/>
          </p:nvPr>
        </p:nvSpPr>
        <p:spPr/>
        <p:txBody>
          <a:bodyPr/>
          <a:lstStyle/>
          <a:p>
            <a:fld id="{7B94EC18-1D2B-4535-B738-0E53AFE26620}" type="slidenum">
              <a:rPr lang="en-US" smtClean="0"/>
              <a:t>‹#›</a:t>
            </a:fld>
            <a:endParaRPr lang="en-US"/>
          </a:p>
        </p:txBody>
      </p:sp>
    </p:spTree>
    <p:extLst>
      <p:ext uri="{BB962C8B-B14F-4D97-AF65-F5344CB8AC3E}">
        <p14:creationId xmlns:p14="http://schemas.microsoft.com/office/powerpoint/2010/main" val="13920583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_XL Content Gray">
    <p:bg>
      <p:bgPr>
        <a:solidFill>
          <a:schemeClr val="accent2"/>
        </a:solidFill>
        <a:effectLst/>
      </p:bgPr>
    </p:bg>
    <p:spTree>
      <p:nvGrpSpPr>
        <p:cNvPr id="1" name=""/>
        <p:cNvGrpSpPr/>
        <p:nvPr/>
      </p:nvGrpSpPr>
      <p:grpSpPr>
        <a:xfrm>
          <a:off x="0" y="0"/>
          <a:ext cx="0" cy="0"/>
          <a:chOff x="0" y="0"/>
          <a:chExt cx="0" cy="0"/>
        </a:xfrm>
      </p:grpSpPr>
      <p:sp>
        <p:nvSpPr>
          <p:cNvPr id="4" name="Rectangle 3"/>
          <p:cNvSpPr/>
          <p:nvPr userDrawn="1"/>
        </p:nvSpPr>
        <p:spPr>
          <a:xfrm>
            <a:off x="337981" y="495300"/>
            <a:ext cx="6096000" cy="1495346"/>
          </a:xfrm>
          <a:prstGeom prst="rect">
            <a:avLst/>
          </a:prstGeom>
        </p:spPr>
        <p:txBody>
          <a:bodyPr lIns="0" tIns="0" rIns="0" bIns="0">
            <a:spAutoFit/>
          </a:bodyPr>
          <a:lstStyle/>
          <a:p>
            <a:pPr>
              <a:lnSpc>
                <a:spcPct val="80000"/>
              </a:lnSpc>
            </a:pPr>
            <a:r>
              <a:rPr kumimoji="0" lang="en-US" sz="6000" b="0" i="0" u="none" strike="noStrike" kern="1200" cap="all" spc="-300" normalizeH="0" baseline="0" noProof="0">
                <a:ln>
                  <a:noFill/>
                </a:ln>
                <a:solidFill>
                  <a:schemeClr val="bg1"/>
                </a:solidFill>
                <a:effectLst/>
                <a:uLnTx/>
                <a:uFillTx/>
                <a:latin typeface="+mj-lt"/>
                <a:ea typeface="+mj-ea"/>
                <a:cs typeface="+mj-cs"/>
              </a:rPr>
              <a:t>THANK</a:t>
            </a:r>
            <a:br>
              <a:rPr kumimoji="0" lang="en-US" sz="6000" b="0" i="0" u="none" strike="noStrike" kern="1200" cap="all" spc="-300" normalizeH="0" baseline="0" noProof="0">
                <a:ln>
                  <a:noFill/>
                </a:ln>
                <a:solidFill>
                  <a:schemeClr val="bg1"/>
                </a:solidFill>
                <a:effectLst/>
                <a:uLnTx/>
                <a:uFillTx/>
                <a:latin typeface="+mj-lt"/>
                <a:ea typeface="+mj-ea"/>
                <a:cs typeface="+mj-cs"/>
              </a:rPr>
            </a:br>
            <a:r>
              <a:rPr kumimoji="0" lang="en-US" sz="6000" b="0" i="0" u="none" strike="noStrike" kern="1200" cap="all" spc="-300" normalizeH="0" baseline="0" noProof="0">
                <a:ln>
                  <a:noFill/>
                </a:ln>
                <a:solidFill>
                  <a:schemeClr val="bg1"/>
                </a:solidFill>
                <a:effectLst/>
                <a:uLnTx/>
                <a:uFillTx/>
                <a:latin typeface="+mj-lt"/>
                <a:ea typeface="+mj-ea"/>
                <a:cs typeface="+mj-cs"/>
              </a:rPr>
              <a:t>YOU</a:t>
            </a:r>
            <a:endParaRPr lang="en-US" sz="6000" spc="-300">
              <a:solidFill>
                <a:schemeClr val="bg1"/>
              </a:solidFill>
              <a:latin typeface="+mj-lt"/>
            </a:endParaRPr>
          </a:p>
        </p:txBody>
      </p:sp>
      <p:pic>
        <p:nvPicPr>
          <p:cNvPr id="5" name="Graphic 4">
            <a:extLst>
              <a:ext uri="{FF2B5EF4-FFF2-40B4-BE49-F238E27FC236}">
                <a16:creationId xmlns:a16="http://schemas.microsoft.com/office/drawing/2014/main" id="{791EEC3B-5E82-A314-8971-402ABABF9C0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61732" y="6178496"/>
            <a:ext cx="1753669" cy="327979"/>
          </a:xfrm>
          <a:prstGeom prst="rect">
            <a:avLst/>
          </a:prstGeom>
        </p:spPr>
      </p:pic>
    </p:spTree>
    <p:extLst>
      <p:ext uri="{BB962C8B-B14F-4D97-AF65-F5344CB8AC3E}">
        <p14:creationId xmlns:p14="http://schemas.microsoft.com/office/powerpoint/2010/main" val="3502043371"/>
      </p:ext>
    </p:extLst>
  </p:cSld>
  <p:clrMapOvr>
    <a:masterClrMapping/>
  </p:clrMapOvr>
  <p:extLst>
    <p:ext uri="{DCECCB84-F9BA-43D5-87BE-67443E8EF086}">
      <p15:sldGuideLst xmlns:p15="http://schemas.microsoft.com/office/powerpoint/2012/main">
        <p15:guide id="2" pos="5592">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2_Section_Title_Gre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45DEEE-311E-B146-85E2-1B359581A01C}"/>
              </a:ext>
            </a:extLst>
          </p:cNvPr>
          <p:cNvSpPr/>
          <p:nvPr userDrawn="1"/>
        </p:nvSpPr>
        <p:spPr>
          <a:xfrm>
            <a:off x="1236" y="0"/>
            <a:ext cx="12190764" cy="6858000"/>
          </a:xfrm>
          <a:prstGeom prst="rect">
            <a:avLst/>
          </a:prstGeom>
          <a:gradFill>
            <a:gsLst>
              <a:gs pos="63000">
                <a:srgbClr val="45444B"/>
              </a:gs>
              <a:gs pos="1000">
                <a:srgbClr val="39383E">
                  <a:lumMod val="93000"/>
                </a:srgbClr>
              </a:gs>
              <a:gs pos="100000">
                <a:srgbClr val="504F5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7CDECFA-B1FC-0543-8342-F7CB51FA0A14}"/>
              </a:ext>
            </a:extLst>
          </p:cNvPr>
          <p:cNvPicPr>
            <a:picLocks noChangeAspect="1"/>
          </p:cNvPicPr>
          <p:nvPr userDrawn="1"/>
        </p:nvPicPr>
        <p:blipFill>
          <a:blip r:embed="rId2"/>
          <a:stretch>
            <a:fillRect/>
          </a:stretch>
        </p:blipFill>
        <p:spPr>
          <a:xfrm>
            <a:off x="10818968" y="6303408"/>
            <a:ext cx="933949" cy="171224"/>
          </a:xfrm>
          <a:prstGeom prst="rect">
            <a:avLst/>
          </a:prstGeom>
        </p:spPr>
      </p:pic>
      <p:sp>
        <p:nvSpPr>
          <p:cNvPr id="2" name="Text Placeholder 10">
            <a:extLst>
              <a:ext uri="{FF2B5EF4-FFF2-40B4-BE49-F238E27FC236}">
                <a16:creationId xmlns:a16="http://schemas.microsoft.com/office/drawing/2014/main" id="{90A50919-59AB-AAF6-3719-DD13E2A4D8AC}"/>
              </a:ext>
            </a:extLst>
          </p:cNvPr>
          <p:cNvSpPr>
            <a:spLocks noGrp="1"/>
          </p:cNvSpPr>
          <p:nvPr>
            <p:ph type="body" sz="quarter" idx="15" hasCustomPrompt="1"/>
          </p:nvPr>
        </p:nvSpPr>
        <p:spPr>
          <a:xfrm>
            <a:off x="649288" y="1809750"/>
            <a:ext cx="5446712" cy="1619250"/>
          </a:xfrm>
        </p:spPr>
        <p:txBody>
          <a:bodyPr anchor="t" anchorCtr="0"/>
          <a:lstStyle>
            <a:lvl1pPr algn="l" defTabSz="914400" rtl="0" eaLnBrk="1" latinLnBrk="0" hangingPunct="1">
              <a:lnSpc>
                <a:spcPts val="3040"/>
              </a:lnSpc>
              <a:spcBef>
                <a:spcPct val="0"/>
              </a:spcBef>
              <a:buNone/>
              <a:defRPr lang="en-US" sz="3000" b="1" i="0" kern="1200" spc="-150" dirty="0" smtClean="0">
                <a:solidFill>
                  <a:schemeClr val="bg1"/>
                </a:solidFill>
                <a:latin typeface="Arial Black" panose="020B0604020202020204" pitchFamily="34" charset="0"/>
                <a:ea typeface="+mj-ea"/>
                <a:cs typeface="+mj-cs"/>
              </a:defRPr>
            </a:lvl1pPr>
            <a:lvl2pPr marL="179387" indent="0" algn="l" defTabSz="914400" rtl="0" eaLnBrk="1" latinLnBrk="0" hangingPunct="1">
              <a:lnSpc>
                <a:spcPts val="3040"/>
              </a:lnSpc>
              <a:spcBef>
                <a:spcPct val="0"/>
              </a:spcBef>
              <a:buNone/>
              <a:defRPr lang="en-US" sz="3000" b="1" i="0" kern="1200" spc="-150" dirty="0" smtClean="0">
                <a:solidFill>
                  <a:schemeClr val="bg1"/>
                </a:solidFill>
                <a:latin typeface="Arial Black" panose="020B0604020202020204" pitchFamily="34" charset="0"/>
                <a:ea typeface="+mj-ea"/>
                <a:cs typeface="+mj-cs"/>
              </a:defRPr>
            </a:lvl2pPr>
            <a:lvl3pPr marL="520700" indent="0" algn="l" defTabSz="914400" rtl="0" eaLnBrk="1" latinLnBrk="0" hangingPunct="1">
              <a:lnSpc>
                <a:spcPts val="3040"/>
              </a:lnSpc>
              <a:spcBef>
                <a:spcPct val="0"/>
              </a:spcBef>
              <a:buNone/>
              <a:defRPr lang="en-US" sz="3000" b="1" i="0" kern="1200" spc="-150" dirty="0" smtClean="0">
                <a:solidFill>
                  <a:schemeClr val="bg1"/>
                </a:solidFill>
                <a:latin typeface="Arial Black" panose="020B0604020202020204" pitchFamily="34" charset="0"/>
                <a:ea typeface="+mj-ea"/>
                <a:cs typeface="+mj-cs"/>
              </a:defRPr>
            </a:lvl3pPr>
            <a:lvl4pPr marL="862012" indent="0" algn="l" defTabSz="914400" rtl="0" eaLnBrk="1" latinLnBrk="0" hangingPunct="1">
              <a:lnSpc>
                <a:spcPts val="3040"/>
              </a:lnSpc>
              <a:spcBef>
                <a:spcPct val="0"/>
              </a:spcBef>
              <a:buNone/>
              <a:defRPr lang="en-US" sz="3000" b="1" i="0" kern="1200" spc="-150" dirty="0" smtClean="0">
                <a:solidFill>
                  <a:schemeClr val="bg1"/>
                </a:solidFill>
                <a:latin typeface="Arial Black" panose="020B0604020202020204" pitchFamily="34" charset="0"/>
                <a:ea typeface="+mj-ea"/>
                <a:cs typeface="+mj-cs"/>
              </a:defRPr>
            </a:lvl4pPr>
            <a:lvl5pPr marL="1203325" indent="0" algn="l" defTabSz="914400" rtl="0" eaLnBrk="1" latinLnBrk="0" hangingPunct="1">
              <a:lnSpc>
                <a:spcPts val="3040"/>
              </a:lnSpc>
              <a:spcBef>
                <a:spcPct val="0"/>
              </a:spcBef>
              <a:buNone/>
              <a:defRPr lang="en-US" sz="3000" b="1" i="0" kern="1200" spc="-150" dirty="0">
                <a:solidFill>
                  <a:schemeClr val="bg1"/>
                </a:solidFill>
                <a:latin typeface="Arial Black" panose="020B0604020202020204" pitchFamily="34" charset="0"/>
                <a:ea typeface="+mj-ea"/>
                <a:cs typeface="+mj-cs"/>
              </a:defRPr>
            </a:lvl5pPr>
          </a:lstStyle>
          <a:p>
            <a:pPr lvl="0"/>
            <a:r>
              <a:rPr lang="en-US"/>
              <a:t>CLICK TO EDIT MASTER TITLE STYLE</a:t>
            </a:r>
          </a:p>
        </p:txBody>
      </p:sp>
      <p:sp>
        <p:nvSpPr>
          <p:cNvPr id="3" name="Rectangle 2">
            <a:extLst>
              <a:ext uri="{FF2B5EF4-FFF2-40B4-BE49-F238E27FC236}">
                <a16:creationId xmlns:a16="http://schemas.microsoft.com/office/drawing/2014/main" id="{E2760BD5-2E59-FFD0-8C60-CB4A80D7051A}"/>
              </a:ext>
            </a:extLst>
          </p:cNvPr>
          <p:cNvSpPr/>
          <p:nvPr userDrawn="1"/>
        </p:nvSpPr>
        <p:spPr>
          <a:xfrm>
            <a:off x="649316" y="6315903"/>
            <a:ext cx="2587247" cy="176972"/>
          </a:xfrm>
          <a:prstGeom prst="rect">
            <a:avLst/>
          </a:prstGeom>
        </p:spPr>
        <p:txBody>
          <a:bodyPr wrap="none" lIns="0" rIns="0">
            <a:spAutoFit/>
          </a:bodyPr>
          <a:lstStyle/>
          <a:p>
            <a:pPr>
              <a:defRPr/>
            </a:pPr>
            <a:r>
              <a:rPr lang="en-US" altLang="en-US" sz="550" b="0" i="0">
                <a:solidFill>
                  <a:schemeClr val="bg1"/>
                </a:solidFill>
                <a:latin typeface="Arial" panose="020B0604020202020204" pitchFamily="34" charset="0"/>
                <a:cs typeface="Arial" panose="020B0604020202020204" pitchFamily="34" charset="0"/>
              </a:rPr>
              <a:t>Honeywell Confidential - © 2023 by Honeywell International Inc. All rights reserved. </a:t>
            </a:r>
          </a:p>
        </p:txBody>
      </p:sp>
    </p:spTree>
    <p:extLst>
      <p:ext uri="{BB962C8B-B14F-4D97-AF65-F5344CB8AC3E}">
        <p14:creationId xmlns:p14="http://schemas.microsoft.com/office/powerpoint/2010/main" val="19370041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Title and 3 ch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94E83-83A8-15A0-FBE6-9EF9933F4F3F}"/>
              </a:ext>
            </a:extLst>
          </p:cNvPr>
          <p:cNvSpPr>
            <a:spLocks noGrp="1"/>
          </p:cNvSpPr>
          <p:nvPr>
            <p:ph type="title" hasCustomPrompt="1"/>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B8968959-4A75-A7AC-ACF5-B7AD1073C499}"/>
              </a:ext>
            </a:extLst>
          </p:cNvPr>
          <p:cNvSpPr>
            <a:spLocks noGrp="1"/>
          </p:cNvSpPr>
          <p:nvPr>
            <p:ph type="sldNum" sz="quarter" idx="10"/>
          </p:nvPr>
        </p:nvSpPr>
        <p:spPr/>
        <p:txBody>
          <a:bodyPr/>
          <a:lstStyle/>
          <a:p>
            <a:fld id="{BA66E354-A1E5-D643-A18C-204373C670DA}" type="slidenum">
              <a:rPr lang="en-US" smtClean="0"/>
              <a:pPr/>
              <a:t>‹#›</a:t>
            </a:fld>
            <a:endParaRPr lang="en-US"/>
          </a:p>
        </p:txBody>
      </p:sp>
      <p:sp>
        <p:nvSpPr>
          <p:cNvPr id="4" name="Content Placeholder 2">
            <a:extLst>
              <a:ext uri="{FF2B5EF4-FFF2-40B4-BE49-F238E27FC236}">
                <a16:creationId xmlns:a16="http://schemas.microsoft.com/office/drawing/2014/main" id="{DE708FB4-25D8-5319-DC13-41FF278EA3FB}"/>
              </a:ext>
            </a:extLst>
          </p:cNvPr>
          <p:cNvSpPr>
            <a:spLocks noGrp="1"/>
          </p:cNvSpPr>
          <p:nvPr>
            <p:ph idx="1"/>
          </p:nvPr>
        </p:nvSpPr>
        <p:spPr>
          <a:xfrm>
            <a:off x="650875" y="1809750"/>
            <a:ext cx="3429000" cy="3878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E3CD8C11-85E5-CAF3-8BB1-064480BAC07A}"/>
              </a:ext>
            </a:extLst>
          </p:cNvPr>
          <p:cNvSpPr>
            <a:spLocks noGrp="1"/>
          </p:cNvSpPr>
          <p:nvPr>
            <p:ph idx="13"/>
          </p:nvPr>
        </p:nvSpPr>
        <p:spPr>
          <a:xfrm>
            <a:off x="4381534" y="1809750"/>
            <a:ext cx="3429000" cy="3878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36D0F0BE-6603-9A86-E19C-6E4EE74D28A2}"/>
              </a:ext>
            </a:extLst>
          </p:cNvPr>
          <p:cNvSpPr>
            <a:spLocks noGrp="1"/>
          </p:cNvSpPr>
          <p:nvPr>
            <p:ph idx="14"/>
          </p:nvPr>
        </p:nvSpPr>
        <p:spPr>
          <a:xfrm>
            <a:off x="8112124" y="1809750"/>
            <a:ext cx="3429000" cy="3878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80002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7_Cover Building_1 red logo ext title">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A74AF780-9DA8-CD87-3030-3AB04C1A0333}"/>
              </a:ext>
            </a:extLst>
          </p:cNvPr>
          <p:cNvSpPr>
            <a:spLocks noGrp="1"/>
          </p:cNvSpPr>
          <p:nvPr>
            <p:ph type="body" sz="quarter" idx="15" hasCustomPrompt="1"/>
          </p:nvPr>
        </p:nvSpPr>
        <p:spPr>
          <a:xfrm>
            <a:off x="649288" y="1395706"/>
            <a:ext cx="9899766" cy="917781"/>
          </a:xfrm>
        </p:spPr>
        <p:txBody>
          <a:bodyPr anchor="b" anchorCtr="0"/>
          <a:lstStyle>
            <a:lvl1pPr algn="l" defTabSz="914400" rtl="0" eaLnBrk="1" latinLnBrk="0" hangingPunct="1">
              <a:lnSpc>
                <a:spcPts val="2600"/>
              </a:lnSpc>
              <a:spcBef>
                <a:spcPct val="0"/>
              </a:spcBef>
              <a:buNone/>
              <a:defRPr lang="en-US" sz="3000" b="1" i="0" kern="1200" spc="-150" dirty="0" smtClean="0">
                <a:solidFill>
                  <a:schemeClr val="bg1"/>
                </a:solidFill>
                <a:latin typeface="Arial Black" panose="020B0604020202020204" pitchFamily="34" charset="0"/>
                <a:ea typeface="+mj-ea"/>
                <a:cs typeface="+mj-cs"/>
              </a:defRPr>
            </a:lvl1pPr>
            <a:lvl2pPr marL="179387" indent="0" algn="l" defTabSz="914400" rtl="0" eaLnBrk="1" latinLnBrk="0" hangingPunct="1">
              <a:lnSpc>
                <a:spcPts val="3040"/>
              </a:lnSpc>
              <a:spcBef>
                <a:spcPct val="0"/>
              </a:spcBef>
              <a:buNone/>
              <a:defRPr lang="en-US" sz="3000" b="1" i="0" kern="1200" spc="-150" dirty="0" smtClean="0">
                <a:solidFill>
                  <a:schemeClr val="bg1"/>
                </a:solidFill>
                <a:latin typeface="Arial Black" panose="020B0604020202020204" pitchFamily="34" charset="0"/>
                <a:ea typeface="+mj-ea"/>
                <a:cs typeface="+mj-cs"/>
              </a:defRPr>
            </a:lvl2pPr>
            <a:lvl3pPr marL="520700" indent="0" algn="l" defTabSz="914400" rtl="0" eaLnBrk="1" latinLnBrk="0" hangingPunct="1">
              <a:lnSpc>
                <a:spcPts val="3040"/>
              </a:lnSpc>
              <a:spcBef>
                <a:spcPct val="0"/>
              </a:spcBef>
              <a:buNone/>
              <a:defRPr lang="en-US" sz="3000" b="1" i="0" kern="1200" spc="-150" dirty="0" smtClean="0">
                <a:solidFill>
                  <a:schemeClr val="bg1"/>
                </a:solidFill>
                <a:latin typeface="Arial Black" panose="020B0604020202020204" pitchFamily="34" charset="0"/>
                <a:ea typeface="+mj-ea"/>
                <a:cs typeface="+mj-cs"/>
              </a:defRPr>
            </a:lvl3pPr>
            <a:lvl4pPr marL="862012" indent="0" algn="l" defTabSz="914400" rtl="0" eaLnBrk="1" latinLnBrk="0" hangingPunct="1">
              <a:lnSpc>
                <a:spcPts val="3040"/>
              </a:lnSpc>
              <a:spcBef>
                <a:spcPct val="0"/>
              </a:spcBef>
              <a:buNone/>
              <a:defRPr lang="en-US" sz="3000" b="1" i="0" kern="1200" spc="-150" dirty="0" smtClean="0">
                <a:solidFill>
                  <a:schemeClr val="bg1"/>
                </a:solidFill>
                <a:latin typeface="Arial Black" panose="020B0604020202020204" pitchFamily="34" charset="0"/>
                <a:ea typeface="+mj-ea"/>
                <a:cs typeface="+mj-cs"/>
              </a:defRPr>
            </a:lvl4pPr>
            <a:lvl5pPr marL="1203325" indent="0" algn="l" defTabSz="914400" rtl="0" eaLnBrk="1" latinLnBrk="0" hangingPunct="1">
              <a:lnSpc>
                <a:spcPts val="3040"/>
              </a:lnSpc>
              <a:spcBef>
                <a:spcPct val="0"/>
              </a:spcBef>
              <a:buNone/>
              <a:defRPr lang="en-US" sz="3000" b="1" i="0" kern="1200" spc="-150" dirty="0">
                <a:solidFill>
                  <a:schemeClr val="bg1"/>
                </a:solidFill>
                <a:latin typeface="Arial Black" panose="020B0604020202020204" pitchFamily="34" charset="0"/>
                <a:ea typeface="+mj-ea"/>
                <a:cs typeface="+mj-cs"/>
              </a:defRPr>
            </a:lvl5pPr>
          </a:lstStyle>
          <a:p>
            <a:pPr marL="0" marR="0" lvl="0" indent="0" algn="l" defTabSz="914400" rtl="0" eaLnBrk="1" fontAlgn="auto" latinLnBrk="0" hangingPunct="1">
              <a:lnSpc>
                <a:spcPts val="3040"/>
              </a:lnSpc>
              <a:spcBef>
                <a:spcPct val="0"/>
              </a:spcBef>
              <a:spcAft>
                <a:spcPts val="0"/>
              </a:spcAft>
              <a:buClrTx/>
              <a:buSzTx/>
              <a:buFontTx/>
              <a:buNone/>
              <a:tabLst/>
              <a:defRPr/>
            </a:pPr>
            <a:r>
              <a:rPr lang="en-US"/>
              <a:t>CLICK TO EDIT MASTER TITLE STYLE</a:t>
            </a:r>
          </a:p>
          <a:p>
            <a:pPr lvl="0"/>
            <a:r>
              <a:rPr lang="en-US"/>
              <a:t>DIT MASTER TITLE STYLE</a:t>
            </a:r>
          </a:p>
        </p:txBody>
      </p:sp>
      <p:pic>
        <p:nvPicPr>
          <p:cNvPr id="10" name="Picture 9">
            <a:extLst>
              <a:ext uri="{FF2B5EF4-FFF2-40B4-BE49-F238E27FC236}">
                <a16:creationId xmlns:a16="http://schemas.microsoft.com/office/drawing/2014/main" id="{A55F3AEF-C1C5-F24A-956A-DDC66039DDC0}"/>
              </a:ext>
            </a:extLst>
          </p:cNvPr>
          <p:cNvPicPr>
            <a:picLocks noChangeAspect="1"/>
          </p:cNvPicPr>
          <p:nvPr userDrawn="1"/>
        </p:nvPicPr>
        <p:blipFill>
          <a:blip r:embed="rId2"/>
          <a:stretch>
            <a:fillRect/>
          </a:stretch>
        </p:blipFill>
        <p:spPr>
          <a:xfrm>
            <a:off x="10140878" y="6236163"/>
            <a:ext cx="1400247" cy="256712"/>
          </a:xfrm>
          <a:prstGeom prst="rect">
            <a:avLst/>
          </a:prstGeom>
        </p:spPr>
      </p:pic>
      <p:sp>
        <p:nvSpPr>
          <p:cNvPr id="2" name="Rectangle 1">
            <a:extLst>
              <a:ext uri="{FF2B5EF4-FFF2-40B4-BE49-F238E27FC236}">
                <a16:creationId xmlns:a16="http://schemas.microsoft.com/office/drawing/2014/main" id="{30308ADE-99FB-A539-587D-88FCC7BC3750}"/>
              </a:ext>
            </a:extLst>
          </p:cNvPr>
          <p:cNvSpPr/>
          <p:nvPr userDrawn="1"/>
        </p:nvSpPr>
        <p:spPr>
          <a:xfrm>
            <a:off x="649316" y="6315903"/>
            <a:ext cx="2587247" cy="176972"/>
          </a:xfrm>
          <a:prstGeom prst="rect">
            <a:avLst/>
          </a:prstGeom>
        </p:spPr>
        <p:txBody>
          <a:bodyPr wrap="none" lIns="0" rIns="0">
            <a:spAutoFit/>
          </a:bodyPr>
          <a:lstStyle/>
          <a:p>
            <a:pPr>
              <a:defRPr/>
            </a:pPr>
            <a:r>
              <a:rPr lang="en-US" altLang="en-US" sz="550" b="0" i="0">
                <a:solidFill>
                  <a:schemeClr val="bg1"/>
                </a:solidFill>
                <a:latin typeface="Arial" panose="020B0604020202020204" pitchFamily="34" charset="0"/>
                <a:cs typeface="Arial" panose="020B0604020202020204" pitchFamily="34" charset="0"/>
              </a:rPr>
              <a:t>Honeywell Confidential - © 2023 by Honeywell International Inc. All rights reserved. </a:t>
            </a:r>
          </a:p>
        </p:txBody>
      </p:sp>
      <p:sp>
        <p:nvSpPr>
          <p:cNvPr id="5" name="Text Placeholder 19">
            <a:extLst>
              <a:ext uri="{FF2B5EF4-FFF2-40B4-BE49-F238E27FC236}">
                <a16:creationId xmlns:a16="http://schemas.microsoft.com/office/drawing/2014/main" id="{45CC45E3-67BC-1D08-E889-0FDBC8E292A6}"/>
              </a:ext>
            </a:extLst>
          </p:cNvPr>
          <p:cNvSpPr>
            <a:spLocks noGrp="1"/>
          </p:cNvSpPr>
          <p:nvPr>
            <p:ph type="body" sz="quarter" idx="13" hasCustomPrompt="1"/>
          </p:nvPr>
        </p:nvSpPr>
        <p:spPr>
          <a:xfrm>
            <a:off x="650875" y="2743245"/>
            <a:ext cx="6366754" cy="357226"/>
          </a:xfrm>
        </p:spPr>
        <p:txBody>
          <a:bodyPr>
            <a:noAutofit/>
          </a:bodyPr>
          <a:lstStyle>
            <a:lvl1pPr marL="0" indent="0">
              <a:buFontTx/>
              <a:buNone/>
              <a:defRPr sz="1600" b="1" i="0">
                <a:solidFill>
                  <a:schemeClr val="bg1"/>
                </a:solidFill>
                <a:latin typeface="Arial Black" panose="020B0604020202020204" pitchFamily="34" charset="0"/>
                <a:cs typeface="Arial Black"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PROJECT DETAILS OR NAME OF PRESENTER </a:t>
            </a:r>
          </a:p>
        </p:txBody>
      </p:sp>
      <p:sp>
        <p:nvSpPr>
          <p:cNvPr id="7" name="Text Placeholder 19">
            <a:extLst>
              <a:ext uri="{FF2B5EF4-FFF2-40B4-BE49-F238E27FC236}">
                <a16:creationId xmlns:a16="http://schemas.microsoft.com/office/drawing/2014/main" id="{1CFCB434-0390-D6C6-32D2-37C53D4825E8}"/>
              </a:ext>
            </a:extLst>
          </p:cNvPr>
          <p:cNvSpPr>
            <a:spLocks noGrp="1"/>
          </p:cNvSpPr>
          <p:nvPr>
            <p:ph type="body" sz="quarter" idx="14" hasCustomPrompt="1"/>
          </p:nvPr>
        </p:nvSpPr>
        <p:spPr>
          <a:xfrm>
            <a:off x="650875" y="3044716"/>
            <a:ext cx="6366754" cy="326956"/>
          </a:xfrm>
        </p:spPr>
        <p:txBody>
          <a:bodyPr/>
          <a:lstStyle>
            <a:lvl1pPr marL="0" indent="0">
              <a:buFontTx/>
              <a:buNone/>
              <a:defRPr sz="1600" b="0" i="0">
                <a:solidFill>
                  <a:schemeClr val="accent5"/>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DATE 00, 2023</a:t>
            </a:r>
          </a:p>
        </p:txBody>
      </p:sp>
      <p:sp>
        <p:nvSpPr>
          <p:cNvPr id="6" name="Picture Placeholder 3">
            <a:extLst>
              <a:ext uri="{FF2B5EF4-FFF2-40B4-BE49-F238E27FC236}">
                <a16:creationId xmlns:a16="http://schemas.microsoft.com/office/drawing/2014/main" id="{9ACCDF8B-F205-8AF3-6221-5B3EFF9D311D}"/>
              </a:ext>
            </a:extLst>
          </p:cNvPr>
          <p:cNvSpPr>
            <a:spLocks noGrp="1"/>
          </p:cNvSpPr>
          <p:nvPr>
            <p:ph type="pic" sz="quarter" idx="16"/>
          </p:nvPr>
        </p:nvSpPr>
        <p:spPr>
          <a:xfrm>
            <a:off x="-3" y="3790219"/>
            <a:ext cx="2030934" cy="2038349"/>
          </a:xfrm>
        </p:spPr>
      </p:sp>
      <p:sp>
        <p:nvSpPr>
          <p:cNvPr id="8" name="Picture Placeholder 5">
            <a:extLst>
              <a:ext uri="{FF2B5EF4-FFF2-40B4-BE49-F238E27FC236}">
                <a16:creationId xmlns:a16="http://schemas.microsoft.com/office/drawing/2014/main" id="{BD351BD0-0315-13C5-F21C-4DDF5EDF5977}"/>
              </a:ext>
            </a:extLst>
          </p:cNvPr>
          <p:cNvSpPr>
            <a:spLocks noGrp="1"/>
          </p:cNvSpPr>
          <p:nvPr>
            <p:ph type="pic" sz="quarter" idx="17"/>
          </p:nvPr>
        </p:nvSpPr>
        <p:spPr>
          <a:xfrm>
            <a:off x="2030931" y="3790217"/>
            <a:ext cx="2030934" cy="2038349"/>
          </a:xfrm>
        </p:spPr>
      </p:sp>
      <p:sp>
        <p:nvSpPr>
          <p:cNvPr id="9" name="Picture Placeholder 7">
            <a:extLst>
              <a:ext uri="{FF2B5EF4-FFF2-40B4-BE49-F238E27FC236}">
                <a16:creationId xmlns:a16="http://schemas.microsoft.com/office/drawing/2014/main" id="{F01D90B7-D5C7-1A98-EC4C-692A518F8EC3}"/>
              </a:ext>
            </a:extLst>
          </p:cNvPr>
          <p:cNvSpPr>
            <a:spLocks noGrp="1"/>
          </p:cNvSpPr>
          <p:nvPr>
            <p:ph type="pic" sz="quarter" idx="18"/>
          </p:nvPr>
        </p:nvSpPr>
        <p:spPr>
          <a:xfrm>
            <a:off x="4061862" y="3790213"/>
            <a:ext cx="2030934" cy="2038349"/>
          </a:xfrm>
        </p:spPr>
      </p:sp>
      <p:sp>
        <p:nvSpPr>
          <p:cNvPr id="13" name="Picture Placeholder 9">
            <a:extLst>
              <a:ext uri="{FF2B5EF4-FFF2-40B4-BE49-F238E27FC236}">
                <a16:creationId xmlns:a16="http://schemas.microsoft.com/office/drawing/2014/main" id="{1634C219-983F-33F4-3ABF-8A7B5728800F}"/>
              </a:ext>
            </a:extLst>
          </p:cNvPr>
          <p:cNvSpPr>
            <a:spLocks noGrp="1"/>
          </p:cNvSpPr>
          <p:nvPr>
            <p:ph type="pic" sz="quarter" idx="19"/>
          </p:nvPr>
        </p:nvSpPr>
        <p:spPr>
          <a:xfrm>
            <a:off x="6092796" y="3790211"/>
            <a:ext cx="2030934" cy="2038349"/>
          </a:xfrm>
        </p:spPr>
      </p:sp>
      <p:sp>
        <p:nvSpPr>
          <p:cNvPr id="14" name="Picture Placeholder 11">
            <a:extLst>
              <a:ext uri="{FF2B5EF4-FFF2-40B4-BE49-F238E27FC236}">
                <a16:creationId xmlns:a16="http://schemas.microsoft.com/office/drawing/2014/main" id="{B854B226-B7B2-ABB6-F890-DEC10B44DB2E}"/>
              </a:ext>
            </a:extLst>
          </p:cNvPr>
          <p:cNvSpPr>
            <a:spLocks noGrp="1"/>
          </p:cNvSpPr>
          <p:nvPr>
            <p:ph type="pic" sz="quarter" idx="20"/>
          </p:nvPr>
        </p:nvSpPr>
        <p:spPr>
          <a:xfrm>
            <a:off x="8130137" y="3790213"/>
            <a:ext cx="2030934" cy="2038349"/>
          </a:xfrm>
        </p:spPr>
      </p:sp>
      <p:sp>
        <p:nvSpPr>
          <p:cNvPr id="15" name="Picture Placeholder 14">
            <a:extLst>
              <a:ext uri="{FF2B5EF4-FFF2-40B4-BE49-F238E27FC236}">
                <a16:creationId xmlns:a16="http://schemas.microsoft.com/office/drawing/2014/main" id="{656F19CD-E6F1-1117-5BFF-8149D57F7787}"/>
              </a:ext>
            </a:extLst>
          </p:cNvPr>
          <p:cNvSpPr>
            <a:spLocks noGrp="1"/>
          </p:cNvSpPr>
          <p:nvPr>
            <p:ph type="pic" sz="quarter" idx="21"/>
          </p:nvPr>
        </p:nvSpPr>
        <p:spPr>
          <a:xfrm>
            <a:off x="10161071" y="3790211"/>
            <a:ext cx="2030934" cy="2038349"/>
          </a:xfrm>
        </p:spPr>
      </p:sp>
    </p:spTree>
    <p:extLst>
      <p:ext uri="{BB962C8B-B14F-4D97-AF65-F5344CB8AC3E}">
        <p14:creationId xmlns:p14="http://schemas.microsoft.com/office/powerpoint/2010/main" val="4062003188"/>
      </p:ext>
    </p:extLst>
  </p:cSld>
  <p:clrMapOvr>
    <a:masterClrMapping/>
  </p:clrMapOvr>
  <p:extLst>
    <p:ext uri="{DCECCB84-F9BA-43D5-87BE-67443E8EF086}">
      <p15:sldGuideLst xmlns:p15="http://schemas.microsoft.com/office/powerpoint/2012/main">
        <p15:guide id="1" pos="6384">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_Title Only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3538A-4A54-4A25-9BD2-E79855D6A549}"/>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D0D08997-B423-407B-B60D-8D5DFC3705FE}"/>
              </a:ext>
            </a:extLst>
          </p:cNvPr>
          <p:cNvSpPr>
            <a:spLocks noGrp="1"/>
          </p:cNvSpPr>
          <p:nvPr>
            <p:ph type="sldNum" sz="quarter" idx="12"/>
          </p:nvPr>
        </p:nvSpPr>
        <p:spPr/>
        <p:txBody>
          <a:bodyPr/>
          <a:lstStyle/>
          <a:p>
            <a:fld id="{7B94EC18-1D2B-4535-B738-0E53AFE26620}" type="slidenum">
              <a:rPr lang="en-US" smtClean="0"/>
              <a:t>‹#›</a:t>
            </a:fld>
            <a:endParaRPr lang="en-US"/>
          </a:p>
        </p:txBody>
      </p:sp>
    </p:spTree>
    <p:extLst>
      <p:ext uri="{BB962C8B-B14F-4D97-AF65-F5344CB8AC3E}">
        <p14:creationId xmlns:p14="http://schemas.microsoft.com/office/powerpoint/2010/main" val="4682667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_Page">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FA05E726-88B6-F69B-CAE1-624D6D003B7E}"/>
              </a:ext>
            </a:extLst>
          </p:cNvPr>
          <p:cNvSpPr>
            <a:spLocks noGrp="1"/>
          </p:cNvSpPr>
          <p:nvPr>
            <p:ph type="sldNum" sz="quarter" idx="4"/>
          </p:nvPr>
        </p:nvSpPr>
        <p:spPr>
          <a:xfrm>
            <a:off x="11615889" y="102870"/>
            <a:ext cx="425227" cy="283771"/>
          </a:xfrm>
          <a:prstGeom prst="rect">
            <a:avLst/>
          </a:prstGeom>
        </p:spPr>
        <p:txBody>
          <a:bodyPr vert="horz" lIns="0" tIns="0" rIns="0" bIns="0" rtlCol="0" anchor="ctr"/>
          <a:lstStyle>
            <a:lvl1pPr algn="r">
              <a:defRPr sz="900" b="0" i="0">
                <a:solidFill>
                  <a:schemeClr val="accent3"/>
                </a:solidFill>
                <a:latin typeface="Arial" panose="020B0604020202020204" pitchFamily="34" charset="0"/>
                <a:cs typeface="Arial" panose="020B0604020202020204" pitchFamily="34" charset="0"/>
              </a:defRPr>
            </a:lvl1pPr>
          </a:lstStyle>
          <a:p>
            <a:fld id="{BA66E354-A1E5-D643-A18C-204373C670DA}" type="slidenum">
              <a:rPr lang="en-US" smtClean="0"/>
              <a:pPr/>
              <a:t>‹#›</a:t>
            </a:fld>
            <a:endParaRPr lang="en-US"/>
          </a:p>
        </p:txBody>
      </p:sp>
    </p:spTree>
    <p:extLst>
      <p:ext uri="{BB962C8B-B14F-4D97-AF65-F5344CB8AC3E}">
        <p14:creationId xmlns:p14="http://schemas.microsoft.com/office/powerpoint/2010/main" val="21932328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Blank_Page">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282A2130-94FF-A242-B896-6D0038420441}"/>
              </a:ext>
            </a:extLst>
          </p:cNvPr>
          <p:cNvSpPr>
            <a:spLocks noGrp="1"/>
          </p:cNvSpPr>
          <p:nvPr>
            <p:ph type="title" hasCustomPrompt="1"/>
          </p:nvPr>
        </p:nvSpPr>
        <p:spPr>
          <a:xfrm>
            <a:off x="681701" y="582723"/>
            <a:ext cx="10515600" cy="491222"/>
          </a:xfrm>
          <a:prstGeom prst="rect">
            <a:avLst/>
          </a:prstGeom>
        </p:spPr>
        <p:txBody>
          <a:bodyPr vert="horz" lIns="91440" tIns="45720" rIns="91440" bIns="45720" rtlCol="0" anchor="t">
            <a:noAutofit/>
          </a:bodyPr>
          <a:lstStyle>
            <a:lvl1pPr>
              <a:lnSpc>
                <a:spcPts val="2940"/>
              </a:lnSpc>
              <a:defRPr sz="3000"/>
            </a:lvl1pPr>
          </a:lstStyle>
          <a:p>
            <a:r>
              <a:rPr lang="en-US"/>
              <a:t>AGENDA</a:t>
            </a:r>
          </a:p>
        </p:txBody>
      </p:sp>
      <p:sp>
        <p:nvSpPr>
          <p:cNvPr id="2" name="Slide Number Placeholder 5">
            <a:extLst>
              <a:ext uri="{FF2B5EF4-FFF2-40B4-BE49-F238E27FC236}">
                <a16:creationId xmlns:a16="http://schemas.microsoft.com/office/drawing/2014/main" id="{B0B0571A-9894-FD8A-F2A1-1E0EBDE39AB8}"/>
              </a:ext>
            </a:extLst>
          </p:cNvPr>
          <p:cNvSpPr>
            <a:spLocks noGrp="1"/>
          </p:cNvSpPr>
          <p:nvPr>
            <p:ph type="sldNum" sz="quarter" idx="4"/>
          </p:nvPr>
        </p:nvSpPr>
        <p:spPr>
          <a:xfrm>
            <a:off x="11615889" y="102870"/>
            <a:ext cx="425227" cy="283771"/>
          </a:xfrm>
          <a:prstGeom prst="rect">
            <a:avLst/>
          </a:prstGeom>
        </p:spPr>
        <p:txBody>
          <a:bodyPr vert="horz" lIns="0" tIns="0" rIns="0" bIns="0" rtlCol="0" anchor="ctr"/>
          <a:lstStyle>
            <a:lvl1pPr algn="r">
              <a:defRPr sz="900" b="0" i="0">
                <a:solidFill>
                  <a:schemeClr val="accent3"/>
                </a:solidFill>
                <a:latin typeface="Arial" panose="020B0604020202020204" pitchFamily="34" charset="0"/>
                <a:cs typeface="Arial" panose="020B0604020202020204" pitchFamily="34" charset="0"/>
              </a:defRPr>
            </a:lvl1pPr>
          </a:lstStyle>
          <a:p>
            <a:fld id="{BA66E354-A1E5-D643-A18C-204373C670DA}" type="slidenum">
              <a:rPr lang="en-US" smtClean="0"/>
              <a:pPr/>
              <a:t>‹#›</a:t>
            </a:fld>
            <a:endParaRPr lang="en-US"/>
          </a:p>
        </p:txBody>
      </p:sp>
    </p:spTree>
    <p:extLst>
      <p:ext uri="{BB962C8B-B14F-4D97-AF65-F5344CB8AC3E}">
        <p14:creationId xmlns:p14="http://schemas.microsoft.com/office/powerpoint/2010/main" val="1706055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D3A2D-25BD-1602-F7A0-A4E73BE6B4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90A1A9-2507-BF58-6119-E422A52FA060}"/>
              </a:ext>
            </a:extLst>
          </p:cNvPr>
          <p:cNvSpPr>
            <a:spLocks noGrp="1"/>
          </p:cNvSpPr>
          <p:nvPr>
            <p:ph type="dt" sz="half" idx="10"/>
          </p:nvPr>
        </p:nvSpPr>
        <p:spPr/>
        <p:txBody>
          <a:bodyPr/>
          <a:lstStyle/>
          <a:p>
            <a:fld id="{F378D64B-859A-4736-8BEC-DB4EDE9688D9}" type="datetimeFigureOut">
              <a:rPr lang="en-US" smtClean="0"/>
              <a:t>3/25/2025</a:t>
            </a:fld>
            <a:endParaRPr lang="en-US"/>
          </a:p>
        </p:txBody>
      </p:sp>
      <p:sp>
        <p:nvSpPr>
          <p:cNvPr id="4" name="Footer Placeholder 3">
            <a:extLst>
              <a:ext uri="{FF2B5EF4-FFF2-40B4-BE49-F238E27FC236}">
                <a16:creationId xmlns:a16="http://schemas.microsoft.com/office/drawing/2014/main" id="{C0ED0B43-0F8E-F1CF-3093-6FED8143CC7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F96C08-3C32-2DBA-97EA-FC45BD60A74F}"/>
              </a:ext>
            </a:extLst>
          </p:cNvPr>
          <p:cNvSpPr>
            <a:spLocks noGrp="1"/>
          </p:cNvSpPr>
          <p:nvPr>
            <p:ph type="sldNum" sz="quarter" idx="12"/>
          </p:nvPr>
        </p:nvSpPr>
        <p:spPr/>
        <p:txBody>
          <a:bodyPr/>
          <a:lstStyle/>
          <a:p>
            <a:fld id="{00EBDF4E-29D0-49D0-899C-7CD6C3CE62A6}" type="slidenum">
              <a:rPr lang="en-US" smtClean="0"/>
              <a:t>‹#›</a:t>
            </a:fld>
            <a:endParaRPr lang="en-US"/>
          </a:p>
        </p:txBody>
      </p:sp>
    </p:spTree>
    <p:extLst>
      <p:ext uri="{BB962C8B-B14F-4D97-AF65-F5344CB8AC3E}">
        <p14:creationId xmlns:p14="http://schemas.microsoft.com/office/powerpoint/2010/main" val="19869722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8_Title, Subhead, Body Headline - Blk, and conten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62713B1-11F7-A9B6-75B6-676AAEC8AD54}"/>
              </a:ext>
            </a:extLst>
          </p:cNvPr>
          <p:cNvSpPr>
            <a:spLocks noGrp="1"/>
          </p:cNvSpPr>
          <p:nvPr>
            <p:ph type="body" sz="quarter" idx="11"/>
          </p:nvPr>
        </p:nvSpPr>
        <p:spPr>
          <a:xfrm>
            <a:off x="650875" y="2476788"/>
            <a:ext cx="6547367" cy="3211225"/>
          </a:xfrm>
        </p:spPr>
        <p:txBody>
          <a:bodyPr/>
          <a:lstStyle>
            <a:lvl1pPr>
              <a:defRPr sz="16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FD265937-F350-AA4B-70D5-CF2FFDE4E3AD}"/>
              </a:ext>
            </a:extLst>
          </p:cNvPr>
          <p:cNvSpPr>
            <a:spLocks noGrp="1"/>
          </p:cNvSpPr>
          <p:nvPr>
            <p:ph type="body" sz="quarter" idx="13" hasCustomPrompt="1"/>
          </p:nvPr>
        </p:nvSpPr>
        <p:spPr>
          <a:xfrm>
            <a:off x="650876" y="1930299"/>
            <a:ext cx="4094380" cy="506413"/>
          </a:xfrm>
        </p:spPr>
        <p:txBody>
          <a:bodyPr/>
          <a:lstStyle>
            <a:lvl1pPr>
              <a:defRPr sz="1600" b="1">
                <a:solidFill>
                  <a:schemeClr val="tx1"/>
                </a:solidFill>
              </a:defRPr>
            </a:lvl1pPr>
          </a:lstStyle>
          <a:p>
            <a:pPr lvl="0"/>
            <a:r>
              <a:rPr lang="en-US"/>
              <a:t>HEADLINE HERE ALL CAPS – UP TO TWO LINES OF TEXT</a:t>
            </a:r>
          </a:p>
        </p:txBody>
      </p:sp>
      <p:sp>
        <p:nvSpPr>
          <p:cNvPr id="4" name="Text Placeholder 5">
            <a:extLst>
              <a:ext uri="{FF2B5EF4-FFF2-40B4-BE49-F238E27FC236}">
                <a16:creationId xmlns:a16="http://schemas.microsoft.com/office/drawing/2014/main" id="{1770A6A9-2509-15A4-1629-485819DFB1C0}"/>
              </a:ext>
            </a:extLst>
          </p:cNvPr>
          <p:cNvSpPr>
            <a:spLocks noGrp="1"/>
          </p:cNvSpPr>
          <p:nvPr>
            <p:ph type="body" sz="quarter" idx="12"/>
          </p:nvPr>
        </p:nvSpPr>
        <p:spPr>
          <a:xfrm>
            <a:off x="649288" y="918729"/>
            <a:ext cx="10891837" cy="372325"/>
          </a:xfrm>
        </p:spPr>
        <p:txBody>
          <a:bodyPr/>
          <a:lstStyle>
            <a:lvl1pPr>
              <a:defRPr sz="1600">
                <a:solidFill>
                  <a:schemeClr val="accent4"/>
                </a:solidFill>
              </a:defRPr>
            </a:lvl1pPr>
          </a:lstStyle>
          <a:p>
            <a:pPr lvl="0"/>
            <a:r>
              <a:rPr lang="en-US"/>
              <a:t>Click to edit Master text styles</a:t>
            </a:r>
          </a:p>
        </p:txBody>
      </p:sp>
      <p:sp>
        <p:nvSpPr>
          <p:cNvPr id="6" name="Title 1">
            <a:extLst>
              <a:ext uri="{FF2B5EF4-FFF2-40B4-BE49-F238E27FC236}">
                <a16:creationId xmlns:a16="http://schemas.microsoft.com/office/drawing/2014/main" id="{63052F83-7F68-FC24-B55C-DBD9E93DDA7A}"/>
              </a:ext>
            </a:extLst>
          </p:cNvPr>
          <p:cNvSpPr>
            <a:spLocks noGrp="1"/>
          </p:cNvSpPr>
          <p:nvPr>
            <p:ph type="title" hasCustomPrompt="1"/>
          </p:nvPr>
        </p:nvSpPr>
        <p:spPr>
          <a:xfrm>
            <a:off x="649316" y="605123"/>
            <a:ext cx="10891808" cy="427041"/>
          </a:xfrm>
        </p:spPr>
        <p:txBody>
          <a:bodyPr/>
          <a:lstStyle/>
          <a:p>
            <a:r>
              <a:rPr lang="en-US"/>
              <a:t>CLICK TO EDIT MASTER TITLE STYLE</a:t>
            </a:r>
          </a:p>
        </p:txBody>
      </p:sp>
      <p:sp>
        <p:nvSpPr>
          <p:cNvPr id="2" name="Slide Number Placeholder 5">
            <a:extLst>
              <a:ext uri="{FF2B5EF4-FFF2-40B4-BE49-F238E27FC236}">
                <a16:creationId xmlns:a16="http://schemas.microsoft.com/office/drawing/2014/main" id="{94509A14-3F99-2E87-26E3-B4E4698762FA}"/>
              </a:ext>
            </a:extLst>
          </p:cNvPr>
          <p:cNvSpPr>
            <a:spLocks noGrp="1"/>
          </p:cNvSpPr>
          <p:nvPr>
            <p:ph type="sldNum" sz="quarter" idx="4"/>
          </p:nvPr>
        </p:nvSpPr>
        <p:spPr>
          <a:xfrm>
            <a:off x="11615889" y="102870"/>
            <a:ext cx="425227" cy="283771"/>
          </a:xfrm>
          <a:prstGeom prst="rect">
            <a:avLst/>
          </a:prstGeom>
        </p:spPr>
        <p:txBody>
          <a:bodyPr vert="horz" lIns="0" tIns="0" rIns="0" bIns="0" rtlCol="0" anchor="ctr"/>
          <a:lstStyle>
            <a:lvl1pPr algn="r">
              <a:defRPr sz="900" b="0" i="0">
                <a:solidFill>
                  <a:schemeClr val="accent3"/>
                </a:solidFill>
                <a:latin typeface="Arial" panose="020B0604020202020204" pitchFamily="34" charset="0"/>
                <a:cs typeface="Arial" panose="020B0604020202020204" pitchFamily="34" charset="0"/>
              </a:defRPr>
            </a:lvl1pPr>
          </a:lstStyle>
          <a:p>
            <a:fld id="{BA66E354-A1E5-D643-A18C-204373C670DA}" type="slidenum">
              <a:rPr lang="en-US" smtClean="0"/>
              <a:pPr/>
              <a:t>‹#›</a:t>
            </a:fld>
            <a:endParaRPr lang="en-US"/>
          </a:p>
        </p:txBody>
      </p:sp>
    </p:spTree>
    <p:extLst>
      <p:ext uri="{BB962C8B-B14F-4D97-AF65-F5344CB8AC3E}">
        <p14:creationId xmlns:p14="http://schemas.microsoft.com/office/powerpoint/2010/main" val="2286639600"/>
      </p:ext>
    </p:extLst>
  </p:cSld>
  <p:clrMapOvr>
    <a:masterClrMapping/>
  </p:clrMapOvr>
  <p:extLst>
    <p:ext uri="{DCECCB84-F9BA-43D5-87BE-67443E8EF086}">
      <p15:sldGuideLst xmlns:p15="http://schemas.microsoft.com/office/powerpoint/2012/main">
        <p15:guide id="1" pos="4536">
          <p15:clr>
            <a:srgbClr val="FBAE40"/>
          </p15:clr>
        </p15:guide>
        <p15:guide id="2" orient="horz" pos="1037">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94E83-83A8-15A0-FBE6-9EF9933F4F3F}"/>
              </a:ext>
            </a:extLst>
          </p:cNvPr>
          <p:cNvSpPr>
            <a:spLocks noGrp="1"/>
          </p:cNvSpPr>
          <p:nvPr>
            <p:ph type="title" hasCustomPrompt="1"/>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B8968959-4A75-A7AC-ACF5-B7AD1073C499}"/>
              </a:ext>
            </a:extLst>
          </p:cNvPr>
          <p:cNvSpPr>
            <a:spLocks noGrp="1"/>
          </p:cNvSpPr>
          <p:nvPr>
            <p:ph type="sldNum" sz="quarter" idx="10"/>
          </p:nvPr>
        </p:nvSpPr>
        <p:spPr/>
        <p:txBody>
          <a:bodyPr/>
          <a:lstStyle/>
          <a:p>
            <a:fld id="{BA66E354-A1E5-D643-A18C-204373C670DA}" type="slidenum">
              <a:rPr lang="en-US" smtClean="0"/>
              <a:pPr/>
              <a:t>‹#›</a:t>
            </a:fld>
            <a:endParaRPr lang="en-US"/>
          </a:p>
        </p:txBody>
      </p:sp>
      <p:sp>
        <p:nvSpPr>
          <p:cNvPr id="5" name="Text Placeholder 4">
            <a:extLst>
              <a:ext uri="{FF2B5EF4-FFF2-40B4-BE49-F238E27FC236}">
                <a16:creationId xmlns:a16="http://schemas.microsoft.com/office/drawing/2014/main" id="{762713B1-11F7-A9B6-75B6-676AAEC8AD54}"/>
              </a:ext>
            </a:extLst>
          </p:cNvPr>
          <p:cNvSpPr>
            <a:spLocks noGrp="1"/>
          </p:cNvSpPr>
          <p:nvPr>
            <p:ph type="body" sz="quarter" idx="11"/>
          </p:nvPr>
        </p:nvSpPr>
        <p:spPr>
          <a:xfrm>
            <a:off x="650875" y="1809750"/>
            <a:ext cx="10890250" cy="3878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06935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1_Gray Gradient Section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37164EA-1A6A-706C-5182-9876B3482D87}"/>
              </a:ext>
            </a:extLst>
          </p:cNvPr>
          <p:cNvSpPr/>
          <p:nvPr userDrawn="1"/>
        </p:nvSpPr>
        <p:spPr>
          <a:xfrm>
            <a:off x="0" y="0"/>
            <a:ext cx="12190764" cy="6858000"/>
          </a:xfrm>
          <a:prstGeom prst="rect">
            <a:avLst/>
          </a:prstGeom>
          <a:gradFill>
            <a:gsLst>
              <a:gs pos="63000">
                <a:srgbClr val="45444B"/>
              </a:gs>
              <a:gs pos="1000">
                <a:srgbClr val="39383E">
                  <a:lumMod val="93000"/>
                </a:srgbClr>
              </a:gs>
              <a:gs pos="100000">
                <a:srgbClr val="504F5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 logo&#10;&#10;Description automatically generated">
            <a:extLst>
              <a:ext uri="{FF2B5EF4-FFF2-40B4-BE49-F238E27FC236}">
                <a16:creationId xmlns:a16="http://schemas.microsoft.com/office/drawing/2014/main" id="{467A48EC-9F27-A331-1A9D-F820E0F882F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50875" y="569901"/>
            <a:ext cx="1576038" cy="914400"/>
          </a:xfrm>
          <a:prstGeom prst="rect">
            <a:avLst/>
          </a:prstGeom>
        </p:spPr>
      </p:pic>
      <p:sp>
        <p:nvSpPr>
          <p:cNvPr id="11" name="Text Placeholder 10">
            <a:extLst>
              <a:ext uri="{FF2B5EF4-FFF2-40B4-BE49-F238E27FC236}">
                <a16:creationId xmlns:a16="http://schemas.microsoft.com/office/drawing/2014/main" id="{A74AF780-9DA8-CD87-3030-3AB04C1A0333}"/>
              </a:ext>
            </a:extLst>
          </p:cNvPr>
          <p:cNvSpPr>
            <a:spLocks noGrp="1"/>
          </p:cNvSpPr>
          <p:nvPr>
            <p:ph type="body" sz="quarter" idx="15" hasCustomPrompt="1"/>
          </p:nvPr>
        </p:nvSpPr>
        <p:spPr>
          <a:xfrm>
            <a:off x="649288" y="1990724"/>
            <a:ext cx="9491590" cy="2886076"/>
          </a:xfrm>
        </p:spPr>
        <p:txBody>
          <a:bodyPr anchor="ctr" anchorCtr="0"/>
          <a:lstStyle>
            <a:lvl1pPr algn="l" defTabSz="914400" rtl="0" eaLnBrk="1" latinLnBrk="0" hangingPunct="1">
              <a:lnSpc>
                <a:spcPts val="5000"/>
              </a:lnSpc>
              <a:spcBef>
                <a:spcPct val="0"/>
              </a:spcBef>
              <a:buNone/>
              <a:defRPr lang="en-US" sz="6000" b="1" i="0" kern="1200" spc="-150" dirty="0" smtClean="0">
                <a:solidFill>
                  <a:schemeClr val="bg1"/>
                </a:solidFill>
                <a:latin typeface="Arial Black" panose="020B0604020202020204" pitchFamily="34" charset="0"/>
                <a:ea typeface="+mj-ea"/>
                <a:cs typeface="+mj-cs"/>
              </a:defRPr>
            </a:lvl1pPr>
            <a:lvl2pPr marL="179387" indent="0" algn="l" defTabSz="914400" rtl="0" eaLnBrk="1" latinLnBrk="0" hangingPunct="1">
              <a:lnSpc>
                <a:spcPts val="3040"/>
              </a:lnSpc>
              <a:spcBef>
                <a:spcPct val="0"/>
              </a:spcBef>
              <a:buNone/>
              <a:defRPr lang="en-US" sz="3000" b="1" i="0" kern="1200" spc="-150" dirty="0" smtClean="0">
                <a:solidFill>
                  <a:schemeClr val="bg1"/>
                </a:solidFill>
                <a:latin typeface="Arial Black" panose="020B0604020202020204" pitchFamily="34" charset="0"/>
                <a:ea typeface="+mj-ea"/>
                <a:cs typeface="+mj-cs"/>
              </a:defRPr>
            </a:lvl2pPr>
            <a:lvl3pPr marL="520700" indent="0" algn="l" defTabSz="914400" rtl="0" eaLnBrk="1" latinLnBrk="0" hangingPunct="1">
              <a:lnSpc>
                <a:spcPts val="3040"/>
              </a:lnSpc>
              <a:spcBef>
                <a:spcPct val="0"/>
              </a:spcBef>
              <a:buNone/>
              <a:defRPr lang="en-US" sz="3000" b="1" i="0" kern="1200" spc="-150" dirty="0" smtClean="0">
                <a:solidFill>
                  <a:schemeClr val="bg1"/>
                </a:solidFill>
                <a:latin typeface="Arial Black" panose="020B0604020202020204" pitchFamily="34" charset="0"/>
                <a:ea typeface="+mj-ea"/>
                <a:cs typeface="+mj-cs"/>
              </a:defRPr>
            </a:lvl3pPr>
            <a:lvl4pPr marL="862012" indent="0" algn="l" defTabSz="914400" rtl="0" eaLnBrk="1" latinLnBrk="0" hangingPunct="1">
              <a:lnSpc>
                <a:spcPts val="3040"/>
              </a:lnSpc>
              <a:spcBef>
                <a:spcPct val="0"/>
              </a:spcBef>
              <a:buNone/>
              <a:defRPr lang="en-US" sz="3000" b="1" i="0" kern="1200" spc="-150" dirty="0" smtClean="0">
                <a:solidFill>
                  <a:schemeClr val="bg1"/>
                </a:solidFill>
                <a:latin typeface="Arial Black" panose="020B0604020202020204" pitchFamily="34" charset="0"/>
                <a:ea typeface="+mj-ea"/>
                <a:cs typeface="+mj-cs"/>
              </a:defRPr>
            </a:lvl4pPr>
            <a:lvl5pPr marL="1203325" indent="0" algn="l" defTabSz="914400" rtl="0" eaLnBrk="1" latinLnBrk="0" hangingPunct="1">
              <a:lnSpc>
                <a:spcPts val="3040"/>
              </a:lnSpc>
              <a:spcBef>
                <a:spcPct val="0"/>
              </a:spcBef>
              <a:buNone/>
              <a:defRPr lang="en-US" sz="3000" b="1" i="0" kern="1200" spc="-150" dirty="0">
                <a:solidFill>
                  <a:schemeClr val="bg1"/>
                </a:solidFill>
                <a:latin typeface="Arial Black" panose="020B0604020202020204" pitchFamily="34" charset="0"/>
                <a:ea typeface="+mj-ea"/>
                <a:cs typeface="+mj-cs"/>
              </a:defRPr>
            </a:lvl5pPr>
          </a:lstStyle>
          <a:p>
            <a:pPr lvl="0"/>
            <a:r>
              <a:rPr lang="en-US"/>
              <a:t>CLICK TO EDIT MASTER TITLE STYLE</a:t>
            </a:r>
          </a:p>
        </p:txBody>
      </p:sp>
      <p:pic>
        <p:nvPicPr>
          <p:cNvPr id="10" name="Picture 9">
            <a:extLst>
              <a:ext uri="{FF2B5EF4-FFF2-40B4-BE49-F238E27FC236}">
                <a16:creationId xmlns:a16="http://schemas.microsoft.com/office/drawing/2014/main" id="{A55F3AEF-C1C5-F24A-956A-DDC66039DDC0}"/>
              </a:ext>
            </a:extLst>
          </p:cNvPr>
          <p:cNvPicPr>
            <a:picLocks noChangeAspect="1"/>
          </p:cNvPicPr>
          <p:nvPr userDrawn="1"/>
        </p:nvPicPr>
        <p:blipFill>
          <a:blip r:embed="rId3"/>
          <a:stretch>
            <a:fillRect/>
          </a:stretch>
        </p:blipFill>
        <p:spPr>
          <a:xfrm>
            <a:off x="10140878" y="6236163"/>
            <a:ext cx="1400247" cy="256712"/>
          </a:xfrm>
          <a:prstGeom prst="rect">
            <a:avLst/>
          </a:prstGeom>
        </p:spPr>
      </p:pic>
      <p:sp>
        <p:nvSpPr>
          <p:cNvPr id="2" name="Rectangle 1">
            <a:extLst>
              <a:ext uri="{FF2B5EF4-FFF2-40B4-BE49-F238E27FC236}">
                <a16:creationId xmlns:a16="http://schemas.microsoft.com/office/drawing/2014/main" id="{30308ADE-99FB-A539-587D-88FCC7BC3750}"/>
              </a:ext>
            </a:extLst>
          </p:cNvPr>
          <p:cNvSpPr/>
          <p:nvPr userDrawn="1"/>
        </p:nvSpPr>
        <p:spPr>
          <a:xfrm>
            <a:off x="649316" y="6315903"/>
            <a:ext cx="2587247" cy="176972"/>
          </a:xfrm>
          <a:prstGeom prst="rect">
            <a:avLst/>
          </a:prstGeom>
        </p:spPr>
        <p:txBody>
          <a:bodyPr wrap="none" lIns="0" rIns="0">
            <a:spAutoFit/>
          </a:bodyPr>
          <a:lstStyle/>
          <a:p>
            <a:pPr>
              <a:defRPr/>
            </a:pPr>
            <a:r>
              <a:rPr lang="en-US" altLang="en-US" sz="550" b="0" i="0">
                <a:solidFill>
                  <a:schemeClr val="bg1"/>
                </a:solidFill>
                <a:latin typeface="Arial" panose="020B0604020202020204" pitchFamily="34" charset="0"/>
                <a:cs typeface="Arial" panose="020B0604020202020204" pitchFamily="34" charset="0"/>
              </a:rPr>
              <a:t>Honeywell Confidential - © 2024 by Honeywell International Inc. All rights reserved. </a:t>
            </a:r>
          </a:p>
        </p:txBody>
      </p:sp>
    </p:spTree>
    <p:extLst>
      <p:ext uri="{BB962C8B-B14F-4D97-AF65-F5344CB8AC3E}">
        <p14:creationId xmlns:p14="http://schemas.microsoft.com/office/powerpoint/2010/main" val="314257594"/>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83CF89B-CF3F-BE41-90F6-CD93581AD65D}"/>
              </a:ext>
            </a:extLst>
          </p:cNvPr>
          <p:cNvSpPr>
            <a:spLocks noGrp="1"/>
          </p:cNvSpPr>
          <p:nvPr>
            <p:ph type="title" hasCustomPrompt="1"/>
          </p:nvPr>
        </p:nvSpPr>
        <p:spPr>
          <a:xfrm>
            <a:off x="687725" y="365126"/>
            <a:ext cx="10515600" cy="471037"/>
          </a:xfrm>
          <a:prstGeom prst="rect">
            <a:avLst/>
          </a:prstGeom>
        </p:spPr>
        <p:txBody>
          <a:bodyPr/>
          <a:lstStyle>
            <a:lvl1pPr marL="0" marR="0" indent="0" algn="l" defTabSz="914400" rtl="0" eaLnBrk="1" fontAlgn="auto" latinLnBrk="0" hangingPunct="1">
              <a:lnSpc>
                <a:spcPct val="90000"/>
              </a:lnSpc>
              <a:spcBef>
                <a:spcPct val="0"/>
              </a:spcBef>
              <a:spcAft>
                <a:spcPts val="0"/>
              </a:spcAft>
              <a:buClrTx/>
              <a:buSzTx/>
              <a:buFontTx/>
              <a:buNone/>
              <a:tabLst/>
              <a:defRPr sz="3200" b="1" i="0">
                <a:latin typeface="+mj-lt"/>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SLIDE TITLE</a:t>
            </a:r>
            <a:br>
              <a:rPr lang="en-US" sz="800" b="0">
                <a:solidFill>
                  <a:srgbClr val="FF0000"/>
                </a:solidFill>
                <a:latin typeface="Honeywell Sans TT" panose="02010503040101060203" pitchFamily="2" charset="77"/>
              </a:rPr>
            </a:br>
            <a:endParaRPr lang="en-US"/>
          </a:p>
        </p:txBody>
      </p:sp>
      <p:sp>
        <p:nvSpPr>
          <p:cNvPr id="11" name="Text Placeholder 4">
            <a:extLst>
              <a:ext uri="{FF2B5EF4-FFF2-40B4-BE49-F238E27FC236}">
                <a16:creationId xmlns:a16="http://schemas.microsoft.com/office/drawing/2014/main" id="{2D5BF3B2-ABFD-0041-AE22-CD9C28B00408}"/>
              </a:ext>
            </a:extLst>
          </p:cNvPr>
          <p:cNvSpPr>
            <a:spLocks noGrp="1"/>
          </p:cNvSpPr>
          <p:nvPr>
            <p:ph type="body" sz="quarter" idx="28" hasCustomPrompt="1"/>
          </p:nvPr>
        </p:nvSpPr>
        <p:spPr>
          <a:xfrm>
            <a:off x="687725" y="843663"/>
            <a:ext cx="6386512" cy="317500"/>
          </a:xfrm>
          <a:prstGeom prst="rect">
            <a:avLst/>
          </a:prstGeom>
        </p:spPr>
        <p:txBody>
          <a:bodyPr/>
          <a:lstStyle>
            <a:lvl1pPr>
              <a:defRPr b="0" i="0">
                <a:ln>
                  <a:noFill/>
                </a:ln>
                <a:solidFill>
                  <a:srgbClr val="EE3023"/>
                </a:solidFill>
                <a:latin typeface="Arial" panose="020B0604020202020204" pitchFamily="34" charset="0"/>
                <a:cs typeface="Arial" panose="020B0604020202020204" pitchFamily="34" charset="0"/>
              </a:defRPr>
            </a:lvl1pPr>
          </a:lstStyle>
          <a:p>
            <a:pPr lvl="0"/>
            <a:r>
              <a:rPr lang="en-US"/>
              <a:t>Sub Header Copy (Optional)</a:t>
            </a:r>
          </a:p>
        </p:txBody>
      </p:sp>
    </p:spTree>
    <p:extLst>
      <p:ext uri="{BB962C8B-B14F-4D97-AF65-F5344CB8AC3E}">
        <p14:creationId xmlns:p14="http://schemas.microsoft.com/office/powerpoint/2010/main" val="2914559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77531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Title Slide + Pic Ligh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9632D-2F70-4D0E-B737-ACF4A2DDEB26}"/>
              </a:ext>
            </a:extLst>
          </p:cNvPr>
          <p:cNvSpPr>
            <a:spLocks noGrp="1"/>
          </p:cNvSpPr>
          <p:nvPr>
            <p:ph type="ctrTitle"/>
          </p:nvPr>
        </p:nvSpPr>
        <p:spPr>
          <a:xfrm>
            <a:off x="495300" y="1181100"/>
            <a:ext cx="8382000" cy="2247900"/>
          </a:xfrm>
        </p:spPr>
        <p:txBody>
          <a:bodyPr tIns="0" anchor="t"/>
          <a:lstStyle>
            <a:lvl1pPr algn="l">
              <a:lnSpc>
                <a:spcPct val="80000"/>
              </a:lnSpc>
              <a:defRPr sz="4000" b="0"/>
            </a:lvl1pPr>
          </a:lstStyle>
          <a:p>
            <a:r>
              <a:rPr lang="en-US"/>
              <a:t>Click to edit Master title style</a:t>
            </a:r>
          </a:p>
        </p:txBody>
      </p:sp>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495301" y="3657601"/>
            <a:ext cx="5600700" cy="1082518"/>
          </a:xfrm>
          <a:prstGeom prst="rect">
            <a:avLst/>
          </a:prstGeom>
        </p:spPr>
        <p:txBody>
          <a:bodyPr tIns="0" bIns="182880" anchor="t" anchorCtr="0"/>
          <a:lstStyle>
            <a:lvl1pPr marL="0" indent="0" algn="l">
              <a:spcAft>
                <a:spcPts val="0"/>
              </a:spcAft>
              <a:buNone/>
              <a:defRPr sz="1400" b="0" cap="all" baseline="0">
                <a:latin typeface="+mj-lt"/>
              </a:defRPr>
            </a:lvl1pPr>
            <a:lvl2pPr marL="0" indent="0" algn="l">
              <a:spcAft>
                <a:spcPts val="900"/>
              </a:spcAft>
              <a:buNone/>
              <a:defRPr sz="1400" b="1" cap="all" baseline="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Presenter’s Name</a:t>
            </a:r>
          </a:p>
          <a:p>
            <a:pPr lvl="1"/>
            <a:r>
              <a:rPr lang="en-US"/>
              <a:t>Presenter’s Title</a:t>
            </a:r>
          </a:p>
        </p:txBody>
      </p:sp>
      <p:sp>
        <p:nvSpPr>
          <p:cNvPr id="4" name="Date Placeholder 3">
            <a:extLst>
              <a:ext uri="{FF2B5EF4-FFF2-40B4-BE49-F238E27FC236}">
                <a16:creationId xmlns:a16="http://schemas.microsoft.com/office/drawing/2014/main" id="{F3C79F04-7833-4562-B8D1-AC0341D757FA}"/>
              </a:ext>
            </a:extLst>
          </p:cNvPr>
          <p:cNvSpPr>
            <a:spLocks noGrp="1"/>
          </p:cNvSpPr>
          <p:nvPr>
            <p:ph type="dt" sz="half" idx="10"/>
          </p:nvPr>
        </p:nvSpPr>
        <p:spPr>
          <a:xfrm>
            <a:off x="495300" y="392469"/>
            <a:ext cx="2743200" cy="407632"/>
          </a:xfrm>
          <a:prstGeom prst="rect">
            <a:avLst/>
          </a:prstGeom>
        </p:spPr>
        <p:txBody>
          <a:bodyPr lIns="0" tIns="0" rIns="0" bIns="0" anchor="t"/>
          <a:lstStyle>
            <a:lvl1pPr>
              <a:defRPr sz="1400" b="1">
                <a:latin typeface="+mn-lt"/>
              </a:defRPr>
            </a:lvl1pPr>
          </a:lstStyle>
          <a:p>
            <a:endParaRPr lang="en-US"/>
          </a:p>
        </p:txBody>
      </p:sp>
      <p:pic>
        <p:nvPicPr>
          <p:cNvPr id="8" name="Graphic 7">
            <a:extLst>
              <a:ext uri="{FF2B5EF4-FFF2-40B4-BE49-F238E27FC236}">
                <a16:creationId xmlns:a16="http://schemas.microsoft.com/office/drawing/2014/main" id="{5C285063-1080-43C0-AE6D-98E69F0C0DED}"/>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5300" y="6178496"/>
            <a:ext cx="1753669" cy="327979"/>
          </a:xfrm>
          <a:prstGeom prst="rect">
            <a:avLst/>
          </a:prstGeom>
        </p:spPr>
      </p:pic>
    </p:spTree>
    <p:extLst>
      <p:ext uri="{BB962C8B-B14F-4D97-AF65-F5344CB8AC3E}">
        <p14:creationId xmlns:p14="http://schemas.microsoft.com/office/powerpoint/2010/main" val="2646221242"/>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Title Slide + Pic Dark">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9632D-2F70-4D0E-B737-ACF4A2DDEB26}"/>
              </a:ext>
            </a:extLst>
          </p:cNvPr>
          <p:cNvSpPr>
            <a:spLocks noGrp="1"/>
          </p:cNvSpPr>
          <p:nvPr>
            <p:ph type="ctrTitle"/>
          </p:nvPr>
        </p:nvSpPr>
        <p:spPr>
          <a:xfrm>
            <a:off x="495300" y="1181100"/>
            <a:ext cx="8382000" cy="2247900"/>
          </a:xfrm>
        </p:spPr>
        <p:txBody>
          <a:bodyPr tIns="0" anchor="t"/>
          <a:lstStyle>
            <a:lvl1pPr algn="l">
              <a:lnSpc>
                <a:spcPct val="80000"/>
              </a:lnSpc>
              <a:defRPr sz="4000" b="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495301" y="3657601"/>
            <a:ext cx="5600700" cy="1082518"/>
          </a:xfrm>
          <a:prstGeom prst="rect">
            <a:avLst/>
          </a:prstGeom>
        </p:spPr>
        <p:txBody>
          <a:bodyPr tIns="0" bIns="182880" anchor="t" anchorCtr="0"/>
          <a:lstStyle>
            <a:lvl1pPr marL="0" indent="0" algn="l">
              <a:spcAft>
                <a:spcPts val="0"/>
              </a:spcAft>
              <a:buNone/>
              <a:defRPr sz="1400" b="0" cap="all" baseline="0">
                <a:solidFill>
                  <a:schemeClr val="bg1"/>
                </a:solidFill>
                <a:latin typeface="+mj-lt"/>
              </a:defRPr>
            </a:lvl1pPr>
            <a:lvl2pPr marL="0" indent="0" algn="l">
              <a:spcAft>
                <a:spcPts val="900"/>
              </a:spcAft>
              <a:buNone/>
              <a:defRPr sz="1400" b="1" cap="all" baseline="0">
                <a:solidFill>
                  <a:schemeClr val="bg1"/>
                </a:solidFill>
              </a:defRPr>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Presenter’s Name</a:t>
            </a:r>
          </a:p>
          <a:p>
            <a:pPr lvl="1"/>
            <a:r>
              <a:rPr lang="en-US"/>
              <a:t>Presenter’s Title</a:t>
            </a:r>
          </a:p>
        </p:txBody>
      </p:sp>
      <p:sp>
        <p:nvSpPr>
          <p:cNvPr id="4" name="Date Placeholder 3">
            <a:extLst>
              <a:ext uri="{FF2B5EF4-FFF2-40B4-BE49-F238E27FC236}">
                <a16:creationId xmlns:a16="http://schemas.microsoft.com/office/drawing/2014/main" id="{F3C79F04-7833-4562-B8D1-AC0341D757FA}"/>
              </a:ext>
            </a:extLst>
          </p:cNvPr>
          <p:cNvSpPr>
            <a:spLocks noGrp="1"/>
          </p:cNvSpPr>
          <p:nvPr>
            <p:ph type="dt" sz="half" idx="10"/>
          </p:nvPr>
        </p:nvSpPr>
        <p:spPr>
          <a:xfrm>
            <a:off x="495300" y="381002"/>
            <a:ext cx="2743200" cy="419099"/>
          </a:xfrm>
          <a:prstGeom prst="rect">
            <a:avLst/>
          </a:prstGeom>
        </p:spPr>
        <p:txBody>
          <a:bodyPr lIns="0" tIns="0" rIns="0" bIns="0" anchor="t"/>
          <a:lstStyle>
            <a:lvl1pPr>
              <a:defRPr sz="1400" b="1">
                <a:solidFill>
                  <a:schemeClr val="bg1"/>
                </a:solidFill>
                <a:latin typeface="+mn-lt"/>
              </a:defRPr>
            </a:lvl1pPr>
          </a:lstStyle>
          <a:p>
            <a:endParaRPr lang="en-US"/>
          </a:p>
        </p:txBody>
      </p:sp>
      <p:pic>
        <p:nvPicPr>
          <p:cNvPr id="6" name="Graphic 5">
            <a:extLst>
              <a:ext uri="{FF2B5EF4-FFF2-40B4-BE49-F238E27FC236}">
                <a16:creationId xmlns:a16="http://schemas.microsoft.com/office/drawing/2014/main" id="{9671872F-C4A2-460A-ADE6-F23D8177799F}"/>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5300" y="6169948"/>
            <a:ext cx="1753669" cy="327979"/>
          </a:xfrm>
          <a:prstGeom prst="rect">
            <a:avLst/>
          </a:prstGeom>
        </p:spPr>
      </p:pic>
    </p:spTree>
    <p:extLst>
      <p:ext uri="{BB962C8B-B14F-4D97-AF65-F5344CB8AC3E}">
        <p14:creationId xmlns:p14="http://schemas.microsoft.com/office/powerpoint/2010/main" val="1896953102"/>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Colo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9632D-2F70-4D0E-B737-ACF4A2DDEB26}"/>
              </a:ext>
            </a:extLst>
          </p:cNvPr>
          <p:cNvSpPr>
            <a:spLocks noGrp="1"/>
          </p:cNvSpPr>
          <p:nvPr>
            <p:ph type="ctrTitle"/>
          </p:nvPr>
        </p:nvSpPr>
        <p:spPr>
          <a:xfrm>
            <a:off x="495300" y="1181100"/>
            <a:ext cx="8382000" cy="2247900"/>
          </a:xfrm>
        </p:spPr>
        <p:txBody>
          <a:bodyPr tIns="0" anchor="t"/>
          <a:lstStyle>
            <a:lvl1pPr algn="l">
              <a:lnSpc>
                <a:spcPct val="80000"/>
              </a:lnSpc>
              <a:defRPr sz="4000" b="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495301" y="3657601"/>
            <a:ext cx="5600700" cy="1082518"/>
          </a:xfrm>
          <a:prstGeom prst="rect">
            <a:avLst/>
          </a:prstGeom>
        </p:spPr>
        <p:txBody>
          <a:bodyPr tIns="0" bIns="182880" anchor="t" anchorCtr="0"/>
          <a:lstStyle>
            <a:lvl1pPr marL="0" indent="0" algn="l">
              <a:spcAft>
                <a:spcPts val="0"/>
              </a:spcAft>
              <a:buNone/>
              <a:defRPr sz="1400" b="0" cap="all" baseline="0">
                <a:solidFill>
                  <a:schemeClr val="bg1"/>
                </a:solidFill>
                <a:latin typeface="+mj-lt"/>
              </a:defRPr>
            </a:lvl1pPr>
            <a:lvl2pPr marL="0" indent="0" algn="l">
              <a:spcAft>
                <a:spcPts val="900"/>
              </a:spcAft>
              <a:buNone/>
              <a:defRPr sz="1400" b="1" cap="all" baseline="0">
                <a:solidFill>
                  <a:schemeClr val="bg1"/>
                </a:solidFill>
              </a:defRPr>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Presenter’s Name</a:t>
            </a:r>
          </a:p>
          <a:p>
            <a:pPr lvl="1"/>
            <a:r>
              <a:rPr lang="en-US"/>
              <a:t>Presenter’s Title</a:t>
            </a:r>
          </a:p>
        </p:txBody>
      </p:sp>
      <p:sp>
        <p:nvSpPr>
          <p:cNvPr id="4" name="Date Placeholder 3">
            <a:extLst>
              <a:ext uri="{FF2B5EF4-FFF2-40B4-BE49-F238E27FC236}">
                <a16:creationId xmlns:a16="http://schemas.microsoft.com/office/drawing/2014/main" id="{F3C79F04-7833-4562-B8D1-AC0341D757FA}"/>
              </a:ext>
            </a:extLst>
          </p:cNvPr>
          <p:cNvSpPr>
            <a:spLocks noGrp="1"/>
          </p:cNvSpPr>
          <p:nvPr>
            <p:ph type="dt" sz="half" idx="10"/>
          </p:nvPr>
        </p:nvSpPr>
        <p:spPr>
          <a:xfrm>
            <a:off x="495300" y="381001"/>
            <a:ext cx="2743200" cy="419100"/>
          </a:xfrm>
          <a:prstGeom prst="rect">
            <a:avLst/>
          </a:prstGeom>
        </p:spPr>
        <p:txBody>
          <a:bodyPr lIns="0" tIns="0" rIns="0" bIns="0" anchor="t"/>
          <a:lstStyle>
            <a:lvl1pPr>
              <a:defRPr sz="1400" b="1">
                <a:solidFill>
                  <a:schemeClr val="bg1"/>
                </a:solidFill>
                <a:latin typeface="+mn-lt"/>
              </a:defRPr>
            </a:lvl1pPr>
          </a:lstStyle>
          <a:p>
            <a:endParaRPr lang="en-US"/>
          </a:p>
        </p:txBody>
      </p:sp>
      <p:pic>
        <p:nvPicPr>
          <p:cNvPr id="7" name="Graphic 6">
            <a:extLst>
              <a:ext uri="{FF2B5EF4-FFF2-40B4-BE49-F238E27FC236}">
                <a16:creationId xmlns:a16="http://schemas.microsoft.com/office/drawing/2014/main" id="{981F08AD-0F5F-4C86-BED1-3B2AFB6F3310}"/>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5300" y="6178496"/>
            <a:ext cx="1753669" cy="327979"/>
          </a:xfrm>
          <a:prstGeom prst="rect">
            <a:avLst/>
          </a:prstGeom>
        </p:spPr>
      </p:pic>
    </p:spTree>
    <p:extLst>
      <p:ext uri="{BB962C8B-B14F-4D97-AF65-F5344CB8AC3E}">
        <p14:creationId xmlns:p14="http://schemas.microsoft.com/office/powerpoint/2010/main" val="2585984365"/>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le Slide + 5 Pics">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7FEED254-594A-4DEF-B14F-BB320B35EAD8}"/>
              </a:ext>
            </a:extLst>
          </p:cNvPr>
          <p:cNvSpPr>
            <a:spLocks noGrp="1"/>
          </p:cNvSpPr>
          <p:nvPr>
            <p:ph type="pic" sz="quarter" idx="13"/>
          </p:nvPr>
        </p:nvSpPr>
        <p:spPr>
          <a:xfrm>
            <a:off x="0" y="-2"/>
            <a:ext cx="2395728" cy="3009902"/>
          </a:xfrm>
          <a:prstGeom prst="rect">
            <a:avLst/>
          </a:prstGeom>
          <a:pattFill prst="wdUpDiag">
            <a:fgClr>
              <a:schemeClr val="bg2"/>
            </a:fgClr>
            <a:bgClr>
              <a:schemeClr val="bg1"/>
            </a:bgClr>
          </a:pattFill>
        </p:spPr>
        <p:txBody>
          <a:bodyPr/>
          <a:lstStyle/>
          <a:p>
            <a:r>
              <a:rPr lang="en-US"/>
              <a:t>Click icon to add picture</a:t>
            </a:r>
          </a:p>
        </p:txBody>
      </p:sp>
      <p:sp>
        <p:nvSpPr>
          <p:cNvPr id="9" name="Picture Placeholder 10">
            <a:extLst>
              <a:ext uri="{FF2B5EF4-FFF2-40B4-BE49-F238E27FC236}">
                <a16:creationId xmlns:a16="http://schemas.microsoft.com/office/drawing/2014/main" id="{D14B37AE-D376-4803-909C-43B768E77C4C}"/>
              </a:ext>
            </a:extLst>
          </p:cNvPr>
          <p:cNvSpPr>
            <a:spLocks noGrp="1"/>
          </p:cNvSpPr>
          <p:nvPr>
            <p:ph type="pic" sz="quarter" idx="14"/>
          </p:nvPr>
        </p:nvSpPr>
        <p:spPr>
          <a:xfrm>
            <a:off x="2450164" y="-2"/>
            <a:ext cx="2395728" cy="3009902"/>
          </a:xfrm>
          <a:prstGeom prst="rect">
            <a:avLst/>
          </a:prstGeom>
          <a:pattFill prst="wdUpDiag">
            <a:fgClr>
              <a:schemeClr val="bg2"/>
            </a:fgClr>
            <a:bgClr>
              <a:schemeClr val="bg1"/>
            </a:bgClr>
          </a:pattFill>
        </p:spPr>
        <p:txBody>
          <a:bodyPr/>
          <a:lstStyle/>
          <a:p>
            <a:r>
              <a:rPr lang="en-US"/>
              <a:t>Click icon to add picture</a:t>
            </a:r>
          </a:p>
        </p:txBody>
      </p:sp>
      <p:sp>
        <p:nvSpPr>
          <p:cNvPr id="10" name="Picture Placeholder 10">
            <a:extLst>
              <a:ext uri="{FF2B5EF4-FFF2-40B4-BE49-F238E27FC236}">
                <a16:creationId xmlns:a16="http://schemas.microsoft.com/office/drawing/2014/main" id="{CC3E13D1-E94F-4B4D-83D6-B5F06339C4E8}"/>
              </a:ext>
            </a:extLst>
          </p:cNvPr>
          <p:cNvSpPr>
            <a:spLocks noGrp="1"/>
          </p:cNvSpPr>
          <p:nvPr>
            <p:ph type="pic" sz="quarter" idx="15"/>
          </p:nvPr>
        </p:nvSpPr>
        <p:spPr>
          <a:xfrm>
            <a:off x="4900328" y="-2"/>
            <a:ext cx="2395728" cy="3009902"/>
          </a:xfrm>
          <a:prstGeom prst="rect">
            <a:avLst/>
          </a:prstGeom>
          <a:pattFill prst="wdUpDiag">
            <a:fgClr>
              <a:schemeClr val="bg2"/>
            </a:fgClr>
            <a:bgClr>
              <a:schemeClr val="bg1"/>
            </a:bgClr>
          </a:pattFill>
        </p:spPr>
        <p:txBody>
          <a:bodyPr/>
          <a:lstStyle/>
          <a:p>
            <a:r>
              <a:rPr lang="en-US"/>
              <a:t>Click icon to add picture</a:t>
            </a:r>
          </a:p>
        </p:txBody>
      </p:sp>
      <p:sp>
        <p:nvSpPr>
          <p:cNvPr id="11" name="Picture Placeholder 10">
            <a:extLst>
              <a:ext uri="{FF2B5EF4-FFF2-40B4-BE49-F238E27FC236}">
                <a16:creationId xmlns:a16="http://schemas.microsoft.com/office/drawing/2014/main" id="{80A7BAA9-D280-435E-831E-F80E2AAA1076}"/>
              </a:ext>
            </a:extLst>
          </p:cNvPr>
          <p:cNvSpPr>
            <a:spLocks noGrp="1"/>
          </p:cNvSpPr>
          <p:nvPr>
            <p:ph type="pic" sz="quarter" idx="16"/>
          </p:nvPr>
        </p:nvSpPr>
        <p:spPr>
          <a:xfrm>
            <a:off x="9800656" y="-2"/>
            <a:ext cx="2395728" cy="3009902"/>
          </a:xfrm>
          <a:prstGeom prst="rect">
            <a:avLst/>
          </a:prstGeom>
          <a:pattFill prst="wdUpDiag">
            <a:fgClr>
              <a:schemeClr val="bg2"/>
            </a:fgClr>
            <a:bgClr>
              <a:schemeClr val="bg1"/>
            </a:bgClr>
          </a:pattFill>
        </p:spPr>
        <p:txBody>
          <a:bodyPr/>
          <a:lstStyle/>
          <a:p>
            <a:r>
              <a:rPr lang="en-US"/>
              <a:t>Click icon to add picture</a:t>
            </a:r>
          </a:p>
        </p:txBody>
      </p:sp>
      <p:sp>
        <p:nvSpPr>
          <p:cNvPr id="12" name="Picture Placeholder 10">
            <a:extLst>
              <a:ext uri="{FF2B5EF4-FFF2-40B4-BE49-F238E27FC236}">
                <a16:creationId xmlns:a16="http://schemas.microsoft.com/office/drawing/2014/main" id="{F8319823-0FB9-4E89-AEE4-CE31D964944D}"/>
              </a:ext>
            </a:extLst>
          </p:cNvPr>
          <p:cNvSpPr>
            <a:spLocks noGrp="1"/>
          </p:cNvSpPr>
          <p:nvPr>
            <p:ph type="pic" sz="quarter" idx="17"/>
          </p:nvPr>
        </p:nvSpPr>
        <p:spPr>
          <a:xfrm>
            <a:off x="7350492" y="-2"/>
            <a:ext cx="2395728" cy="3009902"/>
          </a:xfrm>
          <a:prstGeom prst="rect">
            <a:avLst/>
          </a:prstGeom>
          <a:pattFill prst="wdUpDiag">
            <a:fgClr>
              <a:schemeClr val="bg2"/>
            </a:fgClr>
            <a:bgClr>
              <a:schemeClr val="bg1"/>
            </a:bgClr>
          </a:pattFill>
        </p:spPr>
        <p:txBody>
          <a:bodyPr/>
          <a:lstStyle/>
          <a:p>
            <a:r>
              <a:rPr lang="en-US"/>
              <a:t>Click icon to add picture</a:t>
            </a:r>
          </a:p>
        </p:txBody>
      </p:sp>
      <p:sp>
        <p:nvSpPr>
          <p:cNvPr id="2" name="Title 1">
            <a:extLst>
              <a:ext uri="{FF2B5EF4-FFF2-40B4-BE49-F238E27FC236}">
                <a16:creationId xmlns:a16="http://schemas.microsoft.com/office/drawing/2014/main" id="{51C9632D-2F70-4D0E-B737-ACF4A2DDEB26}"/>
              </a:ext>
            </a:extLst>
          </p:cNvPr>
          <p:cNvSpPr>
            <a:spLocks noGrp="1"/>
          </p:cNvSpPr>
          <p:nvPr>
            <p:ph type="ctrTitle"/>
          </p:nvPr>
        </p:nvSpPr>
        <p:spPr>
          <a:xfrm>
            <a:off x="495300" y="3429001"/>
            <a:ext cx="11201400" cy="952500"/>
          </a:xfrm>
        </p:spPr>
        <p:txBody>
          <a:bodyPr tIns="0" anchor="t"/>
          <a:lstStyle>
            <a:lvl1pPr algn="l">
              <a:lnSpc>
                <a:spcPct val="80000"/>
              </a:lnSpc>
              <a:defRPr sz="4000" b="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495299" y="4800602"/>
            <a:ext cx="5600700" cy="1066801"/>
          </a:xfrm>
          <a:prstGeom prst="rect">
            <a:avLst/>
          </a:prstGeom>
        </p:spPr>
        <p:txBody>
          <a:bodyPr tIns="0" bIns="182880" anchor="t" anchorCtr="0"/>
          <a:lstStyle>
            <a:lvl1pPr marL="0" indent="0" algn="l">
              <a:spcAft>
                <a:spcPts val="0"/>
              </a:spcAft>
              <a:buNone/>
              <a:defRPr sz="1400" b="0" cap="all" baseline="0">
                <a:solidFill>
                  <a:schemeClr val="tx1"/>
                </a:solidFill>
                <a:latin typeface="+mj-lt"/>
              </a:defRPr>
            </a:lvl1pPr>
            <a:lvl2pPr marL="0" indent="0" algn="l">
              <a:spcAft>
                <a:spcPts val="900"/>
              </a:spcAft>
              <a:buNone/>
              <a:defRPr sz="1400" b="1" cap="all" baseline="0">
                <a:solidFill>
                  <a:schemeClr val="tx1"/>
                </a:solidFill>
              </a:defRPr>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Presenter’s Name</a:t>
            </a:r>
          </a:p>
          <a:p>
            <a:pPr lvl="1"/>
            <a:r>
              <a:rPr lang="en-US"/>
              <a:t>Presenter’s Title</a:t>
            </a:r>
          </a:p>
        </p:txBody>
      </p:sp>
      <p:sp>
        <p:nvSpPr>
          <p:cNvPr id="4" name="Date Placeholder 3">
            <a:extLst>
              <a:ext uri="{FF2B5EF4-FFF2-40B4-BE49-F238E27FC236}">
                <a16:creationId xmlns:a16="http://schemas.microsoft.com/office/drawing/2014/main" id="{F3C79F04-7833-4562-B8D1-AC0341D757FA}"/>
              </a:ext>
            </a:extLst>
          </p:cNvPr>
          <p:cNvSpPr>
            <a:spLocks noGrp="1"/>
          </p:cNvSpPr>
          <p:nvPr>
            <p:ph type="dt" sz="half" idx="10"/>
          </p:nvPr>
        </p:nvSpPr>
        <p:spPr>
          <a:xfrm>
            <a:off x="8877300" y="4800603"/>
            <a:ext cx="2819400" cy="673625"/>
          </a:xfrm>
          <a:prstGeom prst="rect">
            <a:avLst/>
          </a:prstGeom>
        </p:spPr>
        <p:txBody>
          <a:bodyPr lIns="0" tIns="0" rIns="0" bIns="0" anchor="t"/>
          <a:lstStyle>
            <a:lvl1pPr algn="r">
              <a:defRPr sz="1400" b="1">
                <a:solidFill>
                  <a:schemeClr val="tx1"/>
                </a:solidFill>
                <a:latin typeface="+mn-lt"/>
              </a:defRPr>
            </a:lvl1pPr>
          </a:lstStyle>
          <a:p>
            <a:endParaRPr lang="en-US"/>
          </a:p>
        </p:txBody>
      </p:sp>
      <p:pic>
        <p:nvPicPr>
          <p:cNvPr id="16" name="Graphic 15">
            <a:extLst>
              <a:ext uri="{FF2B5EF4-FFF2-40B4-BE49-F238E27FC236}">
                <a16:creationId xmlns:a16="http://schemas.microsoft.com/office/drawing/2014/main" id="{7F3F8F8E-6850-4C28-9BEC-33473F4A71D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5300" y="6178496"/>
            <a:ext cx="1753669" cy="327979"/>
          </a:xfrm>
          <a:prstGeom prst="rect">
            <a:avLst/>
          </a:prstGeom>
        </p:spPr>
      </p:pic>
    </p:spTree>
    <p:extLst>
      <p:ext uri="{BB962C8B-B14F-4D97-AF65-F5344CB8AC3E}">
        <p14:creationId xmlns:p14="http://schemas.microsoft.com/office/powerpoint/2010/main" val="1094219275"/>
      </p:ext>
    </p:extLst>
  </p:cSld>
  <p:clrMapOvr>
    <a:masterClrMapping/>
  </p:clrMapOvr>
  <p:extLst>
    <p:ext uri="{DCECCB84-F9BA-43D5-87BE-67443E8EF086}">
      <p15:sldGuideLst xmlns:p15="http://schemas.microsoft.com/office/powerpoint/2012/main">
        <p15:guide id="1" pos="5592">
          <p15:clr>
            <a:srgbClr val="FBAE40"/>
          </p15:clr>
        </p15:guide>
        <p15:guide id="2" orient="horz" pos="3024">
          <p15:clr>
            <a:srgbClr val="FBAE40"/>
          </p15:clr>
        </p15:guide>
        <p15:guide id="3" orient="horz" pos="1896">
          <p15:clr>
            <a:srgbClr val="FBAE40"/>
          </p15:clr>
        </p15:guide>
        <p15:guide id="4" orient="horz" pos="276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on Header Gray">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495300" y="1181102"/>
            <a:ext cx="8382000" cy="2247899"/>
          </a:xfrm>
        </p:spPr>
        <p:txBody>
          <a:bodyPr tIns="0" anchor="t"/>
          <a:lstStyle>
            <a:lvl1pPr>
              <a:lnSpc>
                <a:spcPct val="80000"/>
              </a:lnSpc>
              <a:defRPr lang="en-US" sz="4000" b="0" kern="1200" cap="all" baseline="0" dirty="0">
                <a:solidFill>
                  <a:schemeClr val="bg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p:nvPr>
        </p:nvSpPr>
        <p:spPr>
          <a:xfrm>
            <a:off x="495301" y="3657600"/>
            <a:ext cx="5600700" cy="2438400"/>
          </a:xfrm>
          <a:prstGeom prst="rect">
            <a:avLst/>
          </a:prstGeom>
        </p:spPr>
        <p:txBody>
          <a:bodyPr/>
          <a:lstStyle>
            <a:lvl1pPr marL="0" indent="0">
              <a:buNone/>
              <a:defRPr lang="en-US" sz="1800" kern="1200" dirty="0">
                <a:solidFill>
                  <a:schemeClr val="bg1"/>
                </a:solidFill>
                <a:latin typeface="+mn-lt"/>
                <a:ea typeface="+mn-ea"/>
                <a:cs typeface="+mn-cs"/>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pic>
        <p:nvPicPr>
          <p:cNvPr id="9" name="Graphic 8">
            <a:extLst>
              <a:ext uri="{FF2B5EF4-FFF2-40B4-BE49-F238E27FC236}">
                <a16:creationId xmlns:a16="http://schemas.microsoft.com/office/drawing/2014/main" id="{75109A7E-E7AA-4EE2-ADEF-C746CAFAACD5}"/>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5301" y="6369208"/>
            <a:ext cx="1143000" cy="213769"/>
          </a:xfrm>
          <a:prstGeom prst="rect">
            <a:avLst/>
          </a:prstGeom>
        </p:spPr>
      </p:pic>
    </p:spTree>
    <p:extLst>
      <p:ext uri="{BB962C8B-B14F-4D97-AF65-F5344CB8AC3E}">
        <p14:creationId xmlns:p14="http://schemas.microsoft.com/office/powerpoint/2010/main" val="333219569"/>
      </p:ext>
    </p:extLst>
  </p:cSld>
  <p:clrMapOvr>
    <a:masterClrMapping/>
  </p:clrMapOvr>
  <p:extLst>
    <p:ext uri="{DCECCB84-F9BA-43D5-87BE-67443E8EF086}">
      <p15:sldGuideLst xmlns:p15="http://schemas.microsoft.com/office/powerpoint/2012/main">
        <p15:guide id="1" pos="559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9528B7-F11A-5A21-4D2C-00581C9BA283}"/>
              </a:ext>
            </a:extLst>
          </p:cNvPr>
          <p:cNvSpPr>
            <a:spLocks noGrp="1"/>
          </p:cNvSpPr>
          <p:nvPr>
            <p:ph type="dt" sz="half" idx="10"/>
          </p:nvPr>
        </p:nvSpPr>
        <p:spPr/>
        <p:txBody>
          <a:bodyPr/>
          <a:lstStyle/>
          <a:p>
            <a:fld id="{F378D64B-859A-4736-8BEC-DB4EDE9688D9}" type="datetimeFigureOut">
              <a:rPr lang="en-US" smtClean="0"/>
              <a:t>3/25/2025</a:t>
            </a:fld>
            <a:endParaRPr lang="en-US"/>
          </a:p>
        </p:txBody>
      </p:sp>
      <p:sp>
        <p:nvSpPr>
          <p:cNvPr id="3" name="Footer Placeholder 2">
            <a:extLst>
              <a:ext uri="{FF2B5EF4-FFF2-40B4-BE49-F238E27FC236}">
                <a16:creationId xmlns:a16="http://schemas.microsoft.com/office/drawing/2014/main" id="{4DA25CE6-7171-2CF2-418C-EF73D0632FC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F69F12-1330-9BFF-B7D4-F387CE805BE4}"/>
              </a:ext>
            </a:extLst>
          </p:cNvPr>
          <p:cNvSpPr>
            <a:spLocks noGrp="1"/>
          </p:cNvSpPr>
          <p:nvPr>
            <p:ph type="sldNum" sz="quarter" idx="12"/>
          </p:nvPr>
        </p:nvSpPr>
        <p:spPr/>
        <p:txBody>
          <a:bodyPr/>
          <a:lstStyle/>
          <a:p>
            <a:fld id="{00EBDF4E-29D0-49D0-899C-7CD6C3CE62A6}" type="slidenum">
              <a:rPr lang="en-US" smtClean="0"/>
              <a:t>‹#›</a:t>
            </a:fld>
            <a:endParaRPr lang="en-US"/>
          </a:p>
        </p:txBody>
      </p:sp>
    </p:spTree>
    <p:extLst>
      <p:ext uri="{BB962C8B-B14F-4D97-AF65-F5344CB8AC3E}">
        <p14:creationId xmlns:p14="http://schemas.microsoft.com/office/powerpoint/2010/main" val="14216171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Section Header +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495300" y="3657601"/>
            <a:ext cx="8382000" cy="1447801"/>
          </a:xfrm>
        </p:spPr>
        <p:txBody>
          <a:bodyPr tIns="0" anchor="t"/>
          <a:lstStyle>
            <a:lvl1pPr>
              <a:lnSpc>
                <a:spcPct val="80000"/>
              </a:lnSpc>
              <a:defRPr sz="4000" b="0"/>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p:nvPr>
        </p:nvSpPr>
        <p:spPr>
          <a:xfrm>
            <a:off x="495300" y="5105402"/>
            <a:ext cx="8382000" cy="990599"/>
          </a:xfrm>
          <a:prstGeom prst="rect">
            <a:avLst/>
          </a:prstGeom>
        </p:spPr>
        <p:txBody>
          <a:bodyPr tIns="182880"/>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accent3"/>
                </a:solidFill>
              </a:defRPr>
            </a:lvl1pPr>
          </a:lstStyle>
          <a:p>
            <a:fld id="{7B94EC18-1D2B-4535-B738-0E53AFE26620}" type="slidenum">
              <a:rPr lang="en-US" smtClean="0"/>
              <a:pPr/>
              <a:t>‹#›</a:t>
            </a:fld>
            <a:endParaRPr lang="en-US"/>
          </a:p>
        </p:txBody>
      </p:sp>
      <p:sp>
        <p:nvSpPr>
          <p:cNvPr id="11" name="Picture Placeholder 10">
            <a:extLst>
              <a:ext uri="{FF2B5EF4-FFF2-40B4-BE49-F238E27FC236}">
                <a16:creationId xmlns:a16="http://schemas.microsoft.com/office/drawing/2014/main" id="{9AAC5B92-BD5C-40B8-8837-AA1A4971E6F0}"/>
              </a:ext>
            </a:extLst>
          </p:cNvPr>
          <p:cNvSpPr>
            <a:spLocks noGrp="1"/>
          </p:cNvSpPr>
          <p:nvPr>
            <p:ph type="pic" sz="quarter" idx="13"/>
          </p:nvPr>
        </p:nvSpPr>
        <p:spPr>
          <a:xfrm>
            <a:off x="0" y="0"/>
            <a:ext cx="12192000" cy="3429000"/>
          </a:xfrm>
          <a:prstGeom prst="rect">
            <a:avLst/>
          </a:prstGeom>
          <a:pattFill prst="wdUpDiag">
            <a:fgClr>
              <a:schemeClr val="bg2"/>
            </a:fgClr>
            <a:bgClr>
              <a:schemeClr val="bg1"/>
            </a:bgClr>
          </a:pattFill>
        </p:spPr>
        <p:txBody>
          <a:bodyPr/>
          <a:lstStyle/>
          <a:p>
            <a:r>
              <a:rPr lang="en-US"/>
              <a:t>Click icon to add picture</a:t>
            </a:r>
          </a:p>
        </p:txBody>
      </p:sp>
      <p:pic>
        <p:nvPicPr>
          <p:cNvPr id="9" name="Graphic 8">
            <a:extLst>
              <a:ext uri="{FF2B5EF4-FFF2-40B4-BE49-F238E27FC236}">
                <a16:creationId xmlns:a16="http://schemas.microsoft.com/office/drawing/2014/main" id="{C4396CCD-611B-4440-9CDE-0BB35815E168}"/>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5298" y="6369208"/>
            <a:ext cx="1143000" cy="213769"/>
          </a:xfrm>
          <a:prstGeom prst="rect">
            <a:avLst/>
          </a:prstGeom>
        </p:spPr>
      </p:pic>
    </p:spTree>
    <p:extLst>
      <p:ext uri="{BB962C8B-B14F-4D97-AF65-F5344CB8AC3E}">
        <p14:creationId xmlns:p14="http://schemas.microsoft.com/office/powerpoint/2010/main" val="3129012277"/>
      </p:ext>
    </p:extLst>
  </p:cSld>
  <p:clrMapOvr>
    <a:masterClrMapping/>
  </p:clrMapOvr>
  <p:extLst>
    <p:ext uri="{DCECCB84-F9BA-43D5-87BE-67443E8EF086}">
      <p15:sldGuideLst xmlns:p15="http://schemas.microsoft.com/office/powerpoint/2012/main">
        <p15:guide id="1" orient="horz" pos="3216">
          <p15:clr>
            <a:srgbClr val="FBAE40"/>
          </p15:clr>
        </p15:guide>
        <p15:guide id="2" pos="5592">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Section Header + 5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495300" y="3657601"/>
            <a:ext cx="8382000" cy="1447801"/>
          </a:xfrm>
        </p:spPr>
        <p:txBody>
          <a:bodyPr tIns="0" anchor="t"/>
          <a:lstStyle>
            <a:lvl1pPr>
              <a:lnSpc>
                <a:spcPct val="80000"/>
              </a:lnSpc>
              <a:defRPr sz="4000" b="0"/>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p:nvPr>
        </p:nvSpPr>
        <p:spPr>
          <a:xfrm>
            <a:off x="495301" y="5105402"/>
            <a:ext cx="8381999" cy="990599"/>
          </a:xfrm>
          <a:prstGeom prst="rect">
            <a:avLst/>
          </a:prstGeom>
        </p:spPr>
        <p:txBody>
          <a:bodyPr tIns="182880"/>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accent3"/>
                </a:solidFill>
              </a:defRPr>
            </a:lvl1pPr>
          </a:lstStyle>
          <a:p>
            <a:fld id="{7B94EC18-1D2B-4535-B738-0E53AFE26620}" type="slidenum">
              <a:rPr lang="en-US" smtClean="0"/>
              <a:pPr/>
              <a:t>‹#›</a:t>
            </a:fld>
            <a:endParaRPr lang="en-US"/>
          </a:p>
        </p:txBody>
      </p:sp>
      <p:sp>
        <p:nvSpPr>
          <p:cNvPr id="11" name="Picture Placeholder 10">
            <a:extLst>
              <a:ext uri="{FF2B5EF4-FFF2-40B4-BE49-F238E27FC236}">
                <a16:creationId xmlns:a16="http://schemas.microsoft.com/office/drawing/2014/main" id="{9AAC5B92-BD5C-40B8-8837-AA1A4971E6F0}"/>
              </a:ext>
            </a:extLst>
          </p:cNvPr>
          <p:cNvSpPr>
            <a:spLocks noGrp="1"/>
          </p:cNvSpPr>
          <p:nvPr>
            <p:ph type="pic" sz="quarter" idx="13"/>
          </p:nvPr>
        </p:nvSpPr>
        <p:spPr>
          <a:xfrm>
            <a:off x="0" y="-2"/>
            <a:ext cx="2395728" cy="3429000"/>
          </a:xfrm>
          <a:prstGeom prst="rect">
            <a:avLst/>
          </a:prstGeom>
          <a:pattFill prst="wdUpDiag">
            <a:fgClr>
              <a:schemeClr val="bg2"/>
            </a:fgClr>
            <a:bgClr>
              <a:schemeClr val="bg1"/>
            </a:bgClr>
          </a:pattFill>
        </p:spPr>
        <p:txBody>
          <a:bodyPr/>
          <a:lstStyle/>
          <a:p>
            <a:r>
              <a:rPr lang="en-US"/>
              <a:t>Click icon to add picture</a:t>
            </a:r>
          </a:p>
        </p:txBody>
      </p:sp>
      <p:sp>
        <p:nvSpPr>
          <p:cNvPr id="8" name="Picture Placeholder 10">
            <a:extLst>
              <a:ext uri="{FF2B5EF4-FFF2-40B4-BE49-F238E27FC236}">
                <a16:creationId xmlns:a16="http://schemas.microsoft.com/office/drawing/2014/main" id="{80D7819A-630E-44DC-929F-933490774837}"/>
              </a:ext>
            </a:extLst>
          </p:cNvPr>
          <p:cNvSpPr>
            <a:spLocks noGrp="1"/>
          </p:cNvSpPr>
          <p:nvPr>
            <p:ph type="pic" sz="quarter" idx="14"/>
          </p:nvPr>
        </p:nvSpPr>
        <p:spPr>
          <a:xfrm>
            <a:off x="2448189" y="-2"/>
            <a:ext cx="2395728" cy="3429000"/>
          </a:xfrm>
          <a:prstGeom prst="rect">
            <a:avLst/>
          </a:prstGeom>
          <a:pattFill prst="wdUpDiag">
            <a:fgClr>
              <a:schemeClr val="bg2"/>
            </a:fgClr>
            <a:bgClr>
              <a:schemeClr val="bg1"/>
            </a:bgClr>
          </a:pattFill>
        </p:spPr>
        <p:txBody>
          <a:bodyPr/>
          <a:lstStyle/>
          <a:p>
            <a:r>
              <a:rPr lang="en-US"/>
              <a:t>Click icon to add picture</a:t>
            </a:r>
          </a:p>
        </p:txBody>
      </p:sp>
      <p:sp>
        <p:nvSpPr>
          <p:cNvPr id="9" name="Picture Placeholder 10">
            <a:extLst>
              <a:ext uri="{FF2B5EF4-FFF2-40B4-BE49-F238E27FC236}">
                <a16:creationId xmlns:a16="http://schemas.microsoft.com/office/drawing/2014/main" id="{86C7584E-D951-44B3-B6A7-50BBD18EEA03}"/>
              </a:ext>
            </a:extLst>
          </p:cNvPr>
          <p:cNvSpPr>
            <a:spLocks noGrp="1"/>
          </p:cNvSpPr>
          <p:nvPr>
            <p:ph type="pic" sz="quarter" idx="15"/>
          </p:nvPr>
        </p:nvSpPr>
        <p:spPr>
          <a:xfrm>
            <a:off x="4896379" y="-2"/>
            <a:ext cx="2395728" cy="3429000"/>
          </a:xfrm>
          <a:prstGeom prst="rect">
            <a:avLst/>
          </a:prstGeom>
          <a:pattFill prst="wdUpDiag">
            <a:fgClr>
              <a:schemeClr val="bg2"/>
            </a:fgClr>
            <a:bgClr>
              <a:schemeClr val="bg1"/>
            </a:bgClr>
          </a:pattFill>
        </p:spPr>
        <p:txBody>
          <a:bodyPr/>
          <a:lstStyle/>
          <a:p>
            <a:r>
              <a:rPr lang="en-US"/>
              <a:t>Click icon to add picture</a:t>
            </a:r>
          </a:p>
        </p:txBody>
      </p:sp>
      <p:sp>
        <p:nvSpPr>
          <p:cNvPr id="10" name="Picture Placeholder 10">
            <a:extLst>
              <a:ext uri="{FF2B5EF4-FFF2-40B4-BE49-F238E27FC236}">
                <a16:creationId xmlns:a16="http://schemas.microsoft.com/office/drawing/2014/main" id="{2B80078C-A569-4E2A-801C-5381A518F109}"/>
              </a:ext>
            </a:extLst>
          </p:cNvPr>
          <p:cNvSpPr>
            <a:spLocks noGrp="1"/>
          </p:cNvSpPr>
          <p:nvPr>
            <p:ph type="pic" sz="quarter" idx="16"/>
          </p:nvPr>
        </p:nvSpPr>
        <p:spPr>
          <a:xfrm>
            <a:off x="9792756" y="-2"/>
            <a:ext cx="2395728" cy="3429000"/>
          </a:xfrm>
          <a:prstGeom prst="rect">
            <a:avLst/>
          </a:prstGeom>
          <a:pattFill prst="wdUpDiag">
            <a:fgClr>
              <a:schemeClr val="bg2"/>
            </a:fgClr>
            <a:bgClr>
              <a:schemeClr val="bg1"/>
            </a:bgClr>
          </a:pattFill>
        </p:spPr>
        <p:txBody>
          <a:bodyPr/>
          <a:lstStyle/>
          <a:p>
            <a:r>
              <a:rPr lang="en-US"/>
              <a:t>Click icon to add picture</a:t>
            </a:r>
          </a:p>
        </p:txBody>
      </p:sp>
      <p:sp>
        <p:nvSpPr>
          <p:cNvPr id="12" name="Picture Placeholder 10">
            <a:extLst>
              <a:ext uri="{FF2B5EF4-FFF2-40B4-BE49-F238E27FC236}">
                <a16:creationId xmlns:a16="http://schemas.microsoft.com/office/drawing/2014/main" id="{83DF5146-688C-4FB5-8042-A8DDBF6B6224}"/>
              </a:ext>
            </a:extLst>
          </p:cNvPr>
          <p:cNvSpPr>
            <a:spLocks noGrp="1"/>
          </p:cNvSpPr>
          <p:nvPr>
            <p:ph type="pic" sz="quarter" idx="17"/>
          </p:nvPr>
        </p:nvSpPr>
        <p:spPr>
          <a:xfrm>
            <a:off x="7344567" y="-2"/>
            <a:ext cx="2395728" cy="3429000"/>
          </a:xfrm>
          <a:prstGeom prst="rect">
            <a:avLst/>
          </a:prstGeom>
          <a:pattFill prst="wdUpDiag">
            <a:fgClr>
              <a:schemeClr val="bg2"/>
            </a:fgClr>
            <a:bgClr>
              <a:schemeClr val="bg1"/>
            </a:bgClr>
          </a:pattFill>
        </p:spPr>
        <p:txBody>
          <a:bodyPr/>
          <a:lstStyle/>
          <a:p>
            <a:r>
              <a:rPr lang="en-US"/>
              <a:t>Click icon to add picture</a:t>
            </a:r>
          </a:p>
        </p:txBody>
      </p:sp>
      <p:pic>
        <p:nvPicPr>
          <p:cNvPr id="16" name="Graphic 15">
            <a:extLst>
              <a:ext uri="{FF2B5EF4-FFF2-40B4-BE49-F238E27FC236}">
                <a16:creationId xmlns:a16="http://schemas.microsoft.com/office/drawing/2014/main" id="{826B682B-AEBD-447A-B538-F2CB2CE108A4}"/>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5298" y="6369208"/>
            <a:ext cx="1143000" cy="213769"/>
          </a:xfrm>
          <a:prstGeom prst="rect">
            <a:avLst/>
          </a:prstGeom>
        </p:spPr>
      </p:pic>
    </p:spTree>
    <p:extLst>
      <p:ext uri="{BB962C8B-B14F-4D97-AF65-F5344CB8AC3E}">
        <p14:creationId xmlns:p14="http://schemas.microsoft.com/office/powerpoint/2010/main" val="2551710399"/>
      </p:ext>
    </p:extLst>
  </p:cSld>
  <p:clrMapOvr>
    <a:masterClrMapping/>
  </p:clrMapOvr>
  <p:extLst>
    <p:ext uri="{DCECCB84-F9BA-43D5-87BE-67443E8EF086}">
      <p15:sldGuideLst xmlns:p15="http://schemas.microsoft.com/office/powerpoint/2012/main">
        <p15:guide id="1" orient="horz" pos="3216">
          <p15:clr>
            <a:srgbClr val="FBAE40"/>
          </p15:clr>
        </p15:guide>
        <p15:guide id="2" pos="5592">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Section Header + Icons">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495300" y="3429001"/>
            <a:ext cx="8382000" cy="1447799"/>
          </a:xfrm>
        </p:spPr>
        <p:txBody>
          <a:bodyPr tIns="0" anchor="t"/>
          <a:lstStyle>
            <a:lvl1pPr>
              <a:lnSpc>
                <a:spcPct val="80000"/>
              </a:lnSpc>
              <a:defRPr sz="4000" b="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p:nvPr>
        </p:nvSpPr>
        <p:spPr>
          <a:xfrm>
            <a:off x="495300" y="4876802"/>
            <a:ext cx="8382000" cy="1219199"/>
          </a:xfrm>
          <a:prstGeom prst="rect">
            <a:avLst/>
          </a:prstGeom>
        </p:spPr>
        <p:txBody>
          <a:bodyPr tIns="182880"/>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pic>
        <p:nvPicPr>
          <p:cNvPr id="7" name="Graphic 6">
            <a:extLst>
              <a:ext uri="{FF2B5EF4-FFF2-40B4-BE49-F238E27FC236}">
                <a16:creationId xmlns:a16="http://schemas.microsoft.com/office/drawing/2014/main" id="{9B56999B-C7A5-4AFD-B32B-0F810652EB27}"/>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5300" y="6369208"/>
            <a:ext cx="1143000" cy="213769"/>
          </a:xfrm>
          <a:prstGeom prst="rect">
            <a:avLst/>
          </a:prstGeom>
        </p:spPr>
      </p:pic>
    </p:spTree>
    <p:extLst>
      <p:ext uri="{BB962C8B-B14F-4D97-AF65-F5344CB8AC3E}">
        <p14:creationId xmlns:p14="http://schemas.microsoft.com/office/powerpoint/2010/main" val="4243357267"/>
      </p:ext>
    </p:extLst>
  </p:cSld>
  <p:clrMapOvr>
    <a:masterClrMapping/>
  </p:clrMapOvr>
  <p:extLst>
    <p:ext uri="{DCECCB84-F9BA-43D5-87BE-67443E8EF086}">
      <p15:sldGuideLst xmlns:p15="http://schemas.microsoft.com/office/powerpoint/2012/main">
        <p15:guide id="1" orient="horz" pos="3072">
          <p15:clr>
            <a:srgbClr val="FBAE40"/>
          </p15:clr>
        </p15:guide>
        <p15:guide id="2" pos="5592">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Section Header + large Icon">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495301" y="1181103"/>
            <a:ext cx="5600700" cy="2247899"/>
          </a:xfrm>
        </p:spPr>
        <p:txBody>
          <a:bodyPr tIns="0" anchor="t"/>
          <a:lstStyle>
            <a:lvl1pPr>
              <a:lnSpc>
                <a:spcPct val="80000"/>
              </a:lnSpc>
              <a:defRPr sz="4000" b="0"/>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p:nvPr>
        </p:nvSpPr>
        <p:spPr>
          <a:xfrm>
            <a:off x="495301" y="3848101"/>
            <a:ext cx="5600700" cy="2247899"/>
          </a:xfrm>
          <a:prstGeom prst="rect">
            <a:avLst/>
          </a:prstGeom>
        </p:spPr>
        <p:txBody>
          <a:bodyPr tIns="182880"/>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tx1"/>
                </a:solidFill>
              </a:defRPr>
            </a:lvl1pPr>
          </a:lstStyle>
          <a:p>
            <a:fld id="{7B94EC18-1D2B-4535-B738-0E53AFE26620}" type="slidenum">
              <a:rPr lang="en-US" smtClean="0"/>
              <a:pPr/>
              <a:t>‹#›</a:t>
            </a:fld>
            <a:endParaRPr lang="en-US"/>
          </a:p>
        </p:txBody>
      </p:sp>
      <p:pic>
        <p:nvPicPr>
          <p:cNvPr id="9" name="Graphic 8">
            <a:extLst>
              <a:ext uri="{FF2B5EF4-FFF2-40B4-BE49-F238E27FC236}">
                <a16:creationId xmlns:a16="http://schemas.microsoft.com/office/drawing/2014/main" id="{E8BA04C2-FBEC-4DFC-AC3F-6E757E5061FF}"/>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5298" y="6369208"/>
            <a:ext cx="1143000" cy="213769"/>
          </a:xfrm>
          <a:prstGeom prst="rect">
            <a:avLst/>
          </a:prstGeom>
        </p:spPr>
      </p:pic>
    </p:spTree>
    <p:extLst>
      <p:ext uri="{BB962C8B-B14F-4D97-AF65-F5344CB8AC3E}">
        <p14:creationId xmlns:p14="http://schemas.microsoft.com/office/powerpoint/2010/main" val="311273842"/>
      </p:ext>
    </p:extLst>
  </p:cSld>
  <p:clrMapOvr>
    <a:masterClrMapping/>
  </p:clrMapOvr>
  <p:extLst>
    <p:ext uri="{DCECCB84-F9BA-43D5-87BE-67443E8EF086}">
      <p15:sldGuideLst xmlns:p15="http://schemas.microsoft.com/office/powerpoint/2012/main">
        <p15:guide id="1" orient="horz" pos="3072">
          <p15:clr>
            <a:srgbClr val="FBAE40"/>
          </p15:clr>
        </p15:guide>
        <p15:guide id="2" pos="5592">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CFBFEE9-47FF-40D3-9890-0A297C65A5A4}"/>
              </a:ext>
            </a:extLst>
          </p:cNvPr>
          <p:cNvGraphicFramePr>
            <a:graphicFrameLocks noChangeAspect="1"/>
          </p:cNvGraphicFramePr>
          <p:nvPr userDrawn="1">
            <p:custDataLst>
              <p:tags r:id="rId1"/>
            </p:custDataLst>
            <p:extLst>
              <p:ext uri="{D42A27DB-BD31-4B8C-83A1-F6EECF244321}">
                <p14:modId xmlns:p14="http://schemas.microsoft.com/office/powerpoint/2010/main" val="1954547420"/>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7" name="Object 6" hidden="1">
                        <a:extLst>
                          <a:ext uri="{FF2B5EF4-FFF2-40B4-BE49-F238E27FC236}">
                            <a16:creationId xmlns:a16="http://schemas.microsoft.com/office/drawing/2014/main" id="{ACFBFEE9-47FF-40D3-9890-0A297C65A5A4}"/>
                          </a:ext>
                        </a:extLst>
                      </p:cNvPr>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A689A5BF-574F-4EBE-A887-B19E73B5C835}"/>
              </a:ext>
            </a:extLst>
          </p:cNvPr>
          <p:cNvSpPr/>
          <p:nvPr userDrawn="1">
            <p:custDataLst>
              <p:tags r:id="rId2"/>
            </p:custDataLst>
          </p:nvPr>
        </p:nvSpPr>
        <p:spPr>
          <a:xfrm>
            <a:off x="0" y="0"/>
            <a:ext cx="211667"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0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lvl1pPr>
              <a:defRPr sz="3000">
                <a:solidFill>
                  <a:schemeClr val="accent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8pt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2" name="Text Placeholder 11">
            <a:extLst>
              <a:ext uri="{FF2B5EF4-FFF2-40B4-BE49-F238E27FC236}">
                <a16:creationId xmlns:a16="http://schemas.microsoft.com/office/drawing/2014/main" id="{B77630F9-7DFE-4681-8FEA-6510F039724A}"/>
              </a:ext>
            </a:extLst>
          </p:cNvPr>
          <p:cNvSpPr>
            <a:spLocks noGrp="1"/>
          </p:cNvSpPr>
          <p:nvPr>
            <p:ph type="body" sz="quarter" idx="13"/>
          </p:nvPr>
        </p:nvSpPr>
        <p:spPr>
          <a:xfrm>
            <a:off x="495301" y="1181101"/>
            <a:ext cx="5372100" cy="4914900"/>
          </a:xfrm>
          <a:prstGeom prst="rect">
            <a:avLst/>
          </a:prstGeom>
        </p:spPr>
        <p:txBody>
          <a:bodyPr lIns="0" tIns="0" rIns="0" bIns="0"/>
          <a:lstStyle>
            <a:lvl2pPr>
              <a:defRPr/>
            </a:lvl2pPr>
            <a:lvl3pPr marL="515938" indent="-250825">
              <a:buClrTx/>
              <a:buFont typeface="Arial" panose="020B0604020202020204" pitchFamily="34" charset="0"/>
              <a:buChar char="‒"/>
              <a:defRPr sz="1800"/>
            </a:lvl3pPr>
            <a:lvl4pPr marL="760413" indent="-196850">
              <a:buClr>
                <a:schemeClr val="accent3"/>
              </a:buClr>
              <a:defRPr/>
            </a:lvl4pPr>
            <a:lvl5pPr marL="949325" indent="-171450">
              <a:buClr>
                <a:schemeClr val="tx1"/>
              </a:buClr>
              <a:buFont typeface="Arial" panose="020B0604020202020204" pitchFamily="34" charset="0"/>
              <a:buChar char="•"/>
              <a:defRPr sz="1400"/>
            </a:lvl5pPr>
            <a:lvl6pPr marL="803275" indent="-111125">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1">
            <a:extLst>
              <a:ext uri="{FF2B5EF4-FFF2-40B4-BE49-F238E27FC236}">
                <a16:creationId xmlns:a16="http://schemas.microsoft.com/office/drawing/2014/main" id="{D0781A84-B68E-4ABA-BE3F-1591264B2048}"/>
              </a:ext>
            </a:extLst>
          </p:cNvPr>
          <p:cNvSpPr>
            <a:spLocks noGrp="1"/>
          </p:cNvSpPr>
          <p:nvPr>
            <p:ph type="body" sz="quarter" idx="14"/>
          </p:nvPr>
        </p:nvSpPr>
        <p:spPr>
          <a:xfrm>
            <a:off x="6324601" y="1181101"/>
            <a:ext cx="5372103" cy="4914900"/>
          </a:xfrm>
          <a:prstGeom prst="rect">
            <a:avLst/>
          </a:prstGeom>
        </p:spPr>
        <p:txBody>
          <a:bodyPr lIns="0" tIns="0" rIns="0" bIns="0"/>
          <a:lstStyle>
            <a:lvl2pPr>
              <a:defRPr/>
            </a:lvl2pPr>
            <a:lvl3pPr marL="515938" indent="-250825">
              <a:buClrTx/>
              <a:buFont typeface="Arial" panose="020B0604020202020204" pitchFamily="34" charset="0"/>
              <a:buChar char="‒"/>
              <a:defRPr sz="1800"/>
            </a:lvl3pPr>
            <a:lvl4pPr marL="760413" indent="-196850">
              <a:buClr>
                <a:schemeClr val="accent3"/>
              </a:buClr>
              <a:defRPr/>
            </a:lvl4pPr>
            <a:lvl5pPr marL="949325" indent="-171450">
              <a:buClr>
                <a:schemeClr val="tx1"/>
              </a:buClr>
              <a:buFont typeface="Arial" panose="020B0604020202020204" pitchFamily="34" charset="0"/>
              <a:buChar char="•"/>
              <a:defRPr sz="1400"/>
            </a:lvl5pPr>
            <a:lvl6pPr marL="803275" indent="-111125">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2377263"/>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XL Content Gray">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495301" y="381000"/>
            <a:ext cx="8382001" cy="5715001"/>
          </a:xfrm>
        </p:spPr>
        <p:txBody>
          <a:bodyPr tIns="0"/>
          <a:lstStyle>
            <a:lvl1pPr>
              <a:lnSpc>
                <a:spcPct val="80000"/>
              </a:lnSpc>
              <a:defRPr sz="6600" b="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lvl1pPr>
              <a:defRPr>
                <a:solidFill>
                  <a:schemeClr val="bg1"/>
                </a:solidFill>
              </a:defRPr>
            </a:lvl1pPr>
          </a:lstStyle>
          <a:p>
            <a:r>
              <a:rPr lang="en-US"/>
              <a:t>Footer, Arial Bold 8pt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sp>
        <p:nvSpPr>
          <p:cNvPr id="10" name="Rectangle 23"/>
          <p:cNvSpPr>
            <a:spLocks noChangeArrowheads="1"/>
          </p:cNvSpPr>
          <p:nvPr userDrawn="1"/>
        </p:nvSpPr>
        <p:spPr bwMode="auto">
          <a:xfrm>
            <a:off x="6594837" y="6478016"/>
            <a:ext cx="4118435" cy="215444"/>
          </a:xfrm>
          <a:prstGeom prst="rect">
            <a:avLst/>
          </a:prstGeom>
          <a:noFill/>
          <a:ln>
            <a:noFill/>
          </a:ln>
        </p:spPr>
        <p:txBody>
          <a:bodyPr wrap="none" lIns="0" tIns="0" rIns="0" bIns="0" anchor="b">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r" eaLnBrk="1" hangingPunct="1">
              <a:defRPr/>
            </a:pPr>
            <a:r>
              <a:rPr lang="en-US" altLang="en-US" sz="700">
                <a:solidFill>
                  <a:schemeClr val="bg1"/>
                </a:solidFill>
                <a:latin typeface="+mn-lt"/>
                <a:cs typeface="Arial" panose="020B0604020202020204" pitchFamily="34" charset="0"/>
              </a:rPr>
              <a:t>© 2023 Honeywell International Inc. Neither this document nor the information contained herein may be reproduced, used, distributed or disclosed to others without the written consent of Honeywell</a:t>
            </a:r>
          </a:p>
        </p:txBody>
      </p:sp>
    </p:spTree>
    <p:extLst>
      <p:ext uri="{BB962C8B-B14F-4D97-AF65-F5344CB8AC3E}">
        <p14:creationId xmlns:p14="http://schemas.microsoft.com/office/powerpoint/2010/main" val="838394492"/>
      </p:ext>
    </p:extLst>
  </p:cSld>
  <p:clrMapOvr>
    <a:masterClrMapping/>
  </p:clrMapOvr>
  <p:extLst>
    <p:ext uri="{DCECCB84-F9BA-43D5-87BE-67443E8EF086}">
      <p15:sldGuideLst xmlns:p15="http://schemas.microsoft.com/office/powerpoint/2012/main">
        <p15:guide id="2" pos="5592">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Large Content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495300" y="381000"/>
            <a:ext cx="5372101" cy="5715000"/>
          </a:xfrm>
        </p:spPr>
        <p:txBody>
          <a:bodyPr/>
          <a:lstStyle>
            <a:lvl1pPr>
              <a:defRPr sz="2800"/>
            </a:lvl1pPr>
          </a:lstStyle>
          <a:p>
            <a:r>
              <a:rPr lang="en-US"/>
              <a:t>Click to edit Master title style</a:t>
            </a:r>
          </a:p>
        </p:txBody>
      </p:sp>
      <p:sp>
        <p:nvSpPr>
          <p:cNvPr id="7" name="Picture Placeholder 6">
            <a:extLst>
              <a:ext uri="{FF2B5EF4-FFF2-40B4-BE49-F238E27FC236}">
                <a16:creationId xmlns:a16="http://schemas.microsoft.com/office/drawing/2014/main" id="{1C99F7BE-26E0-43EC-B648-2436C3A3F962}"/>
              </a:ext>
            </a:extLst>
          </p:cNvPr>
          <p:cNvSpPr>
            <a:spLocks noGrp="1"/>
          </p:cNvSpPr>
          <p:nvPr>
            <p:ph type="pic" sz="quarter" idx="13"/>
          </p:nvPr>
        </p:nvSpPr>
        <p:spPr>
          <a:xfrm>
            <a:off x="6324600" y="0"/>
            <a:ext cx="5867400" cy="6858000"/>
          </a:xfrm>
          <a:prstGeom prst="rect">
            <a:avLst/>
          </a:prstGeom>
          <a:pattFill prst="wdUpDiag">
            <a:fgClr>
              <a:schemeClr val="bg2"/>
            </a:fgClr>
            <a:bgClr>
              <a:schemeClr val="bg1"/>
            </a:bgClr>
          </a:pattFill>
        </p:spPr>
        <p:txBody>
          <a:bodyPr/>
          <a:lstStyle/>
          <a:p>
            <a:r>
              <a:rPr lang="en-US"/>
              <a:t>Click icon to add picture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lvl1pPr>
              <a:defRPr>
                <a:solidFill>
                  <a:schemeClr val="accent4"/>
                </a:solidFill>
              </a:defRPr>
            </a:lvl1pPr>
          </a:lstStyle>
          <a:p>
            <a:r>
              <a:rPr lang="en-US"/>
              <a:t>Footer, Arial Bold 8pt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tx1"/>
                </a:solidFill>
              </a:defRPr>
            </a:lvl1pPr>
          </a:lstStyle>
          <a:p>
            <a:fld id="{7B94EC18-1D2B-4535-B738-0E53AFE26620}" type="slidenum">
              <a:rPr lang="en-US" smtClean="0"/>
              <a:pPr/>
              <a:t>‹#›</a:t>
            </a:fld>
            <a:endParaRPr lang="en-US"/>
          </a:p>
        </p:txBody>
      </p:sp>
    </p:spTree>
    <p:extLst>
      <p:ext uri="{BB962C8B-B14F-4D97-AF65-F5344CB8AC3E}">
        <p14:creationId xmlns:p14="http://schemas.microsoft.com/office/powerpoint/2010/main" val="3674456283"/>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Large Content Dark">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495300" y="381000"/>
            <a:ext cx="5372101" cy="5715000"/>
          </a:xfrm>
        </p:spPr>
        <p:txBody>
          <a:bodyPr/>
          <a:lstStyle>
            <a:lvl1pPr>
              <a:defRPr sz="2800">
                <a:solidFill>
                  <a:schemeClr val="bg1"/>
                </a:solidFill>
              </a:defRPr>
            </a:lvl1pPr>
          </a:lstStyle>
          <a:p>
            <a:r>
              <a:rPr lang="en-US"/>
              <a:t>Click to edit Master title style</a:t>
            </a:r>
          </a:p>
        </p:txBody>
      </p:sp>
      <p:sp>
        <p:nvSpPr>
          <p:cNvPr id="7" name="Picture Placeholder 6">
            <a:extLst>
              <a:ext uri="{FF2B5EF4-FFF2-40B4-BE49-F238E27FC236}">
                <a16:creationId xmlns:a16="http://schemas.microsoft.com/office/drawing/2014/main" id="{1C99F7BE-26E0-43EC-B648-2436C3A3F962}"/>
              </a:ext>
            </a:extLst>
          </p:cNvPr>
          <p:cNvSpPr>
            <a:spLocks noGrp="1"/>
          </p:cNvSpPr>
          <p:nvPr>
            <p:ph type="pic" sz="quarter" idx="13"/>
          </p:nvPr>
        </p:nvSpPr>
        <p:spPr>
          <a:xfrm>
            <a:off x="6324600" y="0"/>
            <a:ext cx="5867400" cy="6858000"/>
          </a:xfrm>
          <a:prstGeom prst="rect">
            <a:avLst/>
          </a:prstGeom>
          <a:pattFill prst="wdUpDiag">
            <a:fgClr>
              <a:schemeClr val="bg2"/>
            </a:fgClr>
            <a:bgClr>
              <a:schemeClr val="bg1"/>
            </a:bgClr>
          </a:pattFill>
        </p:spPr>
        <p:txBody>
          <a:bodyPr/>
          <a:lstStyle/>
          <a:p>
            <a:r>
              <a:rPr lang="en-US"/>
              <a:t>Click icon to add picture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lvl1pPr>
              <a:defRPr>
                <a:solidFill>
                  <a:schemeClr val="bg1"/>
                </a:solidFill>
              </a:defRPr>
            </a:lvl1pPr>
          </a:lstStyle>
          <a:p>
            <a:r>
              <a:rPr lang="en-US"/>
              <a:t>Footer, Arial Bold 8pt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spTree>
    <p:extLst>
      <p:ext uri="{BB962C8B-B14F-4D97-AF65-F5344CB8AC3E}">
        <p14:creationId xmlns:p14="http://schemas.microsoft.com/office/powerpoint/2010/main" val="2595828317"/>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8pt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Text Placeholder 6">
            <a:extLst>
              <a:ext uri="{FF2B5EF4-FFF2-40B4-BE49-F238E27FC236}">
                <a16:creationId xmlns:a16="http://schemas.microsoft.com/office/drawing/2014/main" id="{50F7696B-AED7-4649-B1BE-83104AF7ADDD}"/>
              </a:ext>
            </a:extLst>
          </p:cNvPr>
          <p:cNvSpPr>
            <a:spLocks noGrp="1" noChangeAspect="1"/>
          </p:cNvSpPr>
          <p:nvPr>
            <p:ph type="body" sz="quarter" idx="16" hasCustomPrompt="1"/>
          </p:nvPr>
        </p:nvSpPr>
        <p:spPr>
          <a:xfrm>
            <a:off x="-1" y="6096000"/>
            <a:ext cx="12192000" cy="376654"/>
          </a:xfrm>
          <a:prstGeom prst="rect">
            <a:avLst/>
          </a:prstGeo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050"/>
            </a:lvl2pPr>
            <a:lvl3pPr>
              <a:defRPr sz="900"/>
            </a:lvl3pPr>
            <a:lvl4pPr>
              <a:defRPr sz="825"/>
            </a:lvl4pPr>
            <a:lvl5pPr>
              <a:defRPr sz="1200"/>
            </a:lvl5pPr>
          </a:lstStyle>
          <a:p>
            <a:pPr lvl="0"/>
            <a:r>
              <a:rPr lang="en-US"/>
              <a:t>Key Takeaway Text</a:t>
            </a:r>
          </a:p>
        </p:txBody>
      </p:sp>
      <p:sp>
        <p:nvSpPr>
          <p:cNvPr id="4" name="Text Placeholder 3">
            <a:extLst>
              <a:ext uri="{FF2B5EF4-FFF2-40B4-BE49-F238E27FC236}">
                <a16:creationId xmlns:a16="http://schemas.microsoft.com/office/drawing/2014/main" id="{55C4FA61-8681-4CCE-A300-954C39210D10}"/>
              </a:ext>
            </a:extLst>
          </p:cNvPr>
          <p:cNvSpPr>
            <a:spLocks noGrp="1"/>
          </p:cNvSpPr>
          <p:nvPr>
            <p:ph type="body" sz="quarter" idx="17"/>
          </p:nvPr>
        </p:nvSpPr>
        <p:spPr>
          <a:xfrm>
            <a:off x="495300" y="1181100"/>
            <a:ext cx="11201400" cy="4663440"/>
          </a:xfrm>
        </p:spPr>
        <p:txBody>
          <a:bodyPr lIns="0" tIns="0" rIns="0" bIns="0"/>
          <a:lstStyle>
            <a:lvl2pPr>
              <a:buClrTx/>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00718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8pt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9" name="Text Placeholder 6">
            <a:extLst>
              <a:ext uri="{FF2B5EF4-FFF2-40B4-BE49-F238E27FC236}">
                <a16:creationId xmlns:a16="http://schemas.microsoft.com/office/drawing/2014/main" id="{B18EA922-C92C-4AFE-8F8C-4C6FC6A3E546}"/>
              </a:ext>
            </a:extLst>
          </p:cNvPr>
          <p:cNvSpPr>
            <a:spLocks noGrp="1" noChangeAspect="1"/>
          </p:cNvSpPr>
          <p:nvPr>
            <p:ph type="body" sz="quarter" idx="16" hasCustomPrompt="1"/>
          </p:nvPr>
        </p:nvSpPr>
        <p:spPr>
          <a:xfrm>
            <a:off x="-1" y="6096000"/>
            <a:ext cx="12192000" cy="376654"/>
          </a:xfrm>
          <a:prstGeom prst="rect">
            <a:avLst/>
          </a:prstGeo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050"/>
            </a:lvl2pPr>
            <a:lvl3pPr>
              <a:defRPr sz="900"/>
            </a:lvl3pPr>
            <a:lvl4pPr>
              <a:defRPr sz="825"/>
            </a:lvl4pPr>
            <a:lvl5pPr>
              <a:defRPr sz="1200"/>
            </a:lvl5pPr>
          </a:lstStyle>
          <a:p>
            <a:pPr lvl="0"/>
            <a:r>
              <a:rPr lang="en-US"/>
              <a:t>Key Takeaway Text</a:t>
            </a:r>
          </a:p>
        </p:txBody>
      </p:sp>
      <p:sp>
        <p:nvSpPr>
          <p:cNvPr id="4" name="Text Placeholder 3">
            <a:extLst>
              <a:ext uri="{FF2B5EF4-FFF2-40B4-BE49-F238E27FC236}">
                <a16:creationId xmlns:a16="http://schemas.microsoft.com/office/drawing/2014/main" id="{B7B0E1F4-2F4A-4068-9412-42703EFEC144}"/>
              </a:ext>
            </a:extLst>
          </p:cNvPr>
          <p:cNvSpPr>
            <a:spLocks noGrp="1"/>
          </p:cNvSpPr>
          <p:nvPr>
            <p:ph type="body" sz="quarter" idx="17"/>
          </p:nvPr>
        </p:nvSpPr>
        <p:spPr>
          <a:xfrm>
            <a:off x="495301" y="1181099"/>
            <a:ext cx="5372100" cy="4663440"/>
          </a:xfrm>
        </p:spPr>
        <p:txBody>
          <a:bodyPr lIns="0" tIns="0" rIns="0" bIns="0"/>
          <a:lstStyle>
            <a:lvl2pPr>
              <a:buClrTx/>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3">
            <a:extLst>
              <a:ext uri="{FF2B5EF4-FFF2-40B4-BE49-F238E27FC236}">
                <a16:creationId xmlns:a16="http://schemas.microsoft.com/office/drawing/2014/main" id="{D59105BE-9443-4DB5-8A79-68A2799BA0DB}"/>
              </a:ext>
            </a:extLst>
          </p:cNvPr>
          <p:cNvSpPr>
            <a:spLocks noGrp="1"/>
          </p:cNvSpPr>
          <p:nvPr>
            <p:ph type="body" sz="quarter" idx="18"/>
          </p:nvPr>
        </p:nvSpPr>
        <p:spPr>
          <a:xfrm>
            <a:off x="6324599" y="1181099"/>
            <a:ext cx="5372103" cy="4663440"/>
          </a:xfrm>
        </p:spPr>
        <p:txBody>
          <a:bodyPr lIns="0" tIns="0" rIns="0" bIns="0"/>
          <a:lstStyle>
            <a:lvl2pPr>
              <a:buClrTx/>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9342301"/>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957AA-D442-EE30-D7A2-86423317BB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46526B-D8E1-E805-D10A-4816BA1EF7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56F96C-6B30-DECF-2E81-D41A1AAF60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0BB521-32E8-E1D2-5452-16D2CC3E08A4}"/>
              </a:ext>
            </a:extLst>
          </p:cNvPr>
          <p:cNvSpPr>
            <a:spLocks noGrp="1"/>
          </p:cNvSpPr>
          <p:nvPr>
            <p:ph type="dt" sz="half" idx="10"/>
          </p:nvPr>
        </p:nvSpPr>
        <p:spPr/>
        <p:txBody>
          <a:bodyPr/>
          <a:lstStyle/>
          <a:p>
            <a:fld id="{F378D64B-859A-4736-8BEC-DB4EDE9688D9}" type="datetimeFigureOut">
              <a:rPr lang="en-US" smtClean="0"/>
              <a:t>3/25/2025</a:t>
            </a:fld>
            <a:endParaRPr lang="en-US"/>
          </a:p>
        </p:txBody>
      </p:sp>
      <p:sp>
        <p:nvSpPr>
          <p:cNvPr id="6" name="Footer Placeholder 5">
            <a:extLst>
              <a:ext uri="{FF2B5EF4-FFF2-40B4-BE49-F238E27FC236}">
                <a16:creationId xmlns:a16="http://schemas.microsoft.com/office/drawing/2014/main" id="{D177C77B-3A5F-A8D2-A207-DC5DDCD937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546FEC-37BE-362C-08D4-8DFC48131D1D}"/>
              </a:ext>
            </a:extLst>
          </p:cNvPr>
          <p:cNvSpPr>
            <a:spLocks noGrp="1"/>
          </p:cNvSpPr>
          <p:nvPr>
            <p:ph type="sldNum" sz="quarter" idx="12"/>
          </p:nvPr>
        </p:nvSpPr>
        <p:spPr/>
        <p:txBody>
          <a:bodyPr/>
          <a:lstStyle/>
          <a:p>
            <a:fld id="{00EBDF4E-29D0-49D0-899C-7CD6C3CE62A6}" type="slidenum">
              <a:rPr lang="en-US" smtClean="0"/>
              <a:t>‹#›</a:t>
            </a:fld>
            <a:endParaRPr lang="en-US"/>
          </a:p>
        </p:txBody>
      </p:sp>
    </p:spTree>
    <p:extLst>
      <p:ext uri="{BB962C8B-B14F-4D97-AF65-F5344CB8AC3E}">
        <p14:creationId xmlns:p14="http://schemas.microsoft.com/office/powerpoint/2010/main" val="2371973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Content +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8pt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1CF9CDEF-0719-484F-8C20-787B9E5CF79A}"/>
              </a:ext>
            </a:extLst>
          </p:cNvPr>
          <p:cNvSpPr>
            <a:spLocks noGrp="1"/>
          </p:cNvSpPr>
          <p:nvPr>
            <p:ph type="pic" sz="quarter" idx="13"/>
          </p:nvPr>
        </p:nvSpPr>
        <p:spPr>
          <a:xfrm>
            <a:off x="6324601" y="1181100"/>
            <a:ext cx="5372100" cy="4663440"/>
          </a:xfrm>
          <a:prstGeom prst="rect">
            <a:avLst/>
          </a:prstGeom>
          <a:pattFill prst="wdUpDiag">
            <a:fgClr>
              <a:schemeClr val="bg2"/>
            </a:fgClr>
            <a:bgClr>
              <a:schemeClr val="bg1"/>
            </a:bgClr>
          </a:pattFill>
        </p:spPr>
        <p:txBody>
          <a:bodyPr/>
          <a:lstStyle/>
          <a:p>
            <a:r>
              <a:rPr lang="en-US"/>
              <a:t>Click icon to add picture</a:t>
            </a:r>
          </a:p>
        </p:txBody>
      </p:sp>
      <p:sp>
        <p:nvSpPr>
          <p:cNvPr id="8" name="Text Placeholder 6">
            <a:extLst>
              <a:ext uri="{FF2B5EF4-FFF2-40B4-BE49-F238E27FC236}">
                <a16:creationId xmlns:a16="http://schemas.microsoft.com/office/drawing/2014/main" id="{D2EAEDD0-A35F-4B38-8359-296A2F6F6F16}"/>
              </a:ext>
            </a:extLst>
          </p:cNvPr>
          <p:cNvSpPr>
            <a:spLocks noGrp="1" noChangeAspect="1"/>
          </p:cNvSpPr>
          <p:nvPr>
            <p:ph type="body" sz="quarter" idx="16" hasCustomPrompt="1"/>
          </p:nvPr>
        </p:nvSpPr>
        <p:spPr>
          <a:xfrm>
            <a:off x="-1" y="6096000"/>
            <a:ext cx="12192000" cy="376654"/>
          </a:xfrm>
          <a:prstGeom prst="rect">
            <a:avLst/>
          </a:prstGeo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050"/>
            </a:lvl2pPr>
            <a:lvl3pPr>
              <a:defRPr sz="900"/>
            </a:lvl3pPr>
            <a:lvl4pPr>
              <a:defRPr sz="825"/>
            </a:lvl4pPr>
            <a:lvl5pPr>
              <a:defRPr sz="1200"/>
            </a:lvl5pPr>
          </a:lstStyle>
          <a:p>
            <a:pPr lvl="0"/>
            <a:r>
              <a:rPr lang="en-US"/>
              <a:t>Key Takeaway Text</a:t>
            </a:r>
          </a:p>
        </p:txBody>
      </p:sp>
      <p:sp>
        <p:nvSpPr>
          <p:cNvPr id="4" name="Text Placeholder 3">
            <a:extLst>
              <a:ext uri="{FF2B5EF4-FFF2-40B4-BE49-F238E27FC236}">
                <a16:creationId xmlns:a16="http://schemas.microsoft.com/office/drawing/2014/main" id="{4084EA13-0694-4C7A-AC48-6F77F1D7C54B}"/>
              </a:ext>
            </a:extLst>
          </p:cNvPr>
          <p:cNvSpPr>
            <a:spLocks noGrp="1"/>
          </p:cNvSpPr>
          <p:nvPr>
            <p:ph type="body" sz="quarter" idx="17"/>
          </p:nvPr>
        </p:nvSpPr>
        <p:spPr>
          <a:xfrm>
            <a:off x="495301" y="1181100"/>
            <a:ext cx="5372100" cy="4663440"/>
          </a:xfrm>
        </p:spPr>
        <p:txBody>
          <a:bodyPr lIns="0" tIns="0" rIns="0" bIns="0"/>
          <a:lstStyle>
            <a:lvl2pPr>
              <a:buClrTx/>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6403265"/>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wo Content +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8pt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7B930328-96E9-4581-AB46-BC006A6DBD5A}"/>
              </a:ext>
            </a:extLst>
          </p:cNvPr>
          <p:cNvSpPr>
            <a:spLocks noGrp="1"/>
          </p:cNvSpPr>
          <p:nvPr>
            <p:ph type="pic" sz="quarter" idx="16"/>
          </p:nvPr>
        </p:nvSpPr>
        <p:spPr>
          <a:xfrm>
            <a:off x="495301" y="1181100"/>
            <a:ext cx="5372100" cy="2476500"/>
          </a:xfrm>
          <a:prstGeom prst="rect">
            <a:avLst/>
          </a:prstGeom>
          <a:pattFill prst="wdUpDiag">
            <a:fgClr>
              <a:schemeClr val="bg2"/>
            </a:fgClr>
            <a:bgClr>
              <a:schemeClr val="bg1"/>
            </a:bgClr>
          </a:pattFill>
        </p:spPr>
        <p:txBody>
          <a:bodyPr/>
          <a:lstStyle/>
          <a:p>
            <a:r>
              <a:rPr lang="en-US"/>
              <a:t>Click icon to add picture</a:t>
            </a:r>
          </a:p>
        </p:txBody>
      </p:sp>
      <p:sp>
        <p:nvSpPr>
          <p:cNvPr id="11" name="Picture Placeholder 6">
            <a:extLst>
              <a:ext uri="{FF2B5EF4-FFF2-40B4-BE49-F238E27FC236}">
                <a16:creationId xmlns:a16="http://schemas.microsoft.com/office/drawing/2014/main" id="{A25C2411-148E-4C87-B0DD-41761ACB22CD}"/>
              </a:ext>
            </a:extLst>
          </p:cNvPr>
          <p:cNvSpPr>
            <a:spLocks noGrp="1"/>
          </p:cNvSpPr>
          <p:nvPr>
            <p:ph type="pic" sz="quarter" idx="17"/>
          </p:nvPr>
        </p:nvSpPr>
        <p:spPr>
          <a:xfrm>
            <a:off x="6324601" y="1181100"/>
            <a:ext cx="5372100" cy="2476500"/>
          </a:xfrm>
          <a:prstGeom prst="rect">
            <a:avLst/>
          </a:prstGeom>
          <a:pattFill prst="wdUpDiag">
            <a:fgClr>
              <a:schemeClr val="bg2"/>
            </a:fgClr>
            <a:bgClr>
              <a:schemeClr val="bg1"/>
            </a:bgClr>
          </a:pattFill>
        </p:spPr>
        <p:txBody>
          <a:bodyPr/>
          <a:lstStyle/>
          <a:p>
            <a:r>
              <a:rPr lang="en-US"/>
              <a:t>Click icon to add picture</a:t>
            </a:r>
          </a:p>
        </p:txBody>
      </p:sp>
      <p:sp>
        <p:nvSpPr>
          <p:cNvPr id="12" name="Text Placeholder 6">
            <a:extLst>
              <a:ext uri="{FF2B5EF4-FFF2-40B4-BE49-F238E27FC236}">
                <a16:creationId xmlns:a16="http://schemas.microsoft.com/office/drawing/2014/main" id="{CEA0B76E-0CE5-48CC-9380-74748B7F2F08}"/>
              </a:ext>
            </a:extLst>
          </p:cNvPr>
          <p:cNvSpPr>
            <a:spLocks noGrp="1" noChangeAspect="1"/>
          </p:cNvSpPr>
          <p:nvPr>
            <p:ph type="body" sz="quarter" idx="18" hasCustomPrompt="1"/>
          </p:nvPr>
        </p:nvSpPr>
        <p:spPr>
          <a:xfrm>
            <a:off x="-1" y="6096000"/>
            <a:ext cx="12192000" cy="376654"/>
          </a:xfrm>
          <a:prstGeom prst="rect">
            <a:avLst/>
          </a:prstGeo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050"/>
            </a:lvl2pPr>
            <a:lvl3pPr>
              <a:defRPr sz="900"/>
            </a:lvl3pPr>
            <a:lvl4pPr>
              <a:defRPr sz="825"/>
            </a:lvl4pPr>
            <a:lvl5pPr>
              <a:defRPr sz="1200"/>
            </a:lvl5pPr>
          </a:lstStyle>
          <a:p>
            <a:pPr lvl="0"/>
            <a:r>
              <a:rPr lang="en-US"/>
              <a:t>Key Takeaway Text</a:t>
            </a:r>
          </a:p>
        </p:txBody>
      </p:sp>
      <p:sp>
        <p:nvSpPr>
          <p:cNvPr id="4" name="Text Placeholder 3">
            <a:extLst>
              <a:ext uri="{FF2B5EF4-FFF2-40B4-BE49-F238E27FC236}">
                <a16:creationId xmlns:a16="http://schemas.microsoft.com/office/drawing/2014/main" id="{7832488D-0F0D-4E7C-8B6F-6772CE07490B}"/>
              </a:ext>
            </a:extLst>
          </p:cNvPr>
          <p:cNvSpPr>
            <a:spLocks noGrp="1"/>
          </p:cNvSpPr>
          <p:nvPr>
            <p:ph type="body" sz="quarter" idx="19" hasCustomPrompt="1"/>
          </p:nvPr>
        </p:nvSpPr>
        <p:spPr>
          <a:xfrm>
            <a:off x="495301" y="3886386"/>
            <a:ext cx="5372100" cy="2011681"/>
          </a:xfrm>
        </p:spPr>
        <p:txBody>
          <a:bodyPr lIns="0" tIns="0" rIns="0" bIns="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BD6CF0C4-FB27-428A-A446-FCA838725E8E}"/>
              </a:ext>
            </a:extLst>
          </p:cNvPr>
          <p:cNvSpPr>
            <a:spLocks noGrp="1"/>
          </p:cNvSpPr>
          <p:nvPr>
            <p:ph type="body" sz="quarter" idx="20" hasCustomPrompt="1"/>
          </p:nvPr>
        </p:nvSpPr>
        <p:spPr>
          <a:xfrm>
            <a:off x="6324603" y="3886201"/>
            <a:ext cx="5372100" cy="2011681"/>
          </a:xfrm>
        </p:spPr>
        <p:txBody>
          <a:bodyPr lIns="0" tIns="0" rIns="0" bIns="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2615734"/>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guide id="4" orient="horz" pos="2448">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8pt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2" name="Text Placeholder 6">
            <a:extLst>
              <a:ext uri="{FF2B5EF4-FFF2-40B4-BE49-F238E27FC236}">
                <a16:creationId xmlns:a16="http://schemas.microsoft.com/office/drawing/2014/main" id="{81E721B0-CDAF-44F4-8423-069EE7EBA5D6}"/>
              </a:ext>
            </a:extLst>
          </p:cNvPr>
          <p:cNvSpPr>
            <a:spLocks noGrp="1" noChangeAspect="1"/>
          </p:cNvSpPr>
          <p:nvPr>
            <p:ph type="body" sz="quarter" idx="16" hasCustomPrompt="1"/>
          </p:nvPr>
        </p:nvSpPr>
        <p:spPr>
          <a:xfrm>
            <a:off x="-1" y="6096000"/>
            <a:ext cx="12192000" cy="376654"/>
          </a:xfrm>
          <a:prstGeom prst="rect">
            <a:avLst/>
          </a:prstGeo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050"/>
            </a:lvl2pPr>
            <a:lvl3pPr>
              <a:defRPr sz="900"/>
            </a:lvl3pPr>
            <a:lvl4pPr>
              <a:defRPr sz="825"/>
            </a:lvl4pPr>
            <a:lvl5pPr>
              <a:defRPr sz="1200"/>
            </a:lvl5pPr>
          </a:lstStyle>
          <a:p>
            <a:pPr lvl="0"/>
            <a:r>
              <a:rPr lang="en-US"/>
              <a:t>Key Takeaway Text</a:t>
            </a:r>
          </a:p>
        </p:txBody>
      </p:sp>
      <p:sp>
        <p:nvSpPr>
          <p:cNvPr id="4" name="Text Placeholder 3">
            <a:extLst>
              <a:ext uri="{FF2B5EF4-FFF2-40B4-BE49-F238E27FC236}">
                <a16:creationId xmlns:a16="http://schemas.microsoft.com/office/drawing/2014/main" id="{71882DBD-7CE6-4E67-BE21-CF2EA9B8F066}"/>
              </a:ext>
            </a:extLst>
          </p:cNvPr>
          <p:cNvSpPr>
            <a:spLocks noGrp="1"/>
          </p:cNvSpPr>
          <p:nvPr>
            <p:ph type="body" sz="quarter" idx="17"/>
          </p:nvPr>
        </p:nvSpPr>
        <p:spPr>
          <a:xfrm>
            <a:off x="495301" y="1181101"/>
            <a:ext cx="3526920" cy="4663439"/>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3">
            <a:extLst>
              <a:ext uri="{FF2B5EF4-FFF2-40B4-BE49-F238E27FC236}">
                <a16:creationId xmlns:a16="http://schemas.microsoft.com/office/drawing/2014/main" id="{868F25FA-7AB1-4485-8A29-0B13307C9FD7}"/>
              </a:ext>
            </a:extLst>
          </p:cNvPr>
          <p:cNvSpPr>
            <a:spLocks noGrp="1"/>
          </p:cNvSpPr>
          <p:nvPr>
            <p:ph type="body" sz="quarter" idx="18"/>
          </p:nvPr>
        </p:nvSpPr>
        <p:spPr>
          <a:xfrm>
            <a:off x="4332541" y="1181101"/>
            <a:ext cx="3526920" cy="4663439"/>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3">
            <a:extLst>
              <a:ext uri="{FF2B5EF4-FFF2-40B4-BE49-F238E27FC236}">
                <a16:creationId xmlns:a16="http://schemas.microsoft.com/office/drawing/2014/main" id="{DD3C024F-607B-4696-868C-7A179354EF36}"/>
              </a:ext>
            </a:extLst>
          </p:cNvPr>
          <p:cNvSpPr>
            <a:spLocks noGrp="1"/>
          </p:cNvSpPr>
          <p:nvPr>
            <p:ph type="body" sz="quarter" idx="19"/>
          </p:nvPr>
        </p:nvSpPr>
        <p:spPr>
          <a:xfrm>
            <a:off x="8169781" y="1181101"/>
            <a:ext cx="3526920" cy="4663439"/>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6647432"/>
      </p:ext>
    </p:extLst>
  </p:cSld>
  <p:clrMapOvr>
    <a:masterClrMapping/>
  </p:clrMapOvr>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hree Content +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8pt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0DE1C42F-82A3-49D7-9B58-607C4E4D5817}"/>
              </a:ext>
            </a:extLst>
          </p:cNvPr>
          <p:cNvSpPr>
            <a:spLocks noGrp="1"/>
          </p:cNvSpPr>
          <p:nvPr>
            <p:ph type="pic" sz="quarter" idx="15"/>
          </p:nvPr>
        </p:nvSpPr>
        <p:spPr>
          <a:xfrm>
            <a:off x="495300" y="1181100"/>
            <a:ext cx="3429000" cy="2476500"/>
          </a:xfrm>
          <a:prstGeom prst="rect">
            <a:avLst/>
          </a:prstGeom>
          <a:pattFill prst="wdUpDiag">
            <a:fgClr>
              <a:schemeClr val="bg2"/>
            </a:fgClr>
            <a:bgClr>
              <a:schemeClr val="bg1"/>
            </a:bgClr>
          </a:pattFill>
        </p:spPr>
        <p:txBody>
          <a:bodyPr/>
          <a:lstStyle/>
          <a:p>
            <a:r>
              <a:rPr lang="en-US"/>
              <a:t>Click icon to add picture</a:t>
            </a:r>
          </a:p>
        </p:txBody>
      </p:sp>
      <p:sp>
        <p:nvSpPr>
          <p:cNvPr id="11" name="Picture Placeholder 6">
            <a:extLst>
              <a:ext uri="{FF2B5EF4-FFF2-40B4-BE49-F238E27FC236}">
                <a16:creationId xmlns:a16="http://schemas.microsoft.com/office/drawing/2014/main" id="{622D68AC-932E-4B0C-90A5-71EE23ACE46A}"/>
              </a:ext>
            </a:extLst>
          </p:cNvPr>
          <p:cNvSpPr>
            <a:spLocks noGrp="1"/>
          </p:cNvSpPr>
          <p:nvPr>
            <p:ph type="pic" sz="quarter" idx="16"/>
          </p:nvPr>
        </p:nvSpPr>
        <p:spPr>
          <a:xfrm>
            <a:off x="4381535" y="1181100"/>
            <a:ext cx="3429000" cy="2476500"/>
          </a:xfrm>
          <a:prstGeom prst="rect">
            <a:avLst/>
          </a:prstGeom>
          <a:pattFill prst="wdUpDiag">
            <a:fgClr>
              <a:schemeClr val="bg2"/>
            </a:fgClr>
            <a:bgClr>
              <a:schemeClr val="bg1"/>
            </a:bgClr>
          </a:pattFill>
        </p:spPr>
        <p:txBody>
          <a:bodyPr/>
          <a:lstStyle/>
          <a:p>
            <a:r>
              <a:rPr lang="en-US"/>
              <a:t>Click icon to add picture</a:t>
            </a:r>
          </a:p>
        </p:txBody>
      </p:sp>
      <p:sp>
        <p:nvSpPr>
          <p:cNvPr id="12" name="Picture Placeholder 6">
            <a:extLst>
              <a:ext uri="{FF2B5EF4-FFF2-40B4-BE49-F238E27FC236}">
                <a16:creationId xmlns:a16="http://schemas.microsoft.com/office/drawing/2014/main" id="{D1A7CD19-76F6-4CBE-B54D-93302EA79B1A}"/>
              </a:ext>
            </a:extLst>
          </p:cNvPr>
          <p:cNvSpPr>
            <a:spLocks noGrp="1"/>
          </p:cNvSpPr>
          <p:nvPr>
            <p:ph type="pic" sz="quarter" idx="17"/>
          </p:nvPr>
        </p:nvSpPr>
        <p:spPr>
          <a:xfrm>
            <a:off x="8267700" y="1181100"/>
            <a:ext cx="3429000" cy="2476500"/>
          </a:xfrm>
          <a:prstGeom prst="rect">
            <a:avLst/>
          </a:prstGeom>
          <a:pattFill prst="wdUpDiag">
            <a:fgClr>
              <a:schemeClr val="bg2"/>
            </a:fgClr>
            <a:bgClr>
              <a:schemeClr val="bg1"/>
            </a:bgClr>
          </a:pattFill>
        </p:spPr>
        <p:txBody>
          <a:bodyPr/>
          <a:lstStyle/>
          <a:p>
            <a:r>
              <a:rPr lang="en-US"/>
              <a:t>Click icon to add picture</a:t>
            </a:r>
          </a:p>
        </p:txBody>
      </p:sp>
      <p:sp>
        <p:nvSpPr>
          <p:cNvPr id="13" name="Text Placeholder 6">
            <a:extLst>
              <a:ext uri="{FF2B5EF4-FFF2-40B4-BE49-F238E27FC236}">
                <a16:creationId xmlns:a16="http://schemas.microsoft.com/office/drawing/2014/main" id="{74201712-F7BB-4A99-8BB4-2F3A4AA5E7A1}"/>
              </a:ext>
            </a:extLst>
          </p:cNvPr>
          <p:cNvSpPr>
            <a:spLocks noGrp="1" noChangeAspect="1"/>
          </p:cNvSpPr>
          <p:nvPr>
            <p:ph type="body" sz="quarter" idx="18" hasCustomPrompt="1"/>
          </p:nvPr>
        </p:nvSpPr>
        <p:spPr>
          <a:xfrm>
            <a:off x="-1" y="6096000"/>
            <a:ext cx="12192000" cy="376654"/>
          </a:xfrm>
          <a:prstGeom prst="rect">
            <a:avLst/>
          </a:prstGeo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050"/>
            </a:lvl2pPr>
            <a:lvl3pPr>
              <a:defRPr sz="900"/>
            </a:lvl3pPr>
            <a:lvl4pPr>
              <a:defRPr sz="825"/>
            </a:lvl4pPr>
            <a:lvl5pPr>
              <a:defRPr sz="1200"/>
            </a:lvl5pPr>
          </a:lstStyle>
          <a:p>
            <a:pPr lvl="0"/>
            <a:r>
              <a:rPr lang="en-US"/>
              <a:t>Key Takeaway Text</a:t>
            </a:r>
          </a:p>
        </p:txBody>
      </p:sp>
      <p:sp>
        <p:nvSpPr>
          <p:cNvPr id="4" name="Text Placeholder 3">
            <a:extLst>
              <a:ext uri="{FF2B5EF4-FFF2-40B4-BE49-F238E27FC236}">
                <a16:creationId xmlns:a16="http://schemas.microsoft.com/office/drawing/2014/main" id="{36CA5848-1E3E-484D-A8BA-488AE247A918}"/>
              </a:ext>
            </a:extLst>
          </p:cNvPr>
          <p:cNvSpPr>
            <a:spLocks noGrp="1"/>
          </p:cNvSpPr>
          <p:nvPr>
            <p:ph type="body" sz="quarter" idx="19"/>
          </p:nvPr>
        </p:nvSpPr>
        <p:spPr>
          <a:xfrm>
            <a:off x="495300" y="3886200"/>
            <a:ext cx="3429000" cy="2070100"/>
          </a:xfrm>
        </p:spPr>
        <p:txBody>
          <a:bodyPr lIns="0" tIns="0" rIns="0" bIns="0">
            <a:normAutofit/>
          </a:bodyPr>
          <a:lstStyle>
            <a:lvl1pPr>
              <a:defRPr sz="1800"/>
            </a:lvl1pPr>
            <a:lvl2pPr>
              <a:defRPr sz="1600"/>
            </a:lvl2pPr>
            <a:lvl3pPr>
              <a:defRPr sz="1400"/>
            </a:lvl3pPr>
            <a:lvl4pPr>
              <a:defRPr sz="12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3">
            <a:extLst>
              <a:ext uri="{FF2B5EF4-FFF2-40B4-BE49-F238E27FC236}">
                <a16:creationId xmlns:a16="http://schemas.microsoft.com/office/drawing/2014/main" id="{50D1185B-DC9F-45EC-924C-400E3CCFF5E5}"/>
              </a:ext>
            </a:extLst>
          </p:cNvPr>
          <p:cNvSpPr>
            <a:spLocks noGrp="1"/>
          </p:cNvSpPr>
          <p:nvPr>
            <p:ph type="body" sz="quarter" idx="20"/>
          </p:nvPr>
        </p:nvSpPr>
        <p:spPr>
          <a:xfrm>
            <a:off x="4381535" y="3886200"/>
            <a:ext cx="3429000" cy="2070100"/>
          </a:xfrm>
        </p:spPr>
        <p:txBody>
          <a:bodyPr lIns="0" tIns="0" rIns="0" bIns="0">
            <a:normAutofit/>
          </a:bodyPr>
          <a:lstStyle>
            <a:lvl1pPr>
              <a:defRPr sz="1800"/>
            </a:lvl1pPr>
            <a:lvl2pPr>
              <a:defRPr sz="1600"/>
            </a:lvl2pPr>
            <a:lvl3pPr>
              <a:defRPr sz="1400"/>
            </a:lvl3pPr>
            <a:lvl4pPr>
              <a:defRPr sz="12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5CAB71A9-D925-4753-A467-93464FB52243}"/>
              </a:ext>
            </a:extLst>
          </p:cNvPr>
          <p:cNvSpPr>
            <a:spLocks noGrp="1"/>
          </p:cNvSpPr>
          <p:nvPr>
            <p:ph type="body" sz="quarter" idx="21"/>
          </p:nvPr>
        </p:nvSpPr>
        <p:spPr>
          <a:xfrm>
            <a:off x="8267700" y="3886200"/>
            <a:ext cx="3429000" cy="2070100"/>
          </a:xfrm>
        </p:spPr>
        <p:txBody>
          <a:bodyPr lIns="0" tIns="0" rIns="0" bIns="0">
            <a:normAutofit/>
          </a:bodyPr>
          <a:lstStyle>
            <a:lvl1pPr>
              <a:defRPr sz="1800"/>
            </a:lvl1pPr>
            <a:lvl2pPr>
              <a:defRPr sz="1600"/>
            </a:lvl2pPr>
            <a:lvl3pPr>
              <a:defRPr sz="1400"/>
            </a:lvl3pPr>
            <a:lvl4pPr>
              <a:defRPr sz="12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4954437"/>
      </p:ext>
    </p:extLst>
  </p:cSld>
  <p:clrMapOvr>
    <a:masterClrMapping/>
  </p:clrMapOvr>
  <p:extLst>
    <p:ext uri="{DCECCB84-F9BA-43D5-87BE-67443E8EF086}">
      <p15:sldGuideLst xmlns:p15="http://schemas.microsoft.com/office/powerpoint/2012/main">
        <p15:guide id="1" orient="horz" pos="2448">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8pt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6" name="Text Placeholder 6">
            <a:extLst>
              <a:ext uri="{FF2B5EF4-FFF2-40B4-BE49-F238E27FC236}">
                <a16:creationId xmlns:a16="http://schemas.microsoft.com/office/drawing/2014/main" id="{97920842-F4A1-466C-8CAC-F232F8B1E21C}"/>
              </a:ext>
            </a:extLst>
          </p:cNvPr>
          <p:cNvSpPr>
            <a:spLocks noGrp="1" noChangeAspect="1"/>
          </p:cNvSpPr>
          <p:nvPr>
            <p:ph type="body" sz="quarter" idx="18" hasCustomPrompt="1"/>
          </p:nvPr>
        </p:nvSpPr>
        <p:spPr>
          <a:xfrm>
            <a:off x="-1" y="6096000"/>
            <a:ext cx="12192000" cy="376654"/>
          </a:xfrm>
          <a:prstGeom prst="rect">
            <a:avLst/>
          </a:prstGeo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050"/>
            </a:lvl2pPr>
            <a:lvl3pPr>
              <a:defRPr sz="900"/>
            </a:lvl3pPr>
            <a:lvl4pPr>
              <a:defRPr sz="825"/>
            </a:lvl4pPr>
            <a:lvl5pPr>
              <a:defRPr sz="1200"/>
            </a:lvl5pPr>
          </a:lstStyle>
          <a:p>
            <a:pPr lvl="0"/>
            <a:r>
              <a:rPr lang="en-US"/>
              <a:t>Key Takeaway Text</a:t>
            </a:r>
          </a:p>
        </p:txBody>
      </p:sp>
      <p:sp>
        <p:nvSpPr>
          <p:cNvPr id="4" name="Text Placeholder 3">
            <a:extLst>
              <a:ext uri="{FF2B5EF4-FFF2-40B4-BE49-F238E27FC236}">
                <a16:creationId xmlns:a16="http://schemas.microsoft.com/office/drawing/2014/main" id="{423D6088-971D-4AD9-A3B9-7C31EC559063}"/>
              </a:ext>
            </a:extLst>
          </p:cNvPr>
          <p:cNvSpPr>
            <a:spLocks noGrp="1"/>
          </p:cNvSpPr>
          <p:nvPr>
            <p:ph type="body" sz="quarter" idx="19"/>
          </p:nvPr>
        </p:nvSpPr>
        <p:spPr>
          <a:xfrm>
            <a:off x="495300" y="1181100"/>
            <a:ext cx="2558397" cy="4663440"/>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10E3C9ED-4574-4EA1-BF6A-8AC71C5DC917}"/>
              </a:ext>
            </a:extLst>
          </p:cNvPr>
          <p:cNvSpPr>
            <a:spLocks noGrp="1"/>
          </p:cNvSpPr>
          <p:nvPr>
            <p:ph type="body" sz="quarter" idx="20"/>
          </p:nvPr>
        </p:nvSpPr>
        <p:spPr>
          <a:xfrm>
            <a:off x="3376302" y="1181100"/>
            <a:ext cx="2558397" cy="4663440"/>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3">
            <a:extLst>
              <a:ext uri="{FF2B5EF4-FFF2-40B4-BE49-F238E27FC236}">
                <a16:creationId xmlns:a16="http://schemas.microsoft.com/office/drawing/2014/main" id="{44A3A4B2-BE5E-4259-ADCF-7B4B87BE0210}"/>
              </a:ext>
            </a:extLst>
          </p:cNvPr>
          <p:cNvSpPr>
            <a:spLocks noGrp="1"/>
          </p:cNvSpPr>
          <p:nvPr>
            <p:ph type="body" sz="quarter" idx="21"/>
          </p:nvPr>
        </p:nvSpPr>
        <p:spPr>
          <a:xfrm>
            <a:off x="6257303" y="1181100"/>
            <a:ext cx="2558397" cy="4663440"/>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3">
            <a:extLst>
              <a:ext uri="{FF2B5EF4-FFF2-40B4-BE49-F238E27FC236}">
                <a16:creationId xmlns:a16="http://schemas.microsoft.com/office/drawing/2014/main" id="{DB55C525-D748-4F1F-B00C-0161C1846846}"/>
              </a:ext>
            </a:extLst>
          </p:cNvPr>
          <p:cNvSpPr>
            <a:spLocks noGrp="1"/>
          </p:cNvSpPr>
          <p:nvPr>
            <p:ph type="body" sz="quarter" idx="22"/>
          </p:nvPr>
        </p:nvSpPr>
        <p:spPr>
          <a:xfrm>
            <a:off x="9138303" y="1181100"/>
            <a:ext cx="2558397" cy="4663440"/>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3295142"/>
      </p:ext>
    </p:extLst>
  </p:cSld>
  <p:clrMapOvr>
    <a:masterClrMapping/>
  </p:clrMapOvr>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Four Content +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8pt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9" name="Picture Placeholder 8">
            <a:extLst>
              <a:ext uri="{FF2B5EF4-FFF2-40B4-BE49-F238E27FC236}">
                <a16:creationId xmlns:a16="http://schemas.microsoft.com/office/drawing/2014/main" id="{5632F1BF-A417-46F5-A2B0-EE338C9464D9}"/>
              </a:ext>
            </a:extLst>
          </p:cNvPr>
          <p:cNvSpPr>
            <a:spLocks noGrp="1"/>
          </p:cNvSpPr>
          <p:nvPr>
            <p:ph type="pic" sz="quarter" idx="16"/>
          </p:nvPr>
        </p:nvSpPr>
        <p:spPr>
          <a:xfrm>
            <a:off x="495301" y="1181100"/>
            <a:ext cx="2459039" cy="2247900"/>
          </a:xfrm>
          <a:prstGeom prst="rect">
            <a:avLst/>
          </a:prstGeom>
          <a:pattFill prst="wdUpDiag">
            <a:fgClr>
              <a:schemeClr val="bg2"/>
            </a:fgClr>
            <a:bgClr>
              <a:schemeClr val="bg1"/>
            </a:bgClr>
          </a:pattFill>
        </p:spPr>
        <p:txBody>
          <a:bodyPr/>
          <a:lstStyle/>
          <a:p>
            <a:r>
              <a:rPr lang="en-US"/>
              <a:t>Click icon to add picture</a:t>
            </a:r>
          </a:p>
        </p:txBody>
      </p:sp>
      <p:sp>
        <p:nvSpPr>
          <p:cNvPr id="12" name="Picture Placeholder 8">
            <a:extLst>
              <a:ext uri="{FF2B5EF4-FFF2-40B4-BE49-F238E27FC236}">
                <a16:creationId xmlns:a16="http://schemas.microsoft.com/office/drawing/2014/main" id="{B664EC32-C8D7-4696-8955-D27860B11603}"/>
              </a:ext>
            </a:extLst>
          </p:cNvPr>
          <p:cNvSpPr>
            <a:spLocks noGrp="1"/>
          </p:cNvSpPr>
          <p:nvPr>
            <p:ph type="pic" sz="quarter" idx="17"/>
          </p:nvPr>
        </p:nvSpPr>
        <p:spPr>
          <a:xfrm>
            <a:off x="3409935" y="1181100"/>
            <a:ext cx="2459039" cy="2247900"/>
          </a:xfrm>
          <a:prstGeom prst="rect">
            <a:avLst/>
          </a:prstGeom>
          <a:pattFill prst="wdUpDiag">
            <a:fgClr>
              <a:schemeClr val="bg2"/>
            </a:fgClr>
            <a:bgClr>
              <a:schemeClr val="bg1"/>
            </a:bgClr>
          </a:pattFill>
        </p:spPr>
        <p:txBody>
          <a:bodyPr/>
          <a:lstStyle/>
          <a:p>
            <a:r>
              <a:rPr lang="en-US"/>
              <a:t>Click icon to add picture</a:t>
            </a:r>
          </a:p>
        </p:txBody>
      </p:sp>
      <p:sp>
        <p:nvSpPr>
          <p:cNvPr id="14" name="Picture Placeholder 8">
            <a:extLst>
              <a:ext uri="{FF2B5EF4-FFF2-40B4-BE49-F238E27FC236}">
                <a16:creationId xmlns:a16="http://schemas.microsoft.com/office/drawing/2014/main" id="{7BC96BB2-8963-4074-99F2-2BEB65D70F68}"/>
              </a:ext>
            </a:extLst>
          </p:cNvPr>
          <p:cNvSpPr>
            <a:spLocks noGrp="1"/>
          </p:cNvSpPr>
          <p:nvPr>
            <p:ph type="pic" sz="quarter" idx="18"/>
          </p:nvPr>
        </p:nvSpPr>
        <p:spPr>
          <a:xfrm>
            <a:off x="6323873" y="1181100"/>
            <a:ext cx="2459039" cy="2247900"/>
          </a:xfrm>
          <a:prstGeom prst="rect">
            <a:avLst/>
          </a:prstGeom>
          <a:pattFill prst="wdUpDiag">
            <a:fgClr>
              <a:schemeClr val="bg2"/>
            </a:fgClr>
            <a:bgClr>
              <a:schemeClr val="bg1"/>
            </a:bgClr>
          </a:pattFill>
        </p:spPr>
        <p:txBody>
          <a:bodyPr/>
          <a:lstStyle/>
          <a:p>
            <a:r>
              <a:rPr lang="en-US"/>
              <a:t>Click icon to add picture</a:t>
            </a:r>
          </a:p>
        </p:txBody>
      </p:sp>
      <p:sp>
        <p:nvSpPr>
          <p:cNvPr id="15" name="Picture Placeholder 8">
            <a:extLst>
              <a:ext uri="{FF2B5EF4-FFF2-40B4-BE49-F238E27FC236}">
                <a16:creationId xmlns:a16="http://schemas.microsoft.com/office/drawing/2014/main" id="{3FAAAD28-DA69-4AAE-9FAD-9F27417572FF}"/>
              </a:ext>
            </a:extLst>
          </p:cNvPr>
          <p:cNvSpPr>
            <a:spLocks noGrp="1"/>
          </p:cNvSpPr>
          <p:nvPr>
            <p:ph type="pic" sz="quarter" idx="19"/>
          </p:nvPr>
        </p:nvSpPr>
        <p:spPr>
          <a:xfrm>
            <a:off x="9237113" y="1181100"/>
            <a:ext cx="2459039" cy="2247900"/>
          </a:xfrm>
          <a:prstGeom prst="rect">
            <a:avLst/>
          </a:prstGeom>
          <a:pattFill prst="wdUpDiag">
            <a:fgClr>
              <a:schemeClr val="bg2"/>
            </a:fgClr>
            <a:bgClr>
              <a:schemeClr val="bg1"/>
            </a:bgClr>
          </a:pattFill>
        </p:spPr>
        <p:txBody>
          <a:bodyPr/>
          <a:lstStyle/>
          <a:p>
            <a:r>
              <a:rPr lang="en-US"/>
              <a:t>Click icon to add picture</a:t>
            </a:r>
          </a:p>
        </p:txBody>
      </p:sp>
      <p:sp>
        <p:nvSpPr>
          <p:cNvPr id="16" name="Text Placeholder 6">
            <a:extLst>
              <a:ext uri="{FF2B5EF4-FFF2-40B4-BE49-F238E27FC236}">
                <a16:creationId xmlns:a16="http://schemas.microsoft.com/office/drawing/2014/main" id="{5AFD6C4D-50E1-45BF-B2ED-0A9FFDEAE4C0}"/>
              </a:ext>
            </a:extLst>
          </p:cNvPr>
          <p:cNvSpPr>
            <a:spLocks noGrp="1" noChangeAspect="1"/>
          </p:cNvSpPr>
          <p:nvPr>
            <p:ph type="body" sz="quarter" idx="20" hasCustomPrompt="1"/>
          </p:nvPr>
        </p:nvSpPr>
        <p:spPr>
          <a:xfrm>
            <a:off x="-1" y="6096000"/>
            <a:ext cx="12192000" cy="376654"/>
          </a:xfrm>
          <a:prstGeom prst="rect">
            <a:avLst/>
          </a:prstGeo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050"/>
            </a:lvl2pPr>
            <a:lvl3pPr>
              <a:defRPr sz="900"/>
            </a:lvl3pPr>
            <a:lvl4pPr>
              <a:defRPr sz="825"/>
            </a:lvl4pPr>
            <a:lvl5pPr>
              <a:defRPr sz="1200"/>
            </a:lvl5pPr>
          </a:lstStyle>
          <a:p>
            <a:pPr lvl="0"/>
            <a:r>
              <a:rPr lang="en-US"/>
              <a:t>Key Takeaway Text</a:t>
            </a:r>
          </a:p>
        </p:txBody>
      </p:sp>
      <p:sp>
        <p:nvSpPr>
          <p:cNvPr id="4" name="Text Placeholder 3">
            <a:extLst>
              <a:ext uri="{FF2B5EF4-FFF2-40B4-BE49-F238E27FC236}">
                <a16:creationId xmlns:a16="http://schemas.microsoft.com/office/drawing/2014/main" id="{0F51EC41-342E-4D02-9FFF-C5D4DEB2EEEA}"/>
              </a:ext>
            </a:extLst>
          </p:cNvPr>
          <p:cNvSpPr>
            <a:spLocks noGrp="1"/>
          </p:cNvSpPr>
          <p:nvPr>
            <p:ph type="body" sz="quarter" idx="21"/>
          </p:nvPr>
        </p:nvSpPr>
        <p:spPr>
          <a:xfrm>
            <a:off x="495301" y="3657600"/>
            <a:ext cx="2459567" cy="2187575"/>
          </a:xfrm>
        </p:spPr>
        <p:txBody>
          <a:bodyPr lIns="0" tIns="0" rIns="0" bIns="0">
            <a:normAutofit/>
          </a:bodyPr>
          <a:lstStyle>
            <a:lvl1pPr>
              <a:defRPr sz="1800"/>
            </a:lvl1pPr>
            <a:lvl2pPr>
              <a:defRPr sz="1600"/>
            </a:lvl2pPr>
            <a:lvl3pPr>
              <a:defRPr sz="1400"/>
            </a:lvl3pPr>
            <a:lvl4pPr>
              <a:defRPr sz="12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3">
            <a:extLst>
              <a:ext uri="{FF2B5EF4-FFF2-40B4-BE49-F238E27FC236}">
                <a16:creationId xmlns:a16="http://schemas.microsoft.com/office/drawing/2014/main" id="{047C2A36-7590-4740-94C1-01EC018E9EB3}"/>
              </a:ext>
            </a:extLst>
          </p:cNvPr>
          <p:cNvSpPr>
            <a:spLocks noGrp="1"/>
          </p:cNvSpPr>
          <p:nvPr>
            <p:ph type="body" sz="quarter" idx="22"/>
          </p:nvPr>
        </p:nvSpPr>
        <p:spPr>
          <a:xfrm>
            <a:off x="3409935" y="3657600"/>
            <a:ext cx="2459567" cy="2187575"/>
          </a:xfrm>
        </p:spPr>
        <p:txBody>
          <a:bodyPr lIns="0" tIns="0" rIns="0" bIns="0">
            <a:normAutofit/>
          </a:bodyPr>
          <a:lstStyle>
            <a:lvl1pPr>
              <a:defRPr sz="1800"/>
            </a:lvl1pPr>
            <a:lvl2pPr>
              <a:defRPr sz="1600"/>
            </a:lvl2pPr>
            <a:lvl3pPr>
              <a:defRPr sz="1400"/>
            </a:lvl3pPr>
            <a:lvl4pPr>
              <a:defRPr sz="12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3">
            <a:extLst>
              <a:ext uri="{FF2B5EF4-FFF2-40B4-BE49-F238E27FC236}">
                <a16:creationId xmlns:a16="http://schemas.microsoft.com/office/drawing/2014/main" id="{2A9BC169-559C-4F7E-A57E-01F28DA84F56}"/>
              </a:ext>
            </a:extLst>
          </p:cNvPr>
          <p:cNvSpPr>
            <a:spLocks noGrp="1"/>
          </p:cNvSpPr>
          <p:nvPr>
            <p:ph type="body" sz="quarter" idx="23"/>
          </p:nvPr>
        </p:nvSpPr>
        <p:spPr>
          <a:xfrm>
            <a:off x="6322502" y="3657600"/>
            <a:ext cx="2459567" cy="2187575"/>
          </a:xfrm>
        </p:spPr>
        <p:txBody>
          <a:bodyPr lIns="0" tIns="0" rIns="0" bIns="0">
            <a:normAutofit/>
          </a:bodyPr>
          <a:lstStyle>
            <a:lvl1pPr>
              <a:defRPr sz="1800"/>
            </a:lvl1pPr>
            <a:lvl2pPr>
              <a:defRPr sz="1600"/>
            </a:lvl2pPr>
            <a:lvl3pPr>
              <a:defRPr sz="1400"/>
            </a:lvl3pPr>
            <a:lvl4pPr>
              <a:defRPr sz="12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3">
            <a:extLst>
              <a:ext uri="{FF2B5EF4-FFF2-40B4-BE49-F238E27FC236}">
                <a16:creationId xmlns:a16="http://schemas.microsoft.com/office/drawing/2014/main" id="{F3E4D4D8-82E2-4E1B-B1D8-0A481E845E01}"/>
              </a:ext>
            </a:extLst>
          </p:cNvPr>
          <p:cNvSpPr>
            <a:spLocks noGrp="1"/>
          </p:cNvSpPr>
          <p:nvPr>
            <p:ph type="body" sz="quarter" idx="24"/>
          </p:nvPr>
        </p:nvSpPr>
        <p:spPr>
          <a:xfrm>
            <a:off x="9235069" y="3657600"/>
            <a:ext cx="2459567" cy="2187575"/>
          </a:xfrm>
        </p:spPr>
        <p:txBody>
          <a:bodyPr lIns="0" tIns="0" rIns="0" bIns="0">
            <a:normAutofit/>
          </a:bodyPr>
          <a:lstStyle>
            <a:lvl1pPr>
              <a:defRPr sz="1800"/>
            </a:lvl1pPr>
            <a:lvl2pPr>
              <a:defRPr sz="1600"/>
            </a:lvl2pPr>
            <a:lvl3pPr>
              <a:defRPr sz="1400"/>
            </a:lvl3pPr>
            <a:lvl4pPr>
              <a:defRPr sz="12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8332778"/>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Four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8pt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1" name="Text Placeholder 6">
            <a:extLst>
              <a:ext uri="{FF2B5EF4-FFF2-40B4-BE49-F238E27FC236}">
                <a16:creationId xmlns:a16="http://schemas.microsoft.com/office/drawing/2014/main" id="{6E91B017-4E2A-4A38-92DF-E15E85281DA9}"/>
              </a:ext>
            </a:extLst>
          </p:cNvPr>
          <p:cNvSpPr>
            <a:spLocks noGrp="1" noChangeAspect="1"/>
          </p:cNvSpPr>
          <p:nvPr>
            <p:ph type="body" sz="quarter" idx="16" hasCustomPrompt="1"/>
          </p:nvPr>
        </p:nvSpPr>
        <p:spPr>
          <a:xfrm>
            <a:off x="-1" y="6096000"/>
            <a:ext cx="12192000" cy="376654"/>
          </a:xfrm>
          <a:prstGeom prst="rect">
            <a:avLst/>
          </a:prstGeo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050"/>
            </a:lvl2pPr>
            <a:lvl3pPr>
              <a:defRPr sz="900"/>
            </a:lvl3pPr>
            <a:lvl4pPr>
              <a:defRPr sz="825"/>
            </a:lvl4pPr>
            <a:lvl5pPr>
              <a:defRPr sz="1200"/>
            </a:lvl5pPr>
          </a:lstStyle>
          <a:p>
            <a:pPr lvl="0"/>
            <a:r>
              <a:rPr lang="en-US"/>
              <a:t>Key Takeaway Text</a:t>
            </a:r>
          </a:p>
        </p:txBody>
      </p:sp>
      <p:sp>
        <p:nvSpPr>
          <p:cNvPr id="4" name="Text Placeholder 3">
            <a:extLst>
              <a:ext uri="{FF2B5EF4-FFF2-40B4-BE49-F238E27FC236}">
                <a16:creationId xmlns:a16="http://schemas.microsoft.com/office/drawing/2014/main" id="{661A302C-F620-47F3-89B7-1FC2A196FEC3}"/>
              </a:ext>
            </a:extLst>
          </p:cNvPr>
          <p:cNvSpPr>
            <a:spLocks noGrp="1"/>
          </p:cNvSpPr>
          <p:nvPr>
            <p:ph type="body" sz="quarter" idx="17"/>
          </p:nvPr>
        </p:nvSpPr>
        <p:spPr>
          <a:xfrm>
            <a:off x="495301" y="1181100"/>
            <a:ext cx="5372099" cy="2247901"/>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
            <a:extLst>
              <a:ext uri="{FF2B5EF4-FFF2-40B4-BE49-F238E27FC236}">
                <a16:creationId xmlns:a16="http://schemas.microsoft.com/office/drawing/2014/main" id="{29DF399D-538E-4A44-8F38-C4CDD177DEF3}"/>
              </a:ext>
            </a:extLst>
          </p:cNvPr>
          <p:cNvSpPr>
            <a:spLocks noGrp="1"/>
          </p:cNvSpPr>
          <p:nvPr>
            <p:ph type="body" sz="quarter" idx="18"/>
          </p:nvPr>
        </p:nvSpPr>
        <p:spPr>
          <a:xfrm>
            <a:off x="6324599" y="1181100"/>
            <a:ext cx="5372099" cy="2247901"/>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3">
            <a:extLst>
              <a:ext uri="{FF2B5EF4-FFF2-40B4-BE49-F238E27FC236}">
                <a16:creationId xmlns:a16="http://schemas.microsoft.com/office/drawing/2014/main" id="{32C32CA4-A646-4DB1-98A0-21DB79D58DC2}"/>
              </a:ext>
            </a:extLst>
          </p:cNvPr>
          <p:cNvSpPr>
            <a:spLocks noGrp="1"/>
          </p:cNvSpPr>
          <p:nvPr>
            <p:ph type="body" sz="quarter" idx="19"/>
          </p:nvPr>
        </p:nvSpPr>
        <p:spPr>
          <a:xfrm>
            <a:off x="495301" y="3657601"/>
            <a:ext cx="5372099" cy="2247901"/>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9D268984-FD8E-4787-89BD-2B962BD2695F}"/>
              </a:ext>
            </a:extLst>
          </p:cNvPr>
          <p:cNvSpPr>
            <a:spLocks noGrp="1"/>
          </p:cNvSpPr>
          <p:nvPr>
            <p:ph type="body" sz="quarter" idx="20"/>
          </p:nvPr>
        </p:nvSpPr>
        <p:spPr>
          <a:xfrm>
            <a:off x="6324599" y="3657601"/>
            <a:ext cx="5372099" cy="2247901"/>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7315205"/>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3538A-4A54-4A25-9BD2-E79855D6A549}"/>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5827C14D-9EED-4F3B-9141-0F2882919726}"/>
              </a:ext>
            </a:extLst>
          </p:cNvPr>
          <p:cNvSpPr>
            <a:spLocks noGrp="1"/>
          </p:cNvSpPr>
          <p:nvPr>
            <p:ph type="ftr" sz="quarter" idx="11"/>
          </p:nvPr>
        </p:nvSpPr>
        <p:spPr/>
        <p:txBody>
          <a:bodyPr/>
          <a:lstStyle/>
          <a:p>
            <a:r>
              <a:rPr lang="en-US"/>
              <a:t>Footer, Arial Bold 8pt</a:t>
            </a:r>
          </a:p>
        </p:txBody>
      </p:sp>
      <p:sp>
        <p:nvSpPr>
          <p:cNvPr id="5" name="Slide Number Placeholder 4">
            <a:extLst>
              <a:ext uri="{FF2B5EF4-FFF2-40B4-BE49-F238E27FC236}">
                <a16:creationId xmlns:a16="http://schemas.microsoft.com/office/drawing/2014/main" id="{D0D08997-B423-407B-B60D-8D5DFC3705FE}"/>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6" name="Text Placeholder 6">
            <a:extLst>
              <a:ext uri="{FF2B5EF4-FFF2-40B4-BE49-F238E27FC236}">
                <a16:creationId xmlns:a16="http://schemas.microsoft.com/office/drawing/2014/main" id="{1AC9AF1B-77C9-4194-9346-57C0BA353963}"/>
              </a:ext>
            </a:extLst>
          </p:cNvPr>
          <p:cNvSpPr>
            <a:spLocks noGrp="1" noChangeAspect="1"/>
          </p:cNvSpPr>
          <p:nvPr>
            <p:ph type="body" sz="quarter" idx="16" hasCustomPrompt="1"/>
          </p:nvPr>
        </p:nvSpPr>
        <p:spPr>
          <a:xfrm>
            <a:off x="-1" y="6096000"/>
            <a:ext cx="12192000" cy="376654"/>
          </a:xfrm>
          <a:prstGeom prst="rect">
            <a:avLst/>
          </a:prstGeo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050"/>
            </a:lvl2pPr>
            <a:lvl3pPr>
              <a:defRPr sz="900"/>
            </a:lvl3pPr>
            <a:lvl4pPr>
              <a:defRPr sz="825"/>
            </a:lvl4pPr>
            <a:lvl5pPr>
              <a:defRPr sz="1200"/>
            </a:lvl5pPr>
          </a:lstStyle>
          <a:p>
            <a:pPr lvl="0"/>
            <a:r>
              <a:rPr lang="en-US"/>
              <a:t>Key Takeaway Text</a:t>
            </a:r>
          </a:p>
        </p:txBody>
      </p:sp>
    </p:spTree>
    <p:extLst>
      <p:ext uri="{BB962C8B-B14F-4D97-AF65-F5344CB8AC3E}">
        <p14:creationId xmlns:p14="http://schemas.microsoft.com/office/powerpoint/2010/main" val="273088069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59AAC5D-D7D8-42DB-BA4B-6CDFC5FAF0A6}"/>
              </a:ext>
            </a:extLst>
          </p:cNvPr>
          <p:cNvSpPr>
            <a:spLocks noGrp="1"/>
          </p:cNvSpPr>
          <p:nvPr>
            <p:ph type="ftr" sz="quarter" idx="11"/>
          </p:nvPr>
        </p:nvSpPr>
        <p:spPr/>
        <p:txBody>
          <a:bodyPr/>
          <a:lstStyle/>
          <a:p>
            <a:r>
              <a:rPr lang="en-US"/>
              <a:t>Footer, Arial Bold 8pt</a:t>
            </a:r>
          </a:p>
        </p:txBody>
      </p:sp>
      <p:sp>
        <p:nvSpPr>
          <p:cNvPr id="4" name="Slide Number Placeholder 3">
            <a:extLst>
              <a:ext uri="{FF2B5EF4-FFF2-40B4-BE49-F238E27FC236}">
                <a16:creationId xmlns:a16="http://schemas.microsoft.com/office/drawing/2014/main" id="{C0C549D9-CB0B-4053-B4B8-18A9A6E347D0}"/>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5" name="Text Placeholder 6">
            <a:extLst>
              <a:ext uri="{FF2B5EF4-FFF2-40B4-BE49-F238E27FC236}">
                <a16:creationId xmlns:a16="http://schemas.microsoft.com/office/drawing/2014/main" id="{EF1BA960-F634-4BFE-B468-887287A86BD1}"/>
              </a:ext>
            </a:extLst>
          </p:cNvPr>
          <p:cNvSpPr>
            <a:spLocks noGrp="1" noChangeAspect="1"/>
          </p:cNvSpPr>
          <p:nvPr>
            <p:ph type="body" sz="quarter" idx="16" hasCustomPrompt="1"/>
          </p:nvPr>
        </p:nvSpPr>
        <p:spPr>
          <a:xfrm>
            <a:off x="-1" y="6096000"/>
            <a:ext cx="12192000" cy="376654"/>
          </a:xfrm>
          <a:prstGeom prst="rect">
            <a:avLst/>
          </a:prstGeo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050"/>
            </a:lvl2pPr>
            <a:lvl3pPr>
              <a:defRPr sz="900"/>
            </a:lvl3pPr>
            <a:lvl4pPr>
              <a:defRPr sz="825"/>
            </a:lvl4pPr>
            <a:lvl5pPr>
              <a:defRPr sz="1200"/>
            </a:lvl5pPr>
          </a:lstStyle>
          <a:p>
            <a:pPr lvl="0"/>
            <a:r>
              <a:rPr lang="en-US"/>
              <a:t>Key Takeaway Text</a:t>
            </a:r>
          </a:p>
        </p:txBody>
      </p:sp>
    </p:spTree>
    <p:extLst>
      <p:ext uri="{BB962C8B-B14F-4D97-AF65-F5344CB8AC3E}">
        <p14:creationId xmlns:p14="http://schemas.microsoft.com/office/powerpoint/2010/main" val="43979673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8pt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4" name="Text Placeholder 3">
            <a:extLst>
              <a:ext uri="{FF2B5EF4-FFF2-40B4-BE49-F238E27FC236}">
                <a16:creationId xmlns:a16="http://schemas.microsoft.com/office/drawing/2014/main" id="{539E6B73-C7B7-482C-A588-6792D62C7146}"/>
              </a:ext>
            </a:extLst>
          </p:cNvPr>
          <p:cNvSpPr>
            <a:spLocks noGrp="1"/>
          </p:cNvSpPr>
          <p:nvPr>
            <p:ph type="body" sz="quarter" idx="13"/>
          </p:nvPr>
        </p:nvSpPr>
        <p:spPr>
          <a:xfrm>
            <a:off x="495300" y="1181100"/>
            <a:ext cx="11201400" cy="49149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7865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DF957-5293-22A0-36C9-E5A7BC9E19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A3EE11F-60AE-8636-03A8-914F46FE53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BD8B29B-B7F4-CA1D-0D11-1713CCD0A3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36DEF7-37BD-7A9F-283F-BDC52818D4D4}"/>
              </a:ext>
            </a:extLst>
          </p:cNvPr>
          <p:cNvSpPr>
            <a:spLocks noGrp="1"/>
          </p:cNvSpPr>
          <p:nvPr>
            <p:ph type="dt" sz="half" idx="10"/>
          </p:nvPr>
        </p:nvSpPr>
        <p:spPr/>
        <p:txBody>
          <a:bodyPr/>
          <a:lstStyle/>
          <a:p>
            <a:fld id="{F378D64B-859A-4736-8BEC-DB4EDE9688D9}" type="datetimeFigureOut">
              <a:rPr lang="en-US" smtClean="0"/>
              <a:t>3/25/2025</a:t>
            </a:fld>
            <a:endParaRPr lang="en-US"/>
          </a:p>
        </p:txBody>
      </p:sp>
      <p:sp>
        <p:nvSpPr>
          <p:cNvPr id="6" name="Footer Placeholder 5">
            <a:extLst>
              <a:ext uri="{FF2B5EF4-FFF2-40B4-BE49-F238E27FC236}">
                <a16:creationId xmlns:a16="http://schemas.microsoft.com/office/drawing/2014/main" id="{0ADF4F60-6113-A7FC-F951-A5B0928ACA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F81722-2DB4-6F65-1446-285AC76767BB}"/>
              </a:ext>
            </a:extLst>
          </p:cNvPr>
          <p:cNvSpPr>
            <a:spLocks noGrp="1"/>
          </p:cNvSpPr>
          <p:nvPr>
            <p:ph type="sldNum" sz="quarter" idx="12"/>
          </p:nvPr>
        </p:nvSpPr>
        <p:spPr/>
        <p:txBody>
          <a:bodyPr/>
          <a:lstStyle/>
          <a:p>
            <a:fld id="{00EBDF4E-29D0-49D0-899C-7CD6C3CE62A6}" type="slidenum">
              <a:rPr lang="en-US" smtClean="0"/>
              <a:t>‹#›</a:t>
            </a:fld>
            <a:endParaRPr lang="en-US"/>
          </a:p>
        </p:txBody>
      </p:sp>
    </p:spTree>
    <p:extLst>
      <p:ext uri="{BB962C8B-B14F-4D97-AF65-F5344CB8AC3E}">
        <p14:creationId xmlns:p14="http://schemas.microsoft.com/office/powerpoint/2010/main" val="282664898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wo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8pt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4" name="Text Placeholder 3">
            <a:extLst>
              <a:ext uri="{FF2B5EF4-FFF2-40B4-BE49-F238E27FC236}">
                <a16:creationId xmlns:a16="http://schemas.microsoft.com/office/drawing/2014/main" id="{FC9A3177-5314-4162-AEDA-FD50A4159376}"/>
              </a:ext>
            </a:extLst>
          </p:cNvPr>
          <p:cNvSpPr>
            <a:spLocks noGrp="1"/>
          </p:cNvSpPr>
          <p:nvPr>
            <p:ph type="body" sz="quarter" idx="13"/>
          </p:nvPr>
        </p:nvSpPr>
        <p:spPr>
          <a:xfrm>
            <a:off x="495301" y="1181101"/>
            <a:ext cx="5372100" cy="49149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4FCA8548-4236-4C23-A633-9F2F0E3BC296}"/>
              </a:ext>
            </a:extLst>
          </p:cNvPr>
          <p:cNvSpPr>
            <a:spLocks noGrp="1"/>
          </p:cNvSpPr>
          <p:nvPr>
            <p:ph type="body" sz="quarter" idx="14"/>
          </p:nvPr>
        </p:nvSpPr>
        <p:spPr>
          <a:xfrm>
            <a:off x="6324601" y="1181101"/>
            <a:ext cx="5372100" cy="49149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1418015"/>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and Content + Pic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8pt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1CF9CDEF-0719-484F-8C20-787B9E5CF79A}"/>
              </a:ext>
            </a:extLst>
          </p:cNvPr>
          <p:cNvSpPr>
            <a:spLocks noGrp="1"/>
          </p:cNvSpPr>
          <p:nvPr>
            <p:ph type="pic" sz="quarter" idx="13"/>
          </p:nvPr>
        </p:nvSpPr>
        <p:spPr>
          <a:xfrm>
            <a:off x="6324601" y="1181100"/>
            <a:ext cx="5372100" cy="4914900"/>
          </a:xfrm>
          <a:prstGeom prst="rect">
            <a:avLst/>
          </a:prstGeom>
          <a:pattFill prst="wdUpDiag">
            <a:fgClr>
              <a:schemeClr val="bg2"/>
            </a:fgClr>
            <a:bgClr>
              <a:schemeClr val="bg1"/>
            </a:bgClr>
          </a:pattFill>
        </p:spPr>
        <p:txBody>
          <a:bodyPr/>
          <a:lstStyle/>
          <a:p>
            <a:r>
              <a:rPr lang="en-US"/>
              <a:t>Click icon to add picture</a:t>
            </a:r>
          </a:p>
        </p:txBody>
      </p:sp>
      <p:sp>
        <p:nvSpPr>
          <p:cNvPr id="4" name="Text Placeholder 3">
            <a:extLst>
              <a:ext uri="{FF2B5EF4-FFF2-40B4-BE49-F238E27FC236}">
                <a16:creationId xmlns:a16="http://schemas.microsoft.com/office/drawing/2014/main" id="{65B85A23-2758-42AF-8508-3F7213122D9B}"/>
              </a:ext>
            </a:extLst>
          </p:cNvPr>
          <p:cNvSpPr>
            <a:spLocks noGrp="1"/>
          </p:cNvSpPr>
          <p:nvPr>
            <p:ph type="body" sz="quarter" idx="14"/>
          </p:nvPr>
        </p:nvSpPr>
        <p:spPr>
          <a:xfrm>
            <a:off x="495302" y="1181100"/>
            <a:ext cx="5372100" cy="49149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6003128"/>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wo Content + Pics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8pt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7B930328-96E9-4581-AB46-BC006A6DBD5A}"/>
              </a:ext>
            </a:extLst>
          </p:cNvPr>
          <p:cNvSpPr>
            <a:spLocks noGrp="1"/>
          </p:cNvSpPr>
          <p:nvPr>
            <p:ph type="pic" sz="quarter" idx="16"/>
          </p:nvPr>
        </p:nvSpPr>
        <p:spPr>
          <a:xfrm>
            <a:off x="495301" y="1181100"/>
            <a:ext cx="5372100" cy="2476500"/>
          </a:xfrm>
          <a:prstGeom prst="rect">
            <a:avLst/>
          </a:prstGeom>
          <a:pattFill prst="wdUpDiag">
            <a:fgClr>
              <a:schemeClr val="bg2"/>
            </a:fgClr>
            <a:bgClr>
              <a:schemeClr val="bg1"/>
            </a:bgClr>
          </a:pattFill>
        </p:spPr>
        <p:txBody>
          <a:bodyPr/>
          <a:lstStyle/>
          <a:p>
            <a:r>
              <a:rPr lang="en-US"/>
              <a:t>Click icon to add picture</a:t>
            </a:r>
          </a:p>
        </p:txBody>
      </p:sp>
      <p:sp>
        <p:nvSpPr>
          <p:cNvPr id="11" name="Picture Placeholder 6">
            <a:extLst>
              <a:ext uri="{FF2B5EF4-FFF2-40B4-BE49-F238E27FC236}">
                <a16:creationId xmlns:a16="http://schemas.microsoft.com/office/drawing/2014/main" id="{A25C2411-148E-4C87-B0DD-41761ACB22CD}"/>
              </a:ext>
            </a:extLst>
          </p:cNvPr>
          <p:cNvSpPr>
            <a:spLocks noGrp="1"/>
          </p:cNvSpPr>
          <p:nvPr>
            <p:ph type="pic" sz="quarter" idx="17"/>
          </p:nvPr>
        </p:nvSpPr>
        <p:spPr>
          <a:xfrm>
            <a:off x="6324601" y="1181100"/>
            <a:ext cx="5372100" cy="2476500"/>
          </a:xfrm>
          <a:prstGeom prst="rect">
            <a:avLst/>
          </a:prstGeom>
          <a:pattFill prst="wdUpDiag">
            <a:fgClr>
              <a:schemeClr val="bg2"/>
            </a:fgClr>
            <a:bgClr>
              <a:schemeClr val="bg1"/>
            </a:bgClr>
          </a:pattFill>
        </p:spPr>
        <p:txBody>
          <a:bodyPr/>
          <a:lstStyle/>
          <a:p>
            <a:r>
              <a:rPr lang="en-US"/>
              <a:t>Click icon to add picture</a:t>
            </a:r>
          </a:p>
        </p:txBody>
      </p:sp>
      <p:sp>
        <p:nvSpPr>
          <p:cNvPr id="4" name="Text Placeholder 3">
            <a:extLst>
              <a:ext uri="{FF2B5EF4-FFF2-40B4-BE49-F238E27FC236}">
                <a16:creationId xmlns:a16="http://schemas.microsoft.com/office/drawing/2014/main" id="{2A529F3F-4A1B-4316-A963-B7F0BCB9C790}"/>
              </a:ext>
            </a:extLst>
          </p:cNvPr>
          <p:cNvSpPr>
            <a:spLocks noGrp="1"/>
          </p:cNvSpPr>
          <p:nvPr>
            <p:ph type="body" sz="quarter" idx="18"/>
          </p:nvPr>
        </p:nvSpPr>
        <p:spPr>
          <a:xfrm>
            <a:off x="495301" y="3886200"/>
            <a:ext cx="5372100" cy="22098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3">
            <a:extLst>
              <a:ext uri="{FF2B5EF4-FFF2-40B4-BE49-F238E27FC236}">
                <a16:creationId xmlns:a16="http://schemas.microsoft.com/office/drawing/2014/main" id="{91B3B3EA-46C5-4F3C-A05C-1E65859A6A10}"/>
              </a:ext>
            </a:extLst>
          </p:cNvPr>
          <p:cNvSpPr>
            <a:spLocks noGrp="1"/>
          </p:cNvSpPr>
          <p:nvPr>
            <p:ph type="body" sz="quarter" idx="19"/>
          </p:nvPr>
        </p:nvSpPr>
        <p:spPr>
          <a:xfrm>
            <a:off x="6324599" y="3886200"/>
            <a:ext cx="5372100" cy="22098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0875032"/>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guide id="4" orient="horz" pos="2448">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hree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8pt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4" name="Text Placeholder 3">
            <a:extLst>
              <a:ext uri="{FF2B5EF4-FFF2-40B4-BE49-F238E27FC236}">
                <a16:creationId xmlns:a16="http://schemas.microsoft.com/office/drawing/2014/main" id="{FBE4070D-4D68-4B0E-99D3-56723F6E22E4}"/>
              </a:ext>
            </a:extLst>
          </p:cNvPr>
          <p:cNvSpPr>
            <a:spLocks noGrp="1"/>
          </p:cNvSpPr>
          <p:nvPr>
            <p:ph type="body" sz="quarter" idx="13"/>
          </p:nvPr>
        </p:nvSpPr>
        <p:spPr>
          <a:xfrm>
            <a:off x="495301" y="1181101"/>
            <a:ext cx="3504132" cy="4914899"/>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3">
            <a:extLst>
              <a:ext uri="{FF2B5EF4-FFF2-40B4-BE49-F238E27FC236}">
                <a16:creationId xmlns:a16="http://schemas.microsoft.com/office/drawing/2014/main" id="{9C44DBD4-130D-4000-BE4C-130497236B92}"/>
              </a:ext>
            </a:extLst>
          </p:cNvPr>
          <p:cNvSpPr>
            <a:spLocks noGrp="1"/>
          </p:cNvSpPr>
          <p:nvPr>
            <p:ph type="body" sz="quarter" idx="14"/>
          </p:nvPr>
        </p:nvSpPr>
        <p:spPr>
          <a:xfrm>
            <a:off x="4343934" y="1181101"/>
            <a:ext cx="3504132" cy="4914899"/>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3">
            <a:extLst>
              <a:ext uri="{FF2B5EF4-FFF2-40B4-BE49-F238E27FC236}">
                <a16:creationId xmlns:a16="http://schemas.microsoft.com/office/drawing/2014/main" id="{D838848C-2E86-47CF-AB76-7C3F5555DEE5}"/>
              </a:ext>
            </a:extLst>
          </p:cNvPr>
          <p:cNvSpPr>
            <a:spLocks noGrp="1"/>
          </p:cNvSpPr>
          <p:nvPr>
            <p:ph type="body" sz="quarter" idx="15"/>
          </p:nvPr>
        </p:nvSpPr>
        <p:spPr>
          <a:xfrm>
            <a:off x="8192570" y="1181101"/>
            <a:ext cx="3504132" cy="4914899"/>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2411969"/>
      </p:ext>
    </p:extLst>
  </p:cSld>
  <p:clrMapOvr>
    <a:masterClrMapping/>
  </p:clrMapOvr>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hree Content + Pics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8pt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0DE1C42F-82A3-49D7-9B58-607C4E4D5817}"/>
              </a:ext>
            </a:extLst>
          </p:cNvPr>
          <p:cNvSpPr>
            <a:spLocks noGrp="1"/>
          </p:cNvSpPr>
          <p:nvPr>
            <p:ph type="pic" sz="quarter" idx="15"/>
          </p:nvPr>
        </p:nvSpPr>
        <p:spPr>
          <a:xfrm>
            <a:off x="495300" y="1181100"/>
            <a:ext cx="3429000" cy="2476500"/>
          </a:xfrm>
          <a:prstGeom prst="rect">
            <a:avLst/>
          </a:prstGeom>
          <a:pattFill prst="wdUpDiag">
            <a:fgClr>
              <a:schemeClr val="bg2"/>
            </a:fgClr>
            <a:bgClr>
              <a:schemeClr val="bg1"/>
            </a:bgClr>
          </a:pattFill>
        </p:spPr>
        <p:txBody>
          <a:bodyPr/>
          <a:lstStyle/>
          <a:p>
            <a:r>
              <a:rPr lang="en-US"/>
              <a:t>Click icon to add picture</a:t>
            </a:r>
          </a:p>
        </p:txBody>
      </p:sp>
      <p:sp>
        <p:nvSpPr>
          <p:cNvPr id="11" name="Picture Placeholder 6">
            <a:extLst>
              <a:ext uri="{FF2B5EF4-FFF2-40B4-BE49-F238E27FC236}">
                <a16:creationId xmlns:a16="http://schemas.microsoft.com/office/drawing/2014/main" id="{622D68AC-932E-4B0C-90A5-71EE23ACE46A}"/>
              </a:ext>
            </a:extLst>
          </p:cNvPr>
          <p:cNvSpPr>
            <a:spLocks noGrp="1"/>
          </p:cNvSpPr>
          <p:nvPr>
            <p:ph type="pic" sz="quarter" idx="16"/>
          </p:nvPr>
        </p:nvSpPr>
        <p:spPr>
          <a:xfrm>
            <a:off x="4381535" y="1181100"/>
            <a:ext cx="3429000" cy="2476500"/>
          </a:xfrm>
          <a:prstGeom prst="rect">
            <a:avLst/>
          </a:prstGeom>
          <a:pattFill prst="wdUpDiag">
            <a:fgClr>
              <a:schemeClr val="bg2"/>
            </a:fgClr>
            <a:bgClr>
              <a:schemeClr val="bg1"/>
            </a:bgClr>
          </a:pattFill>
        </p:spPr>
        <p:txBody>
          <a:bodyPr/>
          <a:lstStyle/>
          <a:p>
            <a:r>
              <a:rPr lang="en-US"/>
              <a:t>Click icon to add picture</a:t>
            </a:r>
          </a:p>
        </p:txBody>
      </p:sp>
      <p:sp>
        <p:nvSpPr>
          <p:cNvPr id="12" name="Picture Placeholder 6">
            <a:extLst>
              <a:ext uri="{FF2B5EF4-FFF2-40B4-BE49-F238E27FC236}">
                <a16:creationId xmlns:a16="http://schemas.microsoft.com/office/drawing/2014/main" id="{D1A7CD19-76F6-4CBE-B54D-93302EA79B1A}"/>
              </a:ext>
            </a:extLst>
          </p:cNvPr>
          <p:cNvSpPr>
            <a:spLocks noGrp="1"/>
          </p:cNvSpPr>
          <p:nvPr>
            <p:ph type="pic" sz="quarter" idx="17"/>
          </p:nvPr>
        </p:nvSpPr>
        <p:spPr>
          <a:xfrm>
            <a:off x="8267700" y="1181100"/>
            <a:ext cx="3429000" cy="2476500"/>
          </a:xfrm>
          <a:prstGeom prst="rect">
            <a:avLst/>
          </a:prstGeom>
          <a:pattFill prst="wdUpDiag">
            <a:fgClr>
              <a:schemeClr val="bg2"/>
            </a:fgClr>
            <a:bgClr>
              <a:schemeClr val="bg1"/>
            </a:bgClr>
          </a:pattFill>
        </p:spPr>
        <p:txBody>
          <a:bodyPr/>
          <a:lstStyle/>
          <a:p>
            <a:r>
              <a:rPr lang="en-US"/>
              <a:t>Click icon to add picture</a:t>
            </a:r>
          </a:p>
        </p:txBody>
      </p:sp>
      <p:sp>
        <p:nvSpPr>
          <p:cNvPr id="9" name="Text Placeholder 8">
            <a:extLst>
              <a:ext uri="{FF2B5EF4-FFF2-40B4-BE49-F238E27FC236}">
                <a16:creationId xmlns:a16="http://schemas.microsoft.com/office/drawing/2014/main" id="{04E0D5FF-A12A-4A26-8652-14F08C1690F1}"/>
              </a:ext>
            </a:extLst>
          </p:cNvPr>
          <p:cNvSpPr>
            <a:spLocks noGrp="1"/>
          </p:cNvSpPr>
          <p:nvPr>
            <p:ph type="body" sz="quarter" idx="18"/>
          </p:nvPr>
        </p:nvSpPr>
        <p:spPr>
          <a:xfrm>
            <a:off x="495300" y="3886200"/>
            <a:ext cx="3429000" cy="2209800"/>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8">
            <a:extLst>
              <a:ext uri="{FF2B5EF4-FFF2-40B4-BE49-F238E27FC236}">
                <a16:creationId xmlns:a16="http://schemas.microsoft.com/office/drawing/2014/main" id="{73130903-25B6-495D-9F9B-EE0D7C541CF6}"/>
              </a:ext>
            </a:extLst>
          </p:cNvPr>
          <p:cNvSpPr>
            <a:spLocks noGrp="1"/>
          </p:cNvSpPr>
          <p:nvPr>
            <p:ph type="body" sz="quarter" idx="19"/>
          </p:nvPr>
        </p:nvSpPr>
        <p:spPr>
          <a:xfrm>
            <a:off x="4381500" y="3886200"/>
            <a:ext cx="3429000" cy="2209800"/>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8">
            <a:extLst>
              <a:ext uri="{FF2B5EF4-FFF2-40B4-BE49-F238E27FC236}">
                <a16:creationId xmlns:a16="http://schemas.microsoft.com/office/drawing/2014/main" id="{A4F72656-28AE-4BD6-A453-E95CEC3845E5}"/>
              </a:ext>
            </a:extLst>
          </p:cNvPr>
          <p:cNvSpPr>
            <a:spLocks noGrp="1"/>
          </p:cNvSpPr>
          <p:nvPr>
            <p:ph type="body" sz="quarter" idx="20"/>
          </p:nvPr>
        </p:nvSpPr>
        <p:spPr>
          <a:xfrm>
            <a:off x="8267700" y="3886200"/>
            <a:ext cx="3429000" cy="2209800"/>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7949903"/>
      </p:ext>
    </p:extLst>
  </p:cSld>
  <p:clrMapOvr>
    <a:masterClrMapping/>
  </p:clrMapOvr>
  <p:extLst>
    <p:ext uri="{DCECCB84-F9BA-43D5-87BE-67443E8EF086}">
      <p15:sldGuideLst xmlns:p15="http://schemas.microsoft.com/office/powerpoint/2012/main">
        <p15:guide id="1" orient="horz" pos="2448">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Four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8pt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4" name="Text Placeholder 3">
            <a:extLst>
              <a:ext uri="{FF2B5EF4-FFF2-40B4-BE49-F238E27FC236}">
                <a16:creationId xmlns:a16="http://schemas.microsoft.com/office/drawing/2014/main" id="{8EA572FC-49A0-4A00-91C9-26DE09B2A376}"/>
              </a:ext>
            </a:extLst>
          </p:cNvPr>
          <p:cNvSpPr>
            <a:spLocks noGrp="1"/>
          </p:cNvSpPr>
          <p:nvPr>
            <p:ph type="body" sz="quarter" idx="13"/>
          </p:nvPr>
        </p:nvSpPr>
        <p:spPr>
          <a:xfrm>
            <a:off x="495301" y="1181100"/>
            <a:ext cx="2672340" cy="4914901"/>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3">
            <a:extLst>
              <a:ext uri="{FF2B5EF4-FFF2-40B4-BE49-F238E27FC236}">
                <a16:creationId xmlns:a16="http://schemas.microsoft.com/office/drawing/2014/main" id="{B36FCFF6-1D52-41AB-92CC-81BB0E2D3BFE}"/>
              </a:ext>
            </a:extLst>
          </p:cNvPr>
          <p:cNvSpPr>
            <a:spLocks noGrp="1"/>
          </p:cNvSpPr>
          <p:nvPr>
            <p:ph type="body" sz="quarter" idx="14"/>
          </p:nvPr>
        </p:nvSpPr>
        <p:spPr>
          <a:xfrm>
            <a:off x="3338321" y="1181100"/>
            <a:ext cx="2672340" cy="4914901"/>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8F495DB9-D632-4C9E-BC1B-C5E4627F2F6A}"/>
              </a:ext>
            </a:extLst>
          </p:cNvPr>
          <p:cNvSpPr>
            <a:spLocks noGrp="1"/>
          </p:cNvSpPr>
          <p:nvPr>
            <p:ph type="body" sz="quarter" idx="15"/>
          </p:nvPr>
        </p:nvSpPr>
        <p:spPr>
          <a:xfrm>
            <a:off x="6181341" y="1181100"/>
            <a:ext cx="2672340" cy="4914901"/>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3">
            <a:extLst>
              <a:ext uri="{FF2B5EF4-FFF2-40B4-BE49-F238E27FC236}">
                <a16:creationId xmlns:a16="http://schemas.microsoft.com/office/drawing/2014/main" id="{F89E66F3-24F9-4E52-BED5-06D3929B0034}"/>
              </a:ext>
            </a:extLst>
          </p:cNvPr>
          <p:cNvSpPr>
            <a:spLocks noGrp="1"/>
          </p:cNvSpPr>
          <p:nvPr>
            <p:ph type="body" sz="quarter" idx="16"/>
          </p:nvPr>
        </p:nvSpPr>
        <p:spPr>
          <a:xfrm>
            <a:off x="9024362" y="1181100"/>
            <a:ext cx="2672340" cy="4914901"/>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1693239"/>
      </p:ext>
    </p:extLst>
  </p:cSld>
  <p:clrMapOvr>
    <a:masterClrMapping/>
  </p:clrMapOvr>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Four Content + Pics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8pt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9" name="Picture Placeholder 8">
            <a:extLst>
              <a:ext uri="{FF2B5EF4-FFF2-40B4-BE49-F238E27FC236}">
                <a16:creationId xmlns:a16="http://schemas.microsoft.com/office/drawing/2014/main" id="{5632F1BF-A417-46F5-A2B0-EE338C9464D9}"/>
              </a:ext>
            </a:extLst>
          </p:cNvPr>
          <p:cNvSpPr>
            <a:spLocks noGrp="1"/>
          </p:cNvSpPr>
          <p:nvPr>
            <p:ph type="pic" sz="quarter" idx="16"/>
          </p:nvPr>
        </p:nvSpPr>
        <p:spPr>
          <a:xfrm>
            <a:off x="495301" y="1181100"/>
            <a:ext cx="2459039" cy="2247900"/>
          </a:xfrm>
          <a:prstGeom prst="rect">
            <a:avLst/>
          </a:prstGeom>
          <a:pattFill prst="wdUpDiag">
            <a:fgClr>
              <a:schemeClr val="bg2"/>
            </a:fgClr>
            <a:bgClr>
              <a:schemeClr val="bg1"/>
            </a:bgClr>
          </a:pattFill>
        </p:spPr>
        <p:txBody>
          <a:bodyPr/>
          <a:lstStyle/>
          <a:p>
            <a:r>
              <a:rPr lang="en-US"/>
              <a:t>Click icon to add picture</a:t>
            </a:r>
          </a:p>
        </p:txBody>
      </p:sp>
      <p:sp>
        <p:nvSpPr>
          <p:cNvPr id="12" name="Picture Placeholder 8">
            <a:extLst>
              <a:ext uri="{FF2B5EF4-FFF2-40B4-BE49-F238E27FC236}">
                <a16:creationId xmlns:a16="http://schemas.microsoft.com/office/drawing/2014/main" id="{B664EC32-C8D7-4696-8955-D27860B11603}"/>
              </a:ext>
            </a:extLst>
          </p:cNvPr>
          <p:cNvSpPr>
            <a:spLocks noGrp="1"/>
          </p:cNvSpPr>
          <p:nvPr>
            <p:ph type="pic" sz="quarter" idx="17"/>
          </p:nvPr>
        </p:nvSpPr>
        <p:spPr>
          <a:xfrm>
            <a:off x="3409935" y="1181100"/>
            <a:ext cx="2459039" cy="2247900"/>
          </a:xfrm>
          <a:prstGeom prst="rect">
            <a:avLst/>
          </a:prstGeom>
          <a:pattFill prst="wdUpDiag">
            <a:fgClr>
              <a:schemeClr val="bg2"/>
            </a:fgClr>
            <a:bgClr>
              <a:schemeClr val="bg1"/>
            </a:bgClr>
          </a:pattFill>
        </p:spPr>
        <p:txBody>
          <a:bodyPr/>
          <a:lstStyle/>
          <a:p>
            <a:r>
              <a:rPr lang="en-US"/>
              <a:t>Click icon to add picture</a:t>
            </a:r>
          </a:p>
        </p:txBody>
      </p:sp>
      <p:sp>
        <p:nvSpPr>
          <p:cNvPr id="14" name="Picture Placeholder 8">
            <a:extLst>
              <a:ext uri="{FF2B5EF4-FFF2-40B4-BE49-F238E27FC236}">
                <a16:creationId xmlns:a16="http://schemas.microsoft.com/office/drawing/2014/main" id="{7BC96BB2-8963-4074-99F2-2BEB65D70F68}"/>
              </a:ext>
            </a:extLst>
          </p:cNvPr>
          <p:cNvSpPr>
            <a:spLocks noGrp="1"/>
          </p:cNvSpPr>
          <p:nvPr>
            <p:ph type="pic" sz="quarter" idx="18"/>
          </p:nvPr>
        </p:nvSpPr>
        <p:spPr>
          <a:xfrm>
            <a:off x="6323873" y="1181100"/>
            <a:ext cx="2459039" cy="2247900"/>
          </a:xfrm>
          <a:prstGeom prst="rect">
            <a:avLst/>
          </a:prstGeom>
          <a:pattFill prst="wdUpDiag">
            <a:fgClr>
              <a:schemeClr val="bg2"/>
            </a:fgClr>
            <a:bgClr>
              <a:schemeClr val="bg1"/>
            </a:bgClr>
          </a:pattFill>
        </p:spPr>
        <p:txBody>
          <a:bodyPr/>
          <a:lstStyle/>
          <a:p>
            <a:r>
              <a:rPr lang="en-US"/>
              <a:t>Click icon to add picture</a:t>
            </a:r>
          </a:p>
        </p:txBody>
      </p:sp>
      <p:sp>
        <p:nvSpPr>
          <p:cNvPr id="15" name="Picture Placeholder 8">
            <a:extLst>
              <a:ext uri="{FF2B5EF4-FFF2-40B4-BE49-F238E27FC236}">
                <a16:creationId xmlns:a16="http://schemas.microsoft.com/office/drawing/2014/main" id="{3FAAAD28-DA69-4AAE-9FAD-9F27417572FF}"/>
              </a:ext>
            </a:extLst>
          </p:cNvPr>
          <p:cNvSpPr>
            <a:spLocks noGrp="1"/>
          </p:cNvSpPr>
          <p:nvPr>
            <p:ph type="pic" sz="quarter" idx="19"/>
          </p:nvPr>
        </p:nvSpPr>
        <p:spPr>
          <a:xfrm>
            <a:off x="9237113" y="1181100"/>
            <a:ext cx="2459039" cy="2247900"/>
          </a:xfrm>
          <a:prstGeom prst="rect">
            <a:avLst/>
          </a:prstGeom>
          <a:pattFill prst="wdUpDiag">
            <a:fgClr>
              <a:schemeClr val="bg2"/>
            </a:fgClr>
            <a:bgClr>
              <a:schemeClr val="bg1"/>
            </a:bgClr>
          </a:pattFill>
        </p:spPr>
        <p:txBody>
          <a:bodyPr/>
          <a:lstStyle/>
          <a:p>
            <a:r>
              <a:rPr lang="en-US"/>
              <a:t>Click icon to add picture</a:t>
            </a:r>
          </a:p>
        </p:txBody>
      </p:sp>
      <p:sp>
        <p:nvSpPr>
          <p:cNvPr id="4" name="Text Placeholder 3">
            <a:extLst>
              <a:ext uri="{FF2B5EF4-FFF2-40B4-BE49-F238E27FC236}">
                <a16:creationId xmlns:a16="http://schemas.microsoft.com/office/drawing/2014/main" id="{58F2FC03-71CF-4FB1-8012-40F6458F3246}"/>
              </a:ext>
            </a:extLst>
          </p:cNvPr>
          <p:cNvSpPr>
            <a:spLocks noGrp="1"/>
          </p:cNvSpPr>
          <p:nvPr>
            <p:ph type="body" sz="quarter" idx="20"/>
          </p:nvPr>
        </p:nvSpPr>
        <p:spPr>
          <a:xfrm>
            <a:off x="495301" y="3657601"/>
            <a:ext cx="2459567" cy="2438400"/>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3">
            <a:extLst>
              <a:ext uri="{FF2B5EF4-FFF2-40B4-BE49-F238E27FC236}">
                <a16:creationId xmlns:a16="http://schemas.microsoft.com/office/drawing/2014/main" id="{BF1FD01D-2E17-4D6F-862B-EAB2FE451BC5}"/>
              </a:ext>
            </a:extLst>
          </p:cNvPr>
          <p:cNvSpPr>
            <a:spLocks noGrp="1"/>
          </p:cNvSpPr>
          <p:nvPr>
            <p:ph type="body" sz="quarter" idx="21"/>
          </p:nvPr>
        </p:nvSpPr>
        <p:spPr>
          <a:xfrm>
            <a:off x="3409407" y="3657601"/>
            <a:ext cx="2459567" cy="2438400"/>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3">
            <a:extLst>
              <a:ext uri="{FF2B5EF4-FFF2-40B4-BE49-F238E27FC236}">
                <a16:creationId xmlns:a16="http://schemas.microsoft.com/office/drawing/2014/main" id="{527D457A-2050-465F-9F98-78757B33D082}"/>
              </a:ext>
            </a:extLst>
          </p:cNvPr>
          <p:cNvSpPr>
            <a:spLocks noGrp="1"/>
          </p:cNvSpPr>
          <p:nvPr>
            <p:ph type="body" sz="quarter" idx="22"/>
          </p:nvPr>
        </p:nvSpPr>
        <p:spPr>
          <a:xfrm>
            <a:off x="6323030" y="3657601"/>
            <a:ext cx="2459567" cy="2438400"/>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3">
            <a:extLst>
              <a:ext uri="{FF2B5EF4-FFF2-40B4-BE49-F238E27FC236}">
                <a16:creationId xmlns:a16="http://schemas.microsoft.com/office/drawing/2014/main" id="{410D5E3D-BE05-4F33-9E34-8B0B639BB166}"/>
              </a:ext>
            </a:extLst>
          </p:cNvPr>
          <p:cNvSpPr>
            <a:spLocks noGrp="1"/>
          </p:cNvSpPr>
          <p:nvPr>
            <p:ph type="body" sz="quarter" idx="23"/>
          </p:nvPr>
        </p:nvSpPr>
        <p:spPr>
          <a:xfrm>
            <a:off x="9236585" y="3657601"/>
            <a:ext cx="2459567" cy="2438400"/>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8297809"/>
      </p:ext>
    </p:extLst>
  </p:cSld>
  <p:clrMapOvr>
    <a:masterClrMapping/>
  </p:clrMapOvr>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Four Content 2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8pt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4" name="Text Placeholder 3">
            <a:extLst>
              <a:ext uri="{FF2B5EF4-FFF2-40B4-BE49-F238E27FC236}">
                <a16:creationId xmlns:a16="http://schemas.microsoft.com/office/drawing/2014/main" id="{8B200414-C27C-4EAF-8828-8B5D0E90458E}"/>
              </a:ext>
            </a:extLst>
          </p:cNvPr>
          <p:cNvSpPr>
            <a:spLocks noGrp="1"/>
          </p:cNvSpPr>
          <p:nvPr>
            <p:ph type="body" sz="quarter" idx="13"/>
          </p:nvPr>
        </p:nvSpPr>
        <p:spPr>
          <a:xfrm>
            <a:off x="495301" y="1181100"/>
            <a:ext cx="5372099" cy="22479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3">
            <a:extLst>
              <a:ext uri="{FF2B5EF4-FFF2-40B4-BE49-F238E27FC236}">
                <a16:creationId xmlns:a16="http://schemas.microsoft.com/office/drawing/2014/main" id="{4D63F576-0CF3-44CC-B07C-B8D4061FBA85}"/>
              </a:ext>
            </a:extLst>
          </p:cNvPr>
          <p:cNvSpPr>
            <a:spLocks noGrp="1"/>
          </p:cNvSpPr>
          <p:nvPr>
            <p:ph type="body" sz="quarter" idx="14"/>
          </p:nvPr>
        </p:nvSpPr>
        <p:spPr>
          <a:xfrm>
            <a:off x="495301" y="3657600"/>
            <a:ext cx="5372099" cy="24384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
            <a:extLst>
              <a:ext uri="{FF2B5EF4-FFF2-40B4-BE49-F238E27FC236}">
                <a16:creationId xmlns:a16="http://schemas.microsoft.com/office/drawing/2014/main" id="{4CF7C5A7-1B5F-4106-AF84-D9162AE1281A}"/>
              </a:ext>
            </a:extLst>
          </p:cNvPr>
          <p:cNvSpPr>
            <a:spLocks noGrp="1"/>
          </p:cNvSpPr>
          <p:nvPr>
            <p:ph type="body" sz="quarter" idx="15"/>
          </p:nvPr>
        </p:nvSpPr>
        <p:spPr>
          <a:xfrm>
            <a:off x="6324600" y="1181100"/>
            <a:ext cx="5372099" cy="22479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3">
            <a:extLst>
              <a:ext uri="{FF2B5EF4-FFF2-40B4-BE49-F238E27FC236}">
                <a16:creationId xmlns:a16="http://schemas.microsoft.com/office/drawing/2014/main" id="{44E274C7-1613-423E-BB7B-522987CD1460}"/>
              </a:ext>
            </a:extLst>
          </p:cNvPr>
          <p:cNvSpPr>
            <a:spLocks noGrp="1"/>
          </p:cNvSpPr>
          <p:nvPr>
            <p:ph type="body" sz="quarter" idx="16"/>
          </p:nvPr>
        </p:nvSpPr>
        <p:spPr>
          <a:xfrm>
            <a:off x="6324600" y="3657600"/>
            <a:ext cx="5372099" cy="24384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8018987"/>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Only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3538A-4A54-4A25-9BD2-E79855D6A549}"/>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5827C14D-9EED-4F3B-9141-0F2882919726}"/>
              </a:ext>
            </a:extLst>
          </p:cNvPr>
          <p:cNvSpPr>
            <a:spLocks noGrp="1"/>
          </p:cNvSpPr>
          <p:nvPr>
            <p:ph type="ftr" sz="quarter" idx="11"/>
          </p:nvPr>
        </p:nvSpPr>
        <p:spPr/>
        <p:txBody>
          <a:bodyPr/>
          <a:lstStyle/>
          <a:p>
            <a:r>
              <a:rPr lang="en-US"/>
              <a:t>Footer, Arial Bold 8pt</a:t>
            </a:r>
          </a:p>
        </p:txBody>
      </p:sp>
      <p:sp>
        <p:nvSpPr>
          <p:cNvPr id="5" name="Slide Number Placeholder 4">
            <a:extLst>
              <a:ext uri="{FF2B5EF4-FFF2-40B4-BE49-F238E27FC236}">
                <a16:creationId xmlns:a16="http://schemas.microsoft.com/office/drawing/2014/main" id="{D0D08997-B423-407B-B60D-8D5DFC3705FE}"/>
              </a:ext>
            </a:extLst>
          </p:cNvPr>
          <p:cNvSpPr>
            <a:spLocks noGrp="1"/>
          </p:cNvSpPr>
          <p:nvPr>
            <p:ph type="sldNum" sz="quarter" idx="12"/>
          </p:nvPr>
        </p:nvSpPr>
        <p:spPr/>
        <p:txBody>
          <a:bodyPr/>
          <a:lstStyle/>
          <a:p>
            <a:fld id="{7B94EC18-1D2B-4535-B738-0E53AFE26620}" type="slidenum">
              <a:rPr lang="en-US" smtClean="0"/>
              <a:t>‹#›</a:t>
            </a:fld>
            <a:endParaRPr lang="en-US"/>
          </a:p>
        </p:txBody>
      </p:sp>
    </p:spTree>
    <p:extLst>
      <p:ext uri="{BB962C8B-B14F-4D97-AF65-F5344CB8AC3E}">
        <p14:creationId xmlns:p14="http://schemas.microsoft.com/office/powerpoint/2010/main" val="148732863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lank w/o Takeawa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59AAC5D-D7D8-42DB-BA4B-6CDFC5FAF0A6}"/>
              </a:ext>
            </a:extLst>
          </p:cNvPr>
          <p:cNvSpPr>
            <a:spLocks noGrp="1"/>
          </p:cNvSpPr>
          <p:nvPr>
            <p:ph type="ftr" sz="quarter" idx="11"/>
          </p:nvPr>
        </p:nvSpPr>
        <p:spPr/>
        <p:txBody>
          <a:bodyPr/>
          <a:lstStyle/>
          <a:p>
            <a:r>
              <a:rPr lang="en-US"/>
              <a:t>Footer, Arial Bold 8pt</a:t>
            </a:r>
          </a:p>
        </p:txBody>
      </p:sp>
      <p:sp>
        <p:nvSpPr>
          <p:cNvPr id="4" name="Slide Number Placeholder 3">
            <a:extLst>
              <a:ext uri="{FF2B5EF4-FFF2-40B4-BE49-F238E27FC236}">
                <a16:creationId xmlns:a16="http://schemas.microsoft.com/office/drawing/2014/main" id="{C0C549D9-CB0B-4053-B4B8-18A9A6E347D0}"/>
              </a:ext>
            </a:extLst>
          </p:cNvPr>
          <p:cNvSpPr>
            <a:spLocks noGrp="1"/>
          </p:cNvSpPr>
          <p:nvPr>
            <p:ph type="sldNum" sz="quarter" idx="12"/>
          </p:nvPr>
        </p:nvSpPr>
        <p:spPr/>
        <p:txBody>
          <a:bodyPr/>
          <a:lstStyle/>
          <a:p>
            <a:fld id="{7B94EC18-1D2B-4535-B738-0E53AFE26620}" type="slidenum">
              <a:rPr lang="en-US" smtClean="0"/>
              <a:t>‹#›</a:t>
            </a:fld>
            <a:endParaRPr lang="en-US"/>
          </a:p>
        </p:txBody>
      </p:sp>
    </p:spTree>
    <p:extLst>
      <p:ext uri="{BB962C8B-B14F-4D97-AF65-F5344CB8AC3E}">
        <p14:creationId xmlns:p14="http://schemas.microsoft.com/office/powerpoint/2010/main" val="21644443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9" Type="http://schemas.openxmlformats.org/officeDocument/2006/relationships/slideLayout" Target="../slideLayouts/slideLayout52.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42" Type="http://schemas.openxmlformats.org/officeDocument/2006/relationships/slideLayout" Target="../slideLayouts/slideLayout55.xml"/><Relationship Id="rId47" Type="http://schemas.openxmlformats.org/officeDocument/2006/relationships/slideLayout" Target="../slideLayouts/slideLayout60.xml"/><Relationship Id="rId50" Type="http://schemas.openxmlformats.org/officeDocument/2006/relationships/slideLayout" Target="../slideLayouts/slideLayout63.xml"/><Relationship Id="rId55" Type="http://schemas.openxmlformats.org/officeDocument/2006/relationships/oleObject" Target="../embeddings/oleObject1.bin"/><Relationship Id="rId7" Type="http://schemas.openxmlformats.org/officeDocument/2006/relationships/slideLayout" Target="../slideLayouts/slideLayout2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9" Type="http://schemas.openxmlformats.org/officeDocument/2006/relationships/slideLayout" Target="../slideLayouts/slideLayout42.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40" Type="http://schemas.openxmlformats.org/officeDocument/2006/relationships/slideLayout" Target="../slideLayouts/slideLayout53.xml"/><Relationship Id="rId45" Type="http://schemas.openxmlformats.org/officeDocument/2006/relationships/slideLayout" Target="../slideLayouts/slideLayout58.xml"/><Relationship Id="rId53" Type="http://schemas.openxmlformats.org/officeDocument/2006/relationships/tags" Target="../tags/tag1.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4" Type="http://schemas.openxmlformats.org/officeDocument/2006/relationships/slideLayout" Target="../slideLayouts/slideLayout57.xml"/><Relationship Id="rId52"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43" Type="http://schemas.openxmlformats.org/officeDocument/2006/relationships/slideLayout" Target="../slideLayouts/slideLayout56.xml"/><Relationship Id="rId48" Type="http://schemas.openxmlformats.org/officeDocument/2006/relationships/slideLayout" Target="../slideLayouts/slideLayout61.xml"/><Relationship Id="rId56" Type="http://schemas.openxmlformats.org/officeDocument/2006/relationships/image" Target="../media/image1.emf"/><Relationship Id="rId8" Type="http://schemas.openxmlformats.org/officeDocument/2006/relationships/slideLayout" Target="../slideLayouts/slideLayout21.xml"/><Relationship Id="rId51" Type="http://schemas.openxmlformats.org/officeDocument/2006/relationships/slideLayout" Target="../slideLayouts/slideLayout64.xml"/><Relationship Id="rId3" Type="http://schemas.openxmlformats.org/officeDocument/2006/relationships/slideLayout" Target="../slideLayouts/slideLayout16.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slideLayout" Target="../slideLayouts/slideLayout51.xml"/><Relationship Id="rId46" Type="http://schemas.openxmlformats.org/officeDocument/2006/relationships/slideLayout" Target="../slideLayouts/slideLayout59.xml"/><Relationship Id="rId20" Type="http://schemas.openxmlformats.org/officeDocument/2006/relationships/slideLayout" Target="../slideLayouts/slideLayout33.xml"/><Relationship Id="rId41" Type="http://schemas.openxmlformats.org/officeDocument/2006/relationships/slideLayout" Target="../slideLayouts/slideLayout54.xml"/><Relationship Id="rId54" Type="http://schemas.openxmlformats.org/officeDocument/2006/relationships/tags" Target="../tags/tag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49" Type="http://schemas.openxmlformats.org/officeDocument/2006/relationships/slideLayout" Target="../slideLayouts/slideLayout6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7.xml"/><Relationship Id="rId18" Type="http://schemas.openxmlformats.org/officeDocument/2006/relationships/slideLayout" Target="../slideLayouts/slideLayout82.xml"/><Relationship Id="rId26" Type="http://schemas.openxmlformats.org/officeDocument/2006/relationships/slideLayout" Target="../slideLayouts/slideLayout90.xml"/><Relationship Id="rId39" Type="http://schemas.openxmlformats.org/officeDocument/2006/relationships/slideLayout" Target="../slideLayouts/slideLayout103.xml"/><Relationship Id="rId21" Type="http://schemas.openxmlformats.org/officeDocument/2006/relationships/slideLayout" Target="../slideLayouts/slideLayout85.xml"/><Relationship Id="rId34" Type="http://schemas.openxmlformats.org/officeDocument/2006/relationships/slideLayout" Target="../slideLayouts/slideLayout98.xml"/><Relationship Id="rId42" Type="http://schemas.openxmlformats.org/officeDocument/2006/relationships/tags" Target="../tags/tag16.xml"/><Relationship Id="rId7" Type="http://schemas.openxmlformats.org/officeDocument/2006/relationships/slideLayout" Target="../slideLayouts/slideLayout7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29" Type="http://schemas.openxmlformats.org/officeDocument/2006/relationships/slideLayout" Target="../slideLayouts/slideLayout93.xml"/><Relationship Id="rId41" Type="http://schemas.openxmlformats.org/officeDocument/2006/relationships/tags" Target="../tags/tag15.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24" Type="http://schemas.openxmlformats.org/officeDocument/2006/relationships/slideLayout" Target="../slideLayouts/slideLayout88.xml"/><Relationship Id="rId32" Type="http://schemas.openxmlformats.org/officeDocument/2006/relationships/slideLayout" Target="../slideLayouts/slideLayout96.xml"/><Relationship Id="rId37" Type="http://schemas.openxmlformats.org/officeDocument/2006/relationships/slideLayout" Target="../slideLayouts/slideLayout101.xml"/><Relationship Id="rId40" Type="http://schemas.openxmlformats.org/officeDocument/2006/relationships/theme" Target="../theme/theme3.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slideLayout" Target="../slideLayouts/slideLayout87.xml"/><Relationship Id="rId28" Type="http://schemas.openxmlformats.org/officeDocument/2006/relationships/slideLayout" Target="../slideLayouts/slideLayout92.xml"/><Relationship Id="rId36" Type="http://schemas.openxmlformats.org/officeDocument/2006/relationships/slideLayout" Target="../slideLayouts/slideLayout100.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31" Type="http://schemas.openxmlformats.org/officeDocument/2006/relationships/slideLayout" Target="../slideLayouts/slideLayout95.xml"/><Relationship Id="rId44" Type="http://schemas.openxmlformats.org/officeDocument/2006/relationships/image" Target="../media/image1.emf"/><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slideLayout" Target="../slideLayouts/slideLayout86.xml"/><Relationship Id="rId27" Type="http://schemas.openxmlformats.org/officeDocument/2006/relationships/slideLayout" Target="../slideLayouts/slideLayout91.xml"/><Relationship Id="rId30" Type="http://schemas.openxmlformats.org/officeDocument/2006/relationships/slideLayout" Target="../slideLayouts/slideLayout94.xml"/><Relationship Id="rId35" Type="http://schemas.openxmlformats.org/officeDocument/2006/relationships/slideLayout" Target="../slideLayouts/slideLayout99.xml"/><Relationship Id="rId43" Type="http://schemas.openxmlformats.org/officeDocument/2006/relationships/oleObject" Target="../embeddings/oleObject7.bin"/><Relationship Id="rId8" Type="http://schemas.openxmlformats.org/officeDocument/2006/relationships/slideLayout" Target="../slideLayouts/slideLayout72.xml"/><Relationship Id="rId3" Type="http://schemas.openxmlformats.org/officeDocument/2006/relationships/slideLayout" Target="../slideLayouts/slideLayout67.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5" Type="http://schemas.openxmlformats.org/officeDocument/2006/relationships/slideLayout" Target="../slideLayouts/slideLayout89.xml"/><Relationship Id="rId33" Type="http://schemas.openxmlformats.org/officeDocument/2006/relationships/slideLayout" Target="../slideLayouts/slideLayout97.xml"/><Relationship Id="rId38" Type="http://schemas.openxmlformats.org/officeDocument/2006/relationships/slideLayout" Target="../slideLayouts/slideLayout10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16.xml"/><Relationship Id="rId18" Type="http://schemas.openxmlformats.org/officeDocument/2006/relationships/slideLayout" Target="../slideLayouts/slideLayout121.xml"/><Relationship Id="rId26" Type="http://schemas.openxmlformats.org/officeDocument/2006/relationships/slideLayout" Target="../slideLayouts/slideLayout129.xml"/><Relationship Id="rId39" Type="http://schemas.openxmlformats.org/officeDocument/2006/relationships/slideLayout" Target="../slideLayouts/slideLayout142.xml"/><Relationship Id="rId21" Type="http://schemas.openxmlformats.org/officeDocument/2006/relationships/slideLayout" Target="../slideLayouts/slideLayout124.xml"/><Relationship Id="rId34" Type="http://schemas.openxmlformats.org/officeDocument/2006/relationships/slideLayout" Target="../slideLayouts/slideLayout137.xml"/><Relationship Id="rId42" Type="http://schemas.openxmlformats.org/officeDocument/2006/relationships/slideLayout" Target="../slideLayouts/slideLayout145.xml"/><Relationship Id="rId47" Type="http://schemas.openxmlformats.org/officeDocument/2006/relationships/slideLayout" Target="../slideLayouts/slideLayout150.xml"/><Relationship Id="rId50" Type="http://schemas.openxmlformats.org/officeDocument/2006/relationships/slideLayout" Target="../slideLayouts/slideLayout153.xml"/><Relationship Id="rId55" Type="http://schemas.openxmlformats.org/officeDocument/2006/relationships/slideLayout" Target="../slideLayouts/slideLayout158.xml"/><Relationship Id="rId7" Type="http://schemas.openxmlformats.org/officeDocument/2006/relationships/slideLayout" Target="../slideLayouts/slideLayout110.xml"/><Relationship Id="rId2" Type="http://schemas.openxmlformats.org/officeDocument/2006/relationships/slideLayout" Target="../slideLayouts/slideLayout105.xml"/><Relationship Id="rId16" Type="http://schemas.openxmlformats.org/officeDocument/2006/relationships/slideLayout" Target="../slideLayouts/slideLayout119.xml"/><Relationship Id="rId29" Type="http://schemas.openxmlformats.org/officeDocument/2006/relationships/slideLayout" Target="../slideLayouts/slideLayout132.xml"/><Relationship Id="rId11" Type="http://schemas.openxmlformats.org/officeDocument/2006/relationships/slideLayout" Target="../slideLayouts/slideLayout114.xml"/><Relationship Id="rId24" Type="http://schemas.openxmlformats.org/officeDocument/2006/relationships/slideLayout" Target="../slideLayouts/slideLayout127.xml"/><Relationship Id="rId32" Type="http://schemas.openxmlformats.org/officeDocument/2006/relationships/slideLayout" Target="../slideLayouts/slideLayout135.xml"/><Relationship Id="rId37" Type="http://schemas.openxmlformats.org/officeDocument/2006/relationships/slideLayout" Target="../slideLayouts/slideLayout140.xml"/><Relationship Id="rId40" Type="http://schemas.openxmlformats.org/officeDocument/2006/relationships/slideLayout" Target="../slideLayouts/slideLayout143.xml"/><Relationship Id="rId45" Type="http://schemas.openxmlformats.org/officeDocument/2006/relationships/slideLayout" Target="../slideLayouts/slideLayout148.xml"/><Relationship Id="rId53" Type="http://schemas.openxmlformats.org/officeDocument/2006/relationships/slideLayout" Target="../slideLayouts/slideLayout156.xml"/><Relationship Id="rId58" Type="http://schemas.openxmlformats.org/officeDocument/2006/relationships/tags" Target="../tags/tag19.xml"/><Relationship Id="rId5" Type="http://schemas.openxmlformats.org/officeDocument/2006/relationships/slideLayout" Target="../slideLayouts/slideLayout108.xml"/><Relationship Id="rId61" Type="http://schemas.openxmlformats.org/officeDocument/2006/relationships/image" Target="../media/image1.emf"/><Relationship Id="rId19" Type="http://schemas.openxmlformats.org/officeDocument/2006/relationships/slideLayout" Target="../slideLayouts/slideLayout122.xml"/><Relationship Id="rId14" Type="http://schemas.openxmlformats.org/officeDocument/2006/relationships/slideLayout" Target="../slideLayouts/slideLayout117.xml"/><Relationship Id="rId22" Type="http://schemas.openxmlformats.org/officeDocument/2006/relationships/slideLayout" Target="../slideLayouts/slideLayout125.xml"/><Relationship Id="rId27" Type="http://schemas.openxmlformats.org/officeDocument/2006/relationships/slideLayout" Target="../slideLayouts/slideLayout130.xml"/><Relationship Id="rId30" Type="http://schemas.openxmlformats.org/officeDocument/2006/relationships/slideLayout" Target="../slideLayouts/slideLayout133.xml"/><Relationship Id="rId35" Type="http://schemas.openxmlformats.org/officeDocument/2006/relationships/slideLayout" Target="../slideLayouts/slideLayout138.xml"/><Relationship Id="rId43" Type="http://schemas.openxmlformats.org/officeDocument/2006/relationships/slideLayout" Target="../slideLayouts/slideLayout146.xml"/><Relationship Id="rId48" Type="http://schemas.openxmlformats.org/officeDocument/2006/relationships/slideLayout" Target="../slideLayouts/slideLayout151.xml"/><Relationship Id="rId56" Type="http://schemas.openxmlformats.org/officeDocument/2006/relationships/slideLayout" Target="../slideLayouts/slideLayout159.xml"/><Relationship Id="rId8" Type="http://schemas.openxmlformats.org/officeDocument/2006/relationships/slideLayout" Target="../slideLayouts/slideLayout111.xml"/><Relationship Id="rId51" Type="http://schemas.openxmlformats.org/officeDocument/2006/relationships/slideLayout" Target="../slideLayouts/slideLayout154.xml"/><Relationship Id="rId3" Type="http://schemas.openxmlformats.org/officeDocument/2006/relationships/slideLayout" Target="../slideLayouts/slideLayout106.xml"/><Relationship Id="rId12" Type="http://schemas.openxmlformats.org/officeDocument/2006/relationships/slideLayout" Target="../slideLayouts/slideLayout115.xml"/><Relationship Id="rId17" Type="http://schemas.openxmlformats.org/officeDocument/2006/relationships/slideLayout" Target="../slideLayouts/slideLayout120.xml"/><Relationship Id="rId25" Type="http://schemas.openxmlformats.org/officeDocument/2006/relationships/slideLayout" Target="../slideLayouts/slideLayout128.xml"/><Relationship Id="rId33" Type="http://schemas.openxmlformats.org/officeDocument/2006/relationships/slideLayout" Target="../slideLayouts/slideLayout136.xml"/><Relationship Id="rId38" Type="http://schemas.openxmlformats.org/officeDocument/2006/relationships/slideLayout" Target="../slideLayouts/slideLayout141.xml"/><Relationship Id="rId46" Type="http://schemas.openxmlformats.org/officeDocument/2006/relationships/slideLayout" Target="../slideLayouts/slideLayout149.xml"/><Relationship Id="rId59" Type="http://schemas.openxmlformats.org/officeDocument/2006/relationships/tags" Target="../tags/tag20.xml"/><Relationship Id="rId20" Type="http://schemas.openxmlformats.org/officeDocument/2006/relationships/slideLayout" Target="../slideLayouts/slideLayout123.xml"/><Relationship Id="rId41" Type="http://schemas.openxmlformats.org/officeDocument/2006/relationships/slideLayout" Target="../slideLayouts/slideLayout144.xml"/><Relationship Id="rId54" Type="http://schemas.openxmlformats.org/officeDocument/2006/relationships/slideLayout" Target="../slideLayouts/slideLayout157.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5" Type="http://schemas.openxmlformats.org/officeDocument/2006/relationships/slideLayout" Target="../slideLayouts/slideLayout118.xml"/><Relationship Id="rId23" Type="http://schemas.openxmlformats.org/officeDocument/2006/relationships/slideLayout" Target="../slideLayouts/slideLayout126.xml"/><Relationship Id="rId28" Type="http://schemas.openxmlformats.org/officeDocument/2006/relationships/slideLayout" Target="../slideLayouts/slideLayout131.xml"/><Relationship Id="rId36" Type="http://schemas.openxmlformats.org/officeDocument/2006/relationships/slideLayout" Target="../slideLayouts/slideLayout139.xml"/><Relationship Id="rId49" Type="http://schemas.openxmlformats.org/officeDocument/2006/relationships/slideLayout" Target="../slideLayouts/slideLayout152.xml"/><Relationship Id="rId57" Type="http://schemas.openxmlformats.org/officeDocument/2006/relationships/theme" Target="../theme/theme4.xml"/><Relationship Id="rId10" Type="http://schemas.openxmlformats.org/officeDocument/2006/relationships/slideLayout" Target="../slideLayouts/slideLayout113.xml"/><Relationship Id="rId31" Type="http://schemas.openxmlformats.org/officeDocument/2006/relationships/slideLayout" Target="../slideLayouts/slideLayout134.xml"/><Relationship Id="rId44" Type="http://schemas.openxmlformats.org/officeDocument/2006/relationships/slideLayout" Target="../slideLayouts/slideLayout147.xml"/><Relationship Id="rId52" Type="http://schemas.openxmlformats.org/officeDocument/2006/relationships/slideLayout" Target="../slideLayouts/slideLayout155.xml"/><Relationship Id="rId60" Type="http://schemas.openxmlformats.org/officeDocument/2006/relationships/oleObject" Target="../embeddings/oleObject9.bin"/><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72.xml"/><Relationship Id="rId18" Type="http://schemas.openxmlformats.org/officeDocument/2006/relationships/slideLayout" Target="../slideLayouts/slideLayout177.xml"/><Relationship Id="rId26" Type="http://schemas.openxmlformats.org/officeDocument/2006/relationships/slideLayout" Target="../slideLayouts/slideLayout185.xml"/><Relationship Id="rId39" Type="http://schemas.openxmlformats.org/officeDocument/2006/relationships/slideLayout" Target="../slideLayouts/slideLayout198.xml"/><Relationship Id="rId21" Type="http://schemas.openxmlformats.org/officeDocument/2006/relationships/slideLayout" Target="../slideLayouts/slideLayout180.xml"/><Relationship Id="rId34" Type="http://schemas.openxmlformats.org/officeDocument/2006/relationships/slideLayout" Target="../slideLayouts/slideLayout193.xml"/><Relationship Id="rId42" Type="http://schemas.openxmlformats.org/officeDocument/2006/relationships/slideLayout" Target="../slideLayouts/slideLayout201.xml"/><Relationship Id="rId47" Type="http://schemas.openxmlformats.org/officeDocument/2006/relationships/oleObject" Target="../embeddings/oleObject18.bin"/><Relationship Id="rId7" Type="http://schemas.openxmlformats.org/officeDocument/2006/relationships/slideLayout" Target="../slideLayouts/slideLayout166.xml"/><Relationship Id="rId2" Type="http://schemas.openxmlformats.org/officeDocument/2006/relationships/slideLayout" Target="../slideLayouts/slideLayout161.xml"/><Relationship Id="rId16" Type="http://schemas.openxmlformats.org/officeDocument/2006/relationships/slideLayout" Target="../slideLayouts/slideLayout175.xml"/><Relationship Id="rId29" Type="http://schemas.openxmlformats.org/officeDocument/2006/relationships/slideLayout" Target="../slideLayouts/slideLayout188.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24" Type="http://schemas.openxmlformats.org/officeDocument/2006/relationships/slideLayout" Target="../slideLayouts/slideLayout183.xml"/><Relationship Id="rId32" Type="http://schemas.openxmlformats.org/officeDocument/2006/relationships/slideLayout" Target="../slideLayouts/slideLayout191.xml"/><Relationship Id="rId37" Type="http://schemas.openxmlformats.org/officeDocument/2006/relationships/slideLayout" Target="../slideLayouts/slideLayout196.xml"/><Relationship Id="rId40" Type="http://schemas.openxmlformats.org/officeDocument/2006/relationships/slideLayout" Target="../slideLayouts/slideLayout199.xml"/><Relationship Id="rId45" Type="http://schemas.openxmlformats.org/officeDocument/2006/relationships/tags" Target="../tags/tag37.xml"/><Relationship Id="rId5" Type="http://schemas.openxmlformats.org/officeDocument/2006/relationships/slideLayout" Target="../slideLayouts/slideLayout164.xml"/><Relationship Id="rId15" Type="http://schemas.openxmlformats.org/officeDocument/2006/relationships/slideLayout" Target="../slideLayouts/slideLayout174.xml"/><Relationship Id="rId23" Type="http://schemas.openxmlformats.org/officeDocument/2006/relationships/slideLayout" Target="../slideLayouts/slideLayout182.xml"/><Relationship Id="rId28" Type="http://schemas.openxmlformats.org/officeDocument/2006/relationships/slideLayout" Target="../slideLayouts/slideLayout187.xml"/><Relationship Id="rId36" Type="http://schemas.openxmlformats.org/officeDocument/2006/relationships/slideLayout" Target="../slideLayouts/slideLayout195.xml"/><Relationship Id="rId10" Type="http://schemas.openxmlformats.org/officeDocument/2006/relationships/slideLayout" Target="../slideLayouts/slideLayout169.xml"/><Relationship Id="rId19" Type="http://schemas.openxmlformats.org/officeDocument/2006/relationships/slideLayout" Target="../slideLayouts/slideLayout178.xml"/><Relationship Id="rId31" Type="http://schemas.openxmlformats.org/officeDocument/2006/relationships/slideLayout" Target="../slideLayouts/slideLayout190.xml"/><Relationship Id="rId44" Type="http://schemas.openxmlformats.org/officeDocument/2006/relationships/theme" Target="../theme/theme5.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slideLayout" Target="../slideLayouts/slideLayout173.xml"/><Relationship Id="rId22" Type="http://schemas.openxmlformats.org/officeDocument/2006/relationships/slideLayout" Target="../slideLayouts/slideLayout181.xml"/><Relationship Id="rId27" Type="http://schemas.openxmlformats.org/officeDocument/2006/relationships/slideLayout" Target="../slideLayouts/slideLayout186.xml"/><Relationship Id="rId30" Type="http://schemas.openxmlformats.org/officeDocument/2006/relationships/slideLayout" Target="../slideLayouts/slideLayout189.xml"/><Relationship Id="rId35" Type="http://schemas.openxmlformats.org/officeDocument/2006/relationships/slideLayout" Target="../slideLayouts/slideLayout194.xml"/><Relationship Id="rId43" Type="http://schemas.openxmlformats.org/officeDocument/2006/relationships/slideLayout" Target="../slideLayouts/slideLayout202.xml"/><Relationship Id="rId48" Type="http://schemas.openxmlformats.org/officeDocument/2006/relationships/image" Target="../media/image19.emf"/><Relationship Id="rId8" Type="http://schemas.openxmlformats.org/officeDocument/2006/relationships/slideLayout" Target="../slideLayouts/slideLayout167.xml"/><Relationship Id="rId3" Type="http://schemas.openxmlformats.org/officeDocument/2006/relationships/slideLayout" Target="../slideLayouts/slideLayout162.xml"/><Relationship Id="rId12" Type="http://schemas.openxmlformats.org/officeDocument/2006/relationships/slideLayout" Target="../slideLayouts/slideLayout171.xml"/><Relationship Id="rId17" Type="http://schemas.openxmlformats.org/officeDocument/2006/relationships/slideLayout" Target="../slideLayouts/slideLayout176.xml"/><Relationship Id="rId25" Type="http://schemas.openxmlformats.org/officeDocument/2006/relationships/slideLayout" Target="../slideLayouts/slideLayout184.xml"/><Relationship Id="rId33" Type="http://schemas.openxmlformats.org/officeDocument/2006/relationships/slideLayout" Target="../slideLayouts/slideLayout192.xml"/><Relationship Id="rId38" Type="http://schemas.openxmlformats.org/officeDocument/2006/relationships/slideLayout" Target="../slideLayouts/slideLayout197.xml"/><Relationship Id="rId46" Type="http://schemas.openxmlformats.org/officeDocument/2006/relationships/tags" Target="../tags/tag38.xml"/><Relationship Id="rId20" Type="http://schemas.openxmlformats.org/officeDocument/2006/relationships/slideLayout" Target="../slideLayouts/slideLayout179.xml"/><Relationship Id="rId41" Type="http://schemas.openxmlformats.org/officeDocument/2006/relationships/slideLayout" Target="../slideLayouts/slideLayout200.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15.xml"/><Relationship Id="rId18" Type="http://schemas.openxmlformats.org/officeDocument/2006/relationships/slideLayout" Target="../slideLayouts/slideLayout220.xml"/><Relationship Id="rId26" Type="http://schemas.openxmlformats.org/officeDocument/2006/relationships/slideLayout" Target="../slideLayouts/slideLayout228.xml"/><Relationship Id="rId39" Type="http://schemas.openxmlformats.org/officeDocument/2006/relationships/slideLayout" Target="../slideLayouts/slideLayout241.xml"/><Relationship Id="rId21" Type="http://schemas.openxmlformats.org/officeDocument/2006/relationships/slideLayout" Target="../slideLayouts/slideLayout223.xml"/><Relationship Id="rId34" Type="http://schemas.openxmlformats.org/officeDocument/2006/relationships/slideLayout" Target="../slideLayouts/slideLayout236.xml"/><Relationship Id="rId42" Type="http://schemas.openxmlformats.org/officeDocument/2006/relationships/slideLayout" Target="../slideLayouts/slideLayout244.xml"/><Relationship Id="rId47" Type="http://schemas.openxmlformats.org/officeDocument/2006/relationships/slideLayout" Target="../slideLayouts/slideLayout249.xml"/><Relationship Id="rId50" Type="http://schemas.openxmlformats.org/officeDocument/2006/relationships/slideLayout" Target="../slideLayouts/slideLayout252.xml"/><Relationship Id="rId55" Type="http://schemas.openxmlformats.org/officeDocument/2006/relationships/oleObject" Target="../embeddings/oleObject1.bin"/><Relationship Id="rId7" Type="http://schemas.openxmlformats.org/officeDocument/2006/relationships/slideLayout" Target="../slideLayouts/slideLayout209.xml"/><Relationship Id="rId2" Type="http://schemas.openxmlformats.org/officeDocument/2006/relationships/slideLayout" Target="../slideLayouts/slideLayout204.xml"/><Relationship Id="rId16" Type="http://schemas.openxmlformats.org/officeDocument/2006/relationships/slideLayout" Target="../slideLayouts/slideLayout218.xml"/><Relationship Id="rId29" Type="http://schemas.openxmlformats.org/officeDocument/2006/relationships/slideLayout" Target="../slideLayouts/slideLayout231.xml"/><Relationship Id="rId11" Type="http://schemas.openxmlformats.org/officeDocument/2006/relationships/slideLayout" Target="../slideLayouts/slideLayout213.xml"/><Relationship Id="rId24" Type="http://schemas.openxmlformats.org/officeDocument/2006/relationships/slideLayout" Target="../slideLayouts/slideLayout226.xml"/><Relationship Id="rId32" Type="http://schemas.openxmlformats.org/officeDocument/2006/relationships/slideLayout" Target="../slideLayouts/slideLayout234.xml"/><Relationship Id="rId37" Type="http://schemas.openxmlformats.org/officeDocument/2006/relationships/slideLayout" Target="../slideLayouts/slideLayout239.xml"/><Relationship Id="rId40" Type="http://schemas.openxmlformats.org/officeDocument/2006/relationships/slideLayout" Target="../slideLayouts/slideLayout242.xml"/><Relationship Id="rId45" Type="http://schemas.openxmlformats.org/officeDocument/2006/relationships/slideLayout" Target="../slideLayouts/slideLayout247.xml"/><Relationship Id="rId53" Type="http://schemas.openxmlformats.org/officeDocument/2006/relationships/tags" Target="../tags/tag39.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19" Type="http://schemas.openxmlformats.org/officeDocument/2006/relationships/slideLayout" Target="../slideLayouts/slideLayout221.xml"/><Relationship Id="rId31" Type="http://schemas.openxmlformats.org/officeDocument/2006/relationships/slideLayout" Target="../slideLayouts/slideLayout233.xml"/><Relationship Id="rId44" Type="http://schemas.openxmlformats.org/officeDocument/2006/relationships/slideLayout" Target="../slideLayouts/slideLayout246.xml"/><Relationship Id="rId52" Type="http://schemas.openxmlformats.org/officeDocument/2006/relationships/theme" Target="../theme/theme6.xml"/><Relationship Id="rId4" Type="http://schemas.openxmlformats.org/officeDocument/2006/relationships/slideLayout" Target="../slideLayouts/slideLayout206.xml"/><Relationship Id="rId9" Type="http://schemas.openxmlformats.org/officeDocument/2006/relationships/slideLayout" Target="../slideLayouts/slideLayout211.xml"/><Relationship Id="rId14" Type="http://schemas.openxmlformats.org/officeDocument/2006/relationships/slideLayout" Target="../slideLayouts/slideLayout216.xml"/><Relationship Id="rId22" Type="http://schemas.openxmlformats.org/officeDocument/2006/relationships/slideLayout" Target="../slideLayouts/slideLayout224.xml"/><Relationship Id="rId27" Type="http://schemas.openxmlformats.org/officeDocument/2006/relationships/slideLayout" Target="../slideLayouts/slideLayout229.xml"/><Relationship Id="rId30" Type="http://schemas.openxmlformats.org/officeDocument/2006/relationships/slideLayout" Target="../slideLayouts/slideLayout232.xml"/><Relationship Id="rId35" Type="http://schemas.openxmlformats.org/officeDocument/2006/relationships/slideLayout" Target="../slideLayouts/slideLayout237.xml"/><Relationship Id="rId43" Type="http://schemas.openxmlformats.org/officeDocument/2006/relationships/slideLayout" Target="../slideLayouts/slideLayout245.xml"/><Relationship Id="rId48" Type="http://schemas.openxmlformats.org/officeDocument/2006/relationships/slideLayout" Target="../slideLayouts/slideLayout250.xml"/><Relationship Id="rId56" Type="http://schemas.openxmlformats.org/officeDocument/2006/relationships/image" Target="../media/image1.emf"/><Relationship Id="rId8" Type="http://schemas.openxmlformats.org/officeDocument/2006/relationships/slideLayout" Target="../slideLayouts/slideLayout210.xml"/><Relationship Id="rId51" Type="http://schemas.openxmlformats.org/officeDocument/2006/relationships/slideLayout" Target="../slideLayouts/slideLayout253.xml"/><Relationship Id="rId3" Type="http://schemas.openxmlformats.org/officeDocument/2006/relationships/slideLayout" Target="../slideLayouts/slideLayout205.xml"/><Relationship Id="rId12" Type="http://schemas.openxmlformats.org/officeDocument/2006/relationships/slideLayout" Target="../slideLayouts/slideLayout214.xml"/><Relationship Id="rId17" Type="http://schemas.openxmlformats.org/officeDocument/2006/relationships/slideLayout" Target="../slideLayouts/slideLayout219.xml"/><Relationship Id="rId25" Type="http://schemas.openxmlformats.org/officeDocument/2006/relationships/slideLayout" Target="../slideLayouts/slideLayout227.xml"/><Relationship Id="rId33" Type="http://schemas.openxmlformats.org/officeDocument/2006/relationships/slideLayout" Target="../slideLayouts/slideLayout235.xml"/><Relationship Id="rId38" Type="http://schemas.openxmlformats.org/officeDocument/2006/relationships/slideLayout" Target="../slideLayouts/slideLayout240.xml"/><Relationship Id="rId46" Type="http://schemas.openxmlformats.org/officeDocument/2006/relationships/slideLayout" Target="../slideLayouts/slideLayout248.xml"/><Relationship Id="rId20" Type="http://schemas.openxmlformats.org/officeDocument/2006/relationships/slideLayout" Target="../slideLayouts/slideLayout222.xml"/><Relationship Id="rId41" Type="http://schemas.openxmlformats.org/officeDocument/2006/relationships/slideLayout" Target="../slideLayouts/slideLayout243.xml"/><Relationship Id="rId54" Type="http://schemas.openxmlformats.org/officeDocument/2006/relationships/tags" Target="../tags/tag40.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5" Type="http://schemas.openxmlformats.org/officeDocument/2006/relationships/slideLayout" Target="../slideLayouts/slideLayout217.xml"/><Relationship Id="rId23" Type="http://schemas.openxmlformats.org/officeDocument/2006/relationships/slideLayout" Target="../slideLayouts/slideLayout225.xml"/><Relationship Id="rId28" Type="http://schemas.openxmlformats.org/officeDocument/2006/relationships/slideLayout" Target="../slideLayouts/slideLayout230.xml"/><Relationship Id="rId36" Type="http://schemas.openxmlformats.org/officeDocument/2006/relationships/slideLayout" Target="../slideLayouts/slideLayout238.xml"/><Relationship Id="rId49" Type="http://schemas.openxmlformats.org/officeDocument/2006/relationships/slideLayout" Target="../slideLayouts/slideLayout251.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66.xml"/><Relationship Id="rId18" Type="http://schemas.openxmlformats.org/officeDocument/2006/relationships/slideLayout" Target="../slideLayouts/slideLayout271.xml"/><Relationship Id="rId26" Type="http://schemas.openxmlformats.org/officeDocument/2006/relationships/slideLayout" Target="../slideLayouts/slideLayout279.xml"/><Relationship Id="rId39" Type="http://schemas.openxmlformats.org/officeDocument/2006/relationships/slideLayout" Target="../slideLayouts/slideLayout292.xml"/><Relationship Id="rId21" Type="http://schemas.openxmlformats.org/officeDocument/2006/relationships/slideLayout" Target="../slideLayouts/slideLayout274.xml"/><Relationship Id="rId34" Type="http://schemas.openxmlformats.org/officeDocument/2006/relationships/slideLayout" Target="../slideLayouts/slideLayout287.xml"/><Relationship Id="rId42" Type="http://schemas.openxmlformats.org/officeDocument/2006/relationships/slideLayout" Target="../slideLayouts/slideLayout295.xml"/><Relationship Id="rId47" Type="http://schemas.openxmlformats.org/officeDocument/2006/relationships/slideLayout" Target="../slideLayouts/slideLayout300.xml"/><Relationship Id="rId50" Type="http://schemas.openxmlformats.org/officeDocument/2006/relationships/slideLayout" Target="../slideLayouts/slideLayout303.xml"/><Relationship Id="rId55" Type="http://schemas.openxmlformats.org/officeDocument/2006/relationships/slideLayout" Target="../slideLayouts/slideLayout308.xml"/><Relationship Id="rId7" Type="http://schemas.openxmlformats.org/officeDocument/2006/relationships/slideLayout" Target="../slideLayouts/slideLayout260.xml"/><Relationship Id="rId2" Type="http://schemas.openxmlformats.org/officeDocument/2006/relationships/slideLayout" Target="../slideLayouts/slideLayout255.xml"/><Relationship Id="rId16" Type="http://schemas.openxmlformats.org/officeDocument/2006/relationships/slideLayout" Target="../slideLayouts/slideLayout269.xml"/><Relationship Id="rId29" Type="http://schemas.openxmlformats.org/officeDocument/2006/relationships/slideLayout" Target="../slideLayouts/slideLayout282.xml"/><Relationship Id="rId11" Type="http://schemas.openxmlformats.org/officeDocument/2006/relationships/slideLayout" Target="../slideLayouts/slideLayout264.xml"/><Relationship Id="rId24" Type="http://schemas.openxmlformats.org/officeDocument/2006/relationships/slideLayout" Target="../slideLayouts/slideLayout277.xml"/><Relationship Id="rId32" Type="http://schemas.openxmlformats.org/officeDocument/2006/relationships/slideLayout" Target="../slideLayouts/slideLayout285.xml"/><Relationship Id="rId37" Type="http://schemas.openxmlformats.org/officeDocument/2006/relationships/slideLayout" Target="../slideLayouts/slideLayout290.xml"/><Relationship Id="rId40" Type="http://schemas.openxmlformats.org/officeDocument/2006/relationships/slideLayout" Target="../slideLayouts/slideLayout293.xml"/><Relationship Id="rId45" Type="http://schemas.openxmlformats.org/officeDocument/2006/relationships/slideLayout" Target="../slideLayouts/slideLayout298.xml"/><Relationship Id="rId53" Type="http://schemas.openxmlformats.org/officeDocument/2006/relationships/slideLayout" Target="../slideLayouts/slideLayout306.xml"/><Relationship Id="rId58" Type="http://schemas.openxmlformats.org/officeDocument/2006/relationships/tags" Target="../tags/tag54.xml"/><Relationship Id="rId5" Type="http://schemas.openxmlformats.org/officeDocument/2006/relationships/slideLayout" Target="../slideLayouts/slideLayout258.xml"/><Relationship Id="rId19" Type="http://schemas.openxmlformats.org/officeDocument/2006/relationships/slideLayout" Target="../slideLayouts/slideLayout272.xml"/><Relationship Id="rId4" Type="http://schemas.openxmlformats.org/officeDocument/2006/relationships/slideLayout" Target="../slideLayouts/slideLayout257.xml"/><Relationship Id="rId9" Type="http://schemas.openxmlformats.org/officeDocument/2006/relationships/slideLayout" Target="../slideLayouts/slideLayout262.xml"/><Relationship Id="rId14" Type="http://schemas.openxmlformats.org/officeDocument/2006/relationships/slideLayout" Target="../slideLayouts/slideLayout267.xml"/><Relationship Id="rId22" Type="http://schemas.openxmlformats.org/officeDocument/2006/relationships/slideLayout" Target="../slideLayouts/slideLayout275.xml"/><Relationship Id="rId27" Type="http://schemas.openxmlformats.org/officeDocument/2006/relationships/slideLayout" Target="../slideLayouts/slideLayout280.xml"/><Relationship Id="rId30" Type="http://schemas.openxmlformats.org/officeDocument/2006/relationships/slideLayout" Target="../slideLayouts/slideLayout283.xml"/><Relationship Id="rId35" Type="http://schemas.openxmlformats.org/officeDocument/2006/relationships/slideLayout" Target="../slideLayouts/slideLayout288.xml"/><Relationship Id="rId43" Type="http://schemas.openxmlformats.org/officeDocument/2006/relationships/slideLayout" Target="../slideLayouts/slideLayout296.xml"/><Relationship Id="rId48" Type="http://schemas.openxmlformats.org/officeDocument/2006/relationships/slideLayout" Target="../slideLayouts/slideLayout301.xml"/><Relationship Id="rId56" Type="http://schemas.openxmlformats.org/officeDocument/2006/relationships/theme" Target="../theme/theme7.xml"/><Relationship Id="rId8" Type="http://schemas.openxmlformats.org/officeDocument/2006/relationships/slideLayout" Target="../slideLayouts/slideLayout261.xml"/><Relationship Id="rId51" Type="http://schemas.openxmlformats.org/officeDocument/2006/relationships/slideLayout" Target="../slideLayouts/slideLayout304.xml"/><Relationship Id="rId3" Type="http://schemas.openxmlformats.org/officeDocument/2006/relationships/slideLayout" Target="../slideLayouts/slideLayout256.xml"/><Relationship Id="rId12" Type="http://schemas.openxmlformats.org/officeDocument/2006/relationships/slideLayout" Target="../slideLayouts/slideLayout265.xml"/><Relationship Id="rId17" Type="http://schemas.openxmlformats.org/officeDocument/2006/relationships/slideLayout" Target="../slideLayouts/slideLayout270.xml"/><Relationship Id="rId25" Type="http://schemas.openxmlformats.org/officeDocument/2006/relationships/slideLayout" Target="../slideLayouts/slideLayout278.xml"/><Relationship Id="rId33" Type="http://schemas.openxmlformats.org/officeDocument/2006/relationships/slideLayout" Target="../slideLayouts/slideLayout286.xml"/><Relationship Id="rId38" Type="http://schemas.openxmlformats.org/officeDocument/2006/relationships/slideLayout" Target="../slideLayouts/slideLayout291.xml"/><Relationship Id="rId46" Type="http://schemas.openxmlformats.org/officeDocument/2006/relationships/slideLayout" Target="../slideLayouts/slideLayout299.xml"/><Relationship Id="rId59" Type="http://schemas.openxmlformats.org/officeDocument/2006/relationships/oleObject" Target="../embeddings/oleObject9.bin"/><Relationship Id="rId20" Type="http://schemas.openxmlformats.org/officeDocument/2006/relationships/slideLayout" Target="../slideLayouts/slideLayout273.xml"/><Relationship Id="rId41" Type="http://schemas.openxmlformats.org/officeDocument/2006/relationships/slideLayout" Target="../slideLayouts/slideLayout294.xml"/><Relationship Id="rId54" Type="http://schemas.openxmlformats.org/officeDocument/2006/relationships/slideLayout" Target="../slideLayouts/slideLayout307.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5" Type="http://schemas.openxmlformats.org/officeDocument/2006/relationships/slideLayout" Target="../slideLayouts/slideLayout268.xml"/><Relationship Id="rId23" Type="http://schemas.openxmlformats.org/officeDocument/2006/relationships/slideLayout" Target="../slideLayouts/slideLayout276.xml"/><Relationship Id="rId28" Type="http://schemas.openxmlformats.org/officeDocument/2006/relationships/slideLayout" Target="../slideLayouts/slideLayout281.xml"/><Relationship Id="rId36" Type="http://schemas.openxmlformats.org/officeDocument/2006/relationships/slideLayout" Target="../slideLayouts/slideLayout289.xml"/><Relationship Id="rId49" Type="http://schemas.openxmlformats.org/officeDocument/2006/relationships/slideLayout" Target="../slideLayouts/slideLayout302.xml"/><Relationship Id="rId57" Type="http://schemas.openxmlformats.org/officeDocument/2006/relationships/tags" Target="../tags/tag53.xml"/><Relationship Id="rId10" Type="http://schemas.openxmlformats.org/officeDocument/2006/relationships/slideLayout" Target="../slideLayouts/slideLayout263.xml"/><Relationship Id="rId31" Type="http://schemas.openxmlformats.org/officeDocument/2006/relationships/slideLayout" Target="../slideLayouts/slideLayout284.xml"/><Relationship Id="rId44" Type="http://schemas.openxmlformats.org/officeDocument/2006/relationships/slideLayout" Target="../slideLayouts/slideLayout297.xml"/><Relationship Id="rId52" Type="http://schemas.openxmlformats.org/officeDocument/2006/relationships/slideLayout" Target="../slideLayouts/slideLayout305.xml"/><Relationship Id="rId60"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026F4E-94C4-3719-DB22-504435DFCF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C219F5-8EA0-AEDD-DF4B-BC6AC0F080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E91258-87BF-C48D-0070-94D2AF3811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378D64B-859A-4736-8BEC-DB4EDE9688D9}" type="datetimeFigureOut">
              <a:rPr lang="en-US" smtClean="0"/>
              <a:t>3/25/2025</a:t>
            </a:fld>
            <a:endParaRPr lang="en-US"/>
          </a:p>
        </p:txBody>
      </p:sp>
      <p:sp>
        <p:nvSpPr>
          <p:cNvPr id="5" name="Footer Placeholder 4">
            <a:extLst>
              <a:ext uri="{FF2B5EF4-FFF2-40B4-BE49-F238E27FC236}">
                <a16:creationId xmlns:a16="http://schemas.microsoft.com/office/drawing/2014/main" id="{48B9BF61-E406-EFDC-B888-5FC0AB2EB7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AF2A3E5-F98C-0755-09C4-8556ADF064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0EBDF4E-29D0-49D0-899C-7CD6C3CE62A6}" type="slidenum">
              <a:rPr lang="en-US" smtClean="0"/>
              <a:t>‹#›</a:t>
            </a:fld>
            <a:endParaRPr lang="en-US"/>
          </a:p>
        </p:txBody>
      </p:sp>
    </p:spTree>
    <p:extLst>
      <p:ext uri="{BB962C8B-B14F-4D97-AF65-F5344CB8AC3E}">
        <p14:creationId xmlns:p14="http://schemas.microsoft.com/office/powerpoint/2010/main" val="31934871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906" r:id="rId12"/>
    <p:sldLayoutId id="214748390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92A7798-F3DB-43C4-B103-4253CC2C0EA8}"/>
              </a:ext>
            </a:extLst>
          </p:cNvPr>
          <p:cNvGraphicFramePr>
            <a:graphicFrameLocks noChangeAspect="1"/>
          </p:cNvGraphicFramePr>
          <p:nvPr userDrawn="1">
            <p:custDataLst>
              <p:tags r:id="rId53"/>
            </p:custDataLst>
            <p:extLst>
              <p:ext uri="{D42A27DB-BD31-4B8C-83A1-F6EECF244321}">
                <p14:modId xmlns:p14="http://schemas.microsoft.com/office/powerpoint/2010/main" val="2743684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5" imgW="347" imgH="348" progId="TCLayout.ActiveDocument.1">
                  <p:embed/>
                </p:oleObj>
              </mc:Choice>
              <mc:Fallback>
                <p:oleObj name="think-cell Slide" r:id="rId55" imgW="347" imgH="348" progId="TCLayout.ActiveDocument.1">
                  <p:embed/>
                  <p:pic>
                    <p:nvPicPr>
                      <p:cNvPr id="5" name="Object 4" hidden="1">
                        <a:extLst>
                          <a:ext uri="{FF2B5EF4-FFF2-40B4-BE49-F238E27FC236}">
                            <a16:creationId xmlns:a16="http://schemas.microsoft.com/office/drawing/2014/main" id="{A92A7798-F3DB-43C4-B103-4253CC2C0EA8}"/>
                          </a:ext>
                        </a:extLst>
                      </p:cNvPr>
                      <p:cNvPicPr/>
                      <p:nvPr/>
                    </p:nvPicPr>
                    <p:blipFill>
                      <a:blip r:embed="rId5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9442B51-3222-4383-9C98-1E5D34F0910A}"/>
              </a:ext>
            </a:extLst>
          </p:cNvPr>
          <p:cNvSpPr/>
          <p:nvPr userDrawn="1">
            <p:custDataLst>
              <p:tags r:id="rId54"/>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2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Placeholder 1">
            <a:extLst>
              <a:ext uri="{FF2B5EF4-FFF2-40B4-BE49-F238E27FC236}">
                <a16:creationId xmlns:a16="http://schemas.microsoft.com/office/drawing/2014/main" id="{CD5431E2-DC1C-4926-9681-B5EB493CA4A1}"/>
              </a:ext>
            </a:extLst>
          </p:cNvPr>
          <p:cNvSpPr>
            <a:spLocks noGrp="1"/>
          </p:cNvSpPr>
          <p:nvPr>
            <p:ph type="title"/>
          </p:nvPr>
        </p:nvSpPr>
        <p:spPr>
          <a:xfrm>
            <a:off x="342900" y="422624"/>
            <a:ext cx="11462413" cy="419100"/>
          </a:xfrm>
          <a:prstGeom prst="rect">
            <a:avLst/>
          </a:prstGeom>
        </p:spPr>
        <p:txBody>
          <a:bodyPr vert="horz" lIns="0" tIns="0" rIns="0" bIns="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43AB30FB-4B8F-4B77-AC4C-E2E31B21423D}"/>
              </a:ext>
            </a:extLst>
          </p:cNvPr>
          <p:cNvSpPr>
            <a:spLocks noGrp="1"/>
          </p:cNvSpPr>
          <p:nvPr>
            <p:ph type="body" idx="1"/>
          </p:nvPr>
        </p:nvSpPr>
        <p:spPr>
          <a:xfrm>
            <a:off x="342900" y="1257300"/>
            <a:ext cx="11462413" cy="4378085"/>
          </a:xfrm>
          <a:prstGeom prst="rect">
            <a:avLst/>
          </a:prstGeom>
        </p:spPr>
        <p:txBody>
          <a:bodyPr vert="horz" lIns="0" tIns="0" rIns="0" bIns="0" rtlCol="0">
            <a:noAutofit/>
          </a:body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6" name="Slide Number Placeholder 5">
            <a:extLst>
              <a:ext uri="{FF2B5EF4-FFF2-40B4-BE49-F238E27FC236}">
                <a16:creationId xmlns:a16="http://schemas.microsoft.com/office/drawing/2014/main" id="{7B471868-C853-40C5-8660-D23F908B5BC5}"/>
              </a:ext>
            </a:extLst>
          </p:cNvPr>
          <p:cNvSpPr>
            <a:spLocks noGrp="1"/>
          </p:cNvSpPr>
          <p:nvPr>
            <p:ph type="sldNum" sz="quarter" idx="4"/>
          </p:nvPr>
        </p:nvSpPr>
        <p:spPr>
          <a:xfrm>
            <a:off x="11308368" y="6499828"/>
            <a:ext cx="496945" cy="237617"/>
          </a:xfrm>
          <a:prstGeom prst="rect">
            <a:avLst/>
          </a:prstGeom>
        </p:spPr>
        <p:txBody>
          <a:bodyPr vert="horz" lIns="0" tIns="0" rIns="0" bIns="0" rtlCol="0" anchor="ctr">
            <a:noAutofit/>
          </a:bodyPr>
          <a:lstStyle>
            <a:lvl1pPr algn="r">
              <a:defRPr sz="800" b="0">
                <a:solidFill>
                  <a:schemeClr val="accent3"/>
                </a:solidFill>
              </a:defRPr>
            </a:lvl1pPr>
          </a:lstStyle>
          <a:p>
            <a:fld id="{7B94EC18-1D2B-4535-B738-0E53AFE26620}" type="slidenum">
              <a:rPr lang="en-US" smtClean="0"/>
              <a:pPr/>
              <a:t>‹#›</a:t>
            </a:fld>
            <a:endParaRPr lang="en-US"/>
          </a:p>
        </p:txBody>
      </p:sp>
      <p:sp>
        <p:nvSpPr>
          <p:cNvPr id="8" name="Rectangle 23">
            <a:extLst>
              <a:ext uri="{FF2B5EF4-FFF2-40B4-BE49-F238E27FC236}">
                <a16:creationId xmlns:a16="http://schemas.microsoft.com/office/drawing/2014/main" id="{38DD887E-96DC-4944-9F40-77BD91C30C11}"/>
              </a:ext>
            </a:extLst>
          </p:cNvPr>
          <p:cNvSpPr>
            <a:spLocks noChangeArrowheads="1"/>
          </p:cNvSpPr>
          <p:nvPr userDrawn="1"/>
        </p:nvSpPr>
        <p:spPr bwMode="auto">
          <a:xfrm>
            <a:off x="6922389" y="6464368"/>
            <a:ext cx="4118435" cy="215444"/>
          </a:xfrm>
          <a:prstGeom prst="rect">
            <a:avLst/>
          </a:prstGeom>
          <a:noFill/>
          <a:ln>
            <a:noFill/>
          </a:ln>
        </p:spPr>
        <p:txBody>
          <a:bodyPr wrap="none" lIns="0" tIns="0" rIns="0" bIns="0" anchor="b">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r" eaLnBrk="1" hangingPunct="1">
              <a:defRPr/>
            </a:pPr>
            <a:r>
              <a:rPr lang="en-US" altLang="en-US" sz="700">
                <a:solidFill>
                  <a:schemeClr val="accent3"/>
                </a:solidFill>
                <a:latin typeface="+mn-lt"/>
                <a:cs typeface="Arial" panose="020B0604020202020204" pitchFamily="34" charset="0"/>
              </a:rPr>
              <a:t>© 2025 Honeywell International Inc. Neither this document nor the information contained herein may be reproduced, used, distributed or disclosed to others without the written consent of Honeywell.</a:t>
            </a:r>
          </a:p>
        </p:txBody>
      </p:sp>
    </p:spTree>
    <p:extLst>
      <p:ext uri="{BB962C8B-B14F-4D97-AF65-F5344CB8AC3E}">
        <p14:creationId xmlns:p14="http://schemas.microsoft.com/office/powerpoint/2010/main" val="42302118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905" r:id="rId51"/>
  </p:sldLayoutIdLst>
  <p:hf hdr="0" ftr="0"/>
  <p:txStyles>
    <p:titleStyle>
      <a:lvl1pPr algn="l" defTabSz="914400" rtl="0" eaLnBrk="1" latinLnBrk="0" hangingPunct="1">
        <a:lnSpc>
          <a:spcPct val="80000"/>
        </a:lnSpc>
        <a:spcBef>
          <a:spcPct val="0"/>
        </a:spcBef>
        <a:buNone/>
        <a:defRPr sz="3200" kern="1200" cap="all" spc="-15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400"/>
        </a:spcBef>
        <a:spcAft>
          <a:spcPts val="0"/>
        </a:spcAft>
        <a:buFont typeface="Arial" panose="020B0604020202020204" pitchFamily="34" charset="0"/>
        <a:buNone/>
        <a:defRPr sz="2400" b="1" kern="1200">
          <a:solidFill>
            <a:schemeClr val="tx1"/>
          </a:solidFill>
          <a:latin typeface="+mn-lt"/>
          <a:ea typeface="+mn-ea"/>
          <a:cs typeface="+mn-cs"/>
        </a:defRPr>
      </a:lvl1pPr>
      <a:lvl2pPr marL="0" indent="-342000" algn="l" defTabSz="914400" rtl="0" eaLnBrk="1" latinLnBrk="0" hangingPunct="1">
        <a:lnSpc>
          <a:spcPct val="100000"/>
        </a:lnSpc>
        <a:spcBef>
          <a:spcPts val="400"/>
        </a:spcBef>
        <a:spcAft>
          <a:spcPts val="0"/>
        </a:spcAft>
        <a:buClr>
          <a:schemeClr val="tx1"/>
        </a:buClr>
        <a:buFont typeface="Arial" panose="020B0604020202020204" pitchFamily="34" charset="0"/>
        <a:buChar char="•"/>
        <a:defRPr sz="2200" kern="1200">
          <a:solidFill>
            <a:schemeClr val="tx1"/>
          </a:solidFill>
          <a:latin typeface="+mn-lt"/>
          <a:ea typeface="+mn-ea"/>
          <a:cs typeface="+mn-cs"/>
        </a:defRPr>
      </a:lvl2pPr>
      <a:lvl3pPr marL="720000" indent="-342900" algn="l" defTabSz="914400" rtl="0" eaLnBrk="1" latinLnBrk="0" hangingPunct="1">
        <a:lnSpc>
          <a:spcPct val="100000"/>
        </a:lnSpc>
        <a:spcBef>
          <a:spcPts val="400"/>
        </a:spcBef>
        <a:spcAft>
          <a:spcPts val="0"/>
        </a:spcAft>
        <a:buClr>
          <a:schemeClr val="tx1"/>
        </a:buClr>
        <a:buFont typeface="Arial" panose="020B0604020202020204" pitchFamily="34" charset="0"/>
        <a:buChar char="‒"/>
        <a:defRPr sz="2000" kern="1200">
          <a:solidFill>
            <a:schemeClr val="tx1"/>
          </a:solidFill>
          <a:latin typeface="+mn-lt"/>
          <a:ea typeface="+mn-ea"/>
          <a:cs typeface="+mn-cs"/>
        </a:defRPr>
      </a:lvl3pPr>
      <a:lvl4pPr marL="1044000" indent="-342000" algn="l" defTabSz="914400" rtl="0" eaLnBrk="1" latinLnBrk="0" hangingPunct="1">
        <a:lnSpc>
          <a:spcPct val="100000"/>
        </a:lnSpc>
        <a:spcBef>
          <a:spcPts val="400"/>
        </a:spcBef>
        <a:spcAft>
          <a:spcPts val="0"/>
        </a:spcAft>
        <a:buClr>
          <a:schemeClr val="tx1"/>
        </a:buClr>
        <a:buFont typeface="Wingdings" panose="05000000000000000000" pitchFamily="2" charset="2"/>
        <a:buChar char="§"/>
        <a:defRPr sz="1800" kern="1200">
          <a:solidFill>
            <a:schemeClr val="tx1"/>
          </a:solidFill>
          <a:latin typeface="+mn-lt"/>
          <a:ea typeface="+mn-ea"/>
          <a:cs typeface="+mn-cs"/>
        </a:defRPr>
      </a:lvl4pPr>
      <a:lvl5pPr marL="1368000" indent="-342000" algn="l" defTabSz="914400" rtl="0" eaLnBrk="1" latinLnBrk="0" hangingPunct="1">
        <a:lnSpc>
          <a:spcPct val="100000"/>
        </a:lnSpc>
        <a:spcBef>
          <a:spcPts val="400"/>
        </a:spcBef>
        <a:spcAft>
          <a:spcPts val="0"/>
        </a:spcAft>
        <a:buClr>
          <a:schemeClr val="tx1"/>
        </a:buClr>
        <a:buFont typeface="Courier New" panose="02070309020205020404" pitchFamily="49" charset="0"/>
        <a:buChar char="o"/>
        <a:defRPr sz="16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DE53C"/>
          </p15:clr>
        </p15:guide>
        <p15:guide id="2" pos="3840">
          <p15:clr>
            <a:srgbClr val="9FCC3B"/>
          </p15:clr>
        </p15:guide>
        <p15:guide id="3" orient="horz" pos="264">
          <p15:clr>
            <a:srgbClr val="9FCC3B"/>
          </p15:clr>
        </p15:guide>
        <p15:guide id="4" orient="horz" pos="4008">
          <p15:clr>
            <a:srgbClr val="FDE53C"/>
          </p15:clr>
        </p15:guide>
        <p15:guide id="6" pos="7440">
          <p15:clr>
            <a:srgbClr val="9FCC3B"/>
          </p15:clr>
        </p15:guide>
        <p15:guide id="7" orient="horz" pos="3696">
          <p15:clr>
            <a:srgbClr val="9FCC3B"/>
          </p15:clr>
        </p15:guide>
        <p15:guide id="9" orient="horz" pos="432">
          <p15:clr>
            <a:srgbClr val="9FCC3B"/>
          </p15:clr>
        </p15:guide>
        <p15:guide id="10" orient="horz" pos="792">
          <p15:clr>
            <a:srgbClr val="9FCC3B"/>
          </p15:clr>
        </p15:guide>
        <p15:guide id="11" orient="horz" pos="2304">
          <p15:clr>
            <a:srgbClr val="9FCC3B"/>
          </p15:clr>
        </p15:guide>
        <p15:guide id="12">
          <p15:clr>
            <a:srgbClr val="000000"/>
          </p15:clr>
        </p15:guide>
        <p15:guide id="13" pos="7680">
          <p15:clr>
            <a:srgbClr val="000000"/>
          </p15:clr>
        </p15:guide>
        <p15:guide id="14" orient="horz">
          <p15:clr>
            <a:srgbClr val="000000"/>
          </p15:clr>
        </p15:guide>
        <p15:guide id="15" orient="horz" pos="4320">
          <p15:clr>
            <a:srgbClr val="000000"/>
          </p15:clr>
        </p15:guide>
        <p15:guide id="16" pos="216">
          <p15:clr>
            <a:srgbClr val="9FCC3B"/>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B6EFD35-96B0-4B47-9487-5DD96F4897EE}"/>
              </a:ext>
            </a:extLst>
          </p:cNvPr>
          <p:cNvGraphicFramePr>
            <a:graphicFrameLocks noChangeAspect="1"/>
          </p:cNvGraphicFramePr>
          <p:nvPr userDrawn="1">
            <p:custDataLst>
              <p:tags r:id="rId41"/>
            </p:custDataLst>
            <p:extLst>
              <p:ext uri="{D42A27DB-BD31-4B8C-83A1-F6EECF244321}">
                <p14:modId xmlns:p14="http://schemas.microsoft.com/office/powerpoint/2010/main" val="474368461"/>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3" imgW="347" imgH="348" progId="TCLayout.ActiveDocument.1">
                  <p:embed/>
                </p:oleObj>
              </mc:Choice>
              <mc:Fallback>
                <p:oleObj name="think-cell Slide" r:id="rId43" imgW="347" imgH="348" progId="TCLayout.ActiveDocument.1">
                  <p:embed/>
                  <p:pic>
                    <p:nvPicPr>
                      <p:cNvPr id="7" name="Object 6" hidden="1">
                        <a:extLst>
                          <a:ext uri="{FF2B5EF4-FFF2-40B4-BE49-F238E27FC236}">
                            <a16:creationId xmlns:a16="http://schemas.microsoft.com/office/drawing/2014/main" id="{FB6EFD35-96B0-4B47-9487-5DD96F4897EE}"/>
                          </a:ext>
                        </a:extLst>
                      </p:cNvPr>
                      <p:cNvPicPr/>
                      <p:nvPr/>
                    </p:nvPicPr>
                    <p:blipFill>
                      <a:blip r:embed="rId44"/>
                      <a:stretch>
                        <a:fillRect/>
                      </a:stretch>
                    </p:blipFill>
                    <p:spPr>
                      <a:xfrm>
                        <a:off x="2118" y="1588"/>
                        <a:ext cx="2117"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D064DF94-7244-4BF8-9BB4-3CC3FB89811A}"/>
              </a:ext>
            </a:extLst>
          </p:cNvPr>
          <p:cNvSpPr/>
          <p:nvPr userDrawn="1">
            <p:custDataLst>
              <p:tags r:id="rId42"/>
            </p:custDataLst>
          </p:nvPr>
        </p:nvSpPr>
        <p:spPr>
          <a:xfrm>
            <a:off x="0" y="0"/>
            <a:ext cx="211667"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28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Placeholder 1">
            <a:extLst>
              <a:ext uri="{FF2B5EF4-FFF2-40B4-BE49-F238E27FC236}">
                <a16:creationId xmlns:a16="http://schemas.microsoft.com/office/drawing/2014/main" id="{CD5431E2-DC1C-4926-9681-B5EB493CA4A1}"/>
              </a:ext>
            </a:extLst>
          </p:cNvPr>
          <p:cNvSpPr>
            <a:spLocks noGrp="1"/>
          </p:cNvSpPr>
          <p:nvPr>
            <p:ph type="title"/>
          </p:nvPr>
        </p:nvSpPr>
        <p:spPr>
          <a:xfrm>
            <a:off x="495301" y="385346"/>
            <a:ext cx="11201401" cy="411592"/>
          </a:xfrm>
          <a:prstGeom prst="rect">
            <a:avLst/>
          </a:prstGeom>
        </p:spPr>
        <p:txBody>
          <a:bodyPr vert="horz" lIns="0" tIns="0" rIns="0" bIns="0" rtlCol="0" anchor="t">
            <a:noAutofit/>
          </a:bodyPr>
          <a:lstStyle/>
          <a:p>
            <a:r>
              <a:rPr lang="en-US"/>
              <a:t>Click to edit Master title style</a:t>
            </a:r>
          </a:p>
        </p:txBody>
      </p:sp>
      <p:sp>
        <p:nvSpPr>
          <p:cNvPr id="5" name="Footer Placeholder 4">
            <a:extLst>
              <a:ext uri="{FF2B5EF4-FFF2-40B4-BE49-F238E27FC236}">
                <a16:creationId xmlns:a16="http://schemas.microsoft.com/office/drawing/2014/main" id="{9C9C61BD-1A56-4C96-8300-B2F24AEB8A0E}"/>
              </a:ext>
            </a:extLst>
          </p:cNvPr>
          <p:cNvSpPr>
            <a:spLocks noGrp="1"/>
          </p:cNvSpPr>
          <p:nvPr>
            <p:ph type="ftr" sz="quarter" idx="3"/>
          </p:nvPr>
        </p:nvSpPr>
        <p:spPr>
          <a:xfrm>
            <a:off x="495299" y="6480166"/>
            <a:ext cx="5600703" cy="237617"/>
          </a:xfrm>
          <a:prstGeom prst="rect">
            <a:avLst/>
          </a:prstGeom>
        </p:spPr>
        <p:txBody>
          <a:bodyPr vert="horz" lIns="0" tIns="0" rIns="0" bIns="0" rtlCol="0" anchor="b">
            <a:noAutofit/>
          </a:bodyPr>
          <a:lstStyle>
            <a:lvl1pPr algn="l">
              <a:defRPr sz="800" b="1">
                <a:solidFill>
                  <a:schemeClr val="accent3"/>
                </a:solidFill>
              </a:defRPr>
            </a:lvl1pPr>
          </a:lstStyle>
          <a:p>
            <a:r>
              <a:rPr lang="en-US"/>
              <a:t>Footer, Arial Bold 8pt</a:t>
            </a:r>
          </a:p>
        </p:txBody>
      </p:sp>
      <p:sp>
        <p:nvSpPr>
          <p:cNvPr id="6" name="Slide Number Placeholder 5">
            <a:extLst>
              <a:ext uri="{FF2B5EF4-FFF2-40B4-BE49-F238E27FC236}">
                <a16:creationId xmlns:a16="http://schemas.microsoft.com/office/drawing/2014/main" id="{7B471868-C853-40C5-8660-D23F908B5BC5}"/>
              </a:ext>
            </a:extLst>
          </p:cNvPr>
          <p:cNvSpPr>
            <a:spLocks noGrp="1"/>
          </p:cNvSpPr>
          <p:nvPr>
            <p:ph type="sldNum" sz="quarter" idx="4"/>
          </p:nvPr>
        </p:nvSpPr>
        <p:spPr>
          <a:xfrm>
            <a:off x="11199757" y="6480166"/>
            <a:ext cx="496945" cy="237617"/>
          </a:xfrm>
          <a:prstGeom prst="rect">
            <a:avLst/>
          </a:prstGeom>
        </p:spPr>
        <p:txBody>
          <a:bodyPr vert="horz" lIns="0" tIns="0" rIns="0" bIns="0" rtlCol="0" anchor="b">
            <a:noAutofit/>
          </a:bodyPr>
          <a:lstStyle>
            <a:lvl1pPr algn="r">
              <a:defRPr sz="800" b="1">
                <a:solidFill>
                  <a:schemeClr val="accent3"/>
                </a:solidFill>
              </a:defRPr>
            </a:lvl1pPr>
          </a:lstStyle>
          <a:p>
            <a:fld id="{7B94EC18-1D2B-4535-B738-0E53AFE26620}" type="slidenum">
              <a:rPr lang="en-US" smtClean="0"/>
              <a:pPr/>
              <a:t>‹#›</a:t>
            </a:fld>
            <a:endParaRPr lang="en-US"/>
          </a:p>
        </p:txBody>
      </p:sp>
      <p:sp>
        <p:nvSpPr>
          <p:cNvPr id="36" name="Rectangle 23">
            <a:extLst>
              <a:ext uri="{FF2B5EF4-FFF2-40B4-BE49-F238E27FC236}">
                <a16:creationId xmlns:a16="http://schemas.microsoft.com/office/drawing/2014/main" id="{D7686E33-694A-4833-A47B-FAB757D25342}"/>
              </a:ext>
            </a:extLst>
          </p:cNvPr>
          <p:cNvSpPr>
            <a:spLocks noChangeArrowheads="1"/>
          </p:cNvSpPr>
          <p:nvPr userDrawn="1"/>
        </p:nvSpPr>
        <p:spPr bwMode="auto">
          <a:xfrm>
            <a:off x="6594837" y="6478016"/>
            <a:ext cx="4118435" cy="215444"/>
          </a:xfrm>
          <a:prstGeom prst="rect">
            <a:avLst/>
          </a:prstGeom>
          <a:noFill/>
          <a:ln>
            <a:noFill/>
          </a:ln>
        </p:spPr>
        <p:txBody>
          <a:bodyPr wrap="none" lIns="0" tIns="0" rIns="0" bIns="0" anchor="b">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r" eaLnBrk="1" hangingPunct="1">
              <a:defRPr/>
            </a:pPr>
            <a:r>
              <a:rPr lang="en-US" altLang="en-US" sz="700">
                <a:solidFill>
                  <a:schemeClr val="accent3"/>
                </a:solidFill>
                <a:latin typeface="+mn-lt"/>
                <a:cs typeface="Arial" panose="020B0604020202020204" pitchFamily="34" charset="0"/>
              </a:rPr>
              <a:t>© 2023 Honeywell International Inc. Neither this document nor the information contained herein may be reproduced, used, distributed or disclosed to others without the written consent of Honeywell</a:t>
            </a:r>
          </a:p>
        </p:txBody>
      </p:sp>
      <p:sp>
        <p:nvSpPr>
          <p:cNvPr id="9" name="Text Placeholder 8">
            <a:extLst>
              <a:ext uri="{FF2B5EF4-FFF2-40B4-BE49-F238E27FC236}">
                <a16:creationId xmlns:a16="http://schemas.microsoft.com/office/drawing/2014/main" id="{5BBF797E-7EC6-4711-AAB8-6396BD7D8B20}"/>
              </a:ext>
            </a:extLst>
          </p:cNvPr>
          <p:cNvSpPr>
            <a:spLocks noGrp="1"/>
          </p:cNvSpPr>
          <p:nvPr>
            <p:ph type="body" idx="1"/>
          </p:nvPr>
        </p:nvSpPr>
        <p:spPr>
          <a:xfrm>
            <a:off x="495300" y="1089024"/>
            <a:ext cx="11201401" cy="51593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487843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 id="2147483734" r:id="rId23"/>
    <p:sldLayoutId id="2147483735" r:id="rId24"/>
    <p:sldLayoutId id="2147483736" r:id="rId25"/>
    <p:sldLayoutId id="2147483737" r:id="rId26"/>
    <p:sldLayoutId id="2147483738" r:id="rId27"/>
    <p:sldLayoutId id="2147483739" r:id="rId28"/>
    <p:sldLayoutId id="2147483740" r:id="rId29"/>
    <p:sldLayoutId id="2147483741" r:id="rId30"/>
    <p:sldLayoutId id="2147483742" r:id="rId31"/>
    <p:sldLayoutId id="2147483743" r:id="rId32"/>
    <p:sldLayoutId id="2147483744" r:id="rId33"/>
    <p:sldLayoutId id="2147483745" r:id="rId34"/>
    <p:sldLayoutId id="2147483746" r:id="rId35"/>
    <p:sldLayoutId id="2147483747" r:id="rId36"/>
    <p:sldLayoutId id="2147483748" r:id="rId37"/>
    <p:sldLayoutId id="2147483749" r:id="rId38"/>
    <p:sldLayoutId id="2147483750" r:id="rId39"/>
  </p:sldLayoutIdLst>
  <p:hf hdr="0" ftr="0" dt="0"/>
  <p:txStyles>
    <p:titleStyle>
      <a:lvl1pPr algn="l" defTabSz="685800" rtl="0" eaLnBrk="1" latinLnBrk="0" hangingPunct="1">
        <a:lnSpc>
          <a:spcPct val="90000"/>
        </a:lnSpc>
        <a:spcBef>
          <a:spcPct val="0"/>
        </a:spcBef>
        <a:buNone/>
        <a:defRPr sz="2800" kern="1200" cap="all" baseline="0">
          <a:solidFill>
            <a:schemeClr val="tx1"/>
          </a:solidFill>
          <a:latin typeface="+mj-lt"/>
          <a:ea typeface="+mj-ea"/>
          <a:cs typeface="+mj-cs"/>
        </a:defRPr>
      </a:lvl1pPr>
    </p:titleStyle>
    <p:bodyStyle>
      <a:lvl1pPr marL="0" indent="0" algn="l" defTabSz="6858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230188" indent="-230188" algn="l" defTabSz="685800" rtl="0" eaLnBrk="1" latinLnBrk="0" hangingPunct="1">
        <a:lnSpc>
          <a:spcPct val="100000"/>
        </a:lnSpc>
        <a:spcBef>
          <a:spcPts val="0"/>
        </a:spcBef>
        <a:spcAft>
          <a:spcPts val="600"/>
        </a:spcAft>
        <a:buClr>
          <a:srgbClr val="DC202E"/>
        </a:buClr>
        <a:buFont typeface="Arial" panose="020B0604020202020204" pitchFamily="34" charset="0"/>
        <a:buChar char="•"/>
        <a:defRPr sz="2000" kern="1200">
          <a:solidFill>
            <a:schemeClr val="tx1"/>
          </a:solidFill>
          <a:latin typeface="+mn-lt"/>
          <a:ea typeface="+mn-ea"/>
          <a:cs typeface="+mn-cs"/>
        </a:defRPr>
      </a:lvl2pPr>
      <a:lvl3pPr marL="457200" indent="-227013" algn="l" defTabSz="685800" rtl="0" eaLnBrk="1" latinLnBrk="0" hangingPunct="1">
        <a:lnSpc>
          <a:spcPct val="100000"/>
        </a:lnSpc>
        <a:spcBef>
          <a:spcPts val="0"/>
        </a:spcBef>
        <a:spcAft>
          <a:spcPts val="600"/>
        </a:spcAft>
        <a:buClrTx/>
        <a:buFont typeface="Arial" panose="020B0604020202020204" pitchFamily="34" charset="0"/>
        <a:buChar char="‒"/>
        <a:defRPr sz="1800" kern="1200">
          <a:solidFill>
            <a:schemeClr val="tx1"/>
          </a:solidFill>
          <a:latin typeface="+mn-lt"/>
          <a:ea typeface="+mn-ea"/>
          <a:cs typeface="+mn-cs"/>
        </a:defRPr>
      </a:lvl3pPr>
      <a:lvl4pPr marL="684213" indent="-222250" algn="l" defTabSz="685800" rtl="0" eaLnBrk="1" latinLnBrk="0" hangingPunct="1">
        <a:lnSpc>
          <a:spcPct val="100000"/>
        </a:lnSpc>
        <a:spcBef>
          <a:spcPts val="0"/>
        </a:spcBef>
        <a:spcAft>
          <a:spcPts val="600"/>
        </a:spcAft>
        <a:buClr>
          <a:schemeClr val="accent2"/>
        </a:buClr>
        <a:buFont typeface="Wingdings" panose="05000000000000000000" pitchFamily="2" charset="2"/>
        <a:buChar char="§"/>
        <a:defRPr lang="en-US" sz="1600" kern="1200" dirty="0" smtClean="0">
          <a:solidFill>
            <a:schemeClr val="tx1"/>
          </a:solidFill>
          <a:latin typeface="+mn-lt"/>
          <a:ea typeface="+mn-ea"/>
          <a:cs typeface="+mn-cs"/>
        </a:defRPr>
      </a:lvl4pPr>
      <a:lvl5pPr marL="854075" indent="-169863" algn="l" defTabSz="685800" rtl="0" eaLnBrk="1" latinLnBrk="0" hangingPunct="1">
        <a:lnSpc>
          <a:spcPct val="100000"/>
        </a:lnSpc>
        <a:spcBef>
          <a:spcPts val="0"/>
        </a:spcBef>
        <a:spcAft>
          <a:spcPts val="600"/>
        </a:spcAft>
        <a:buClr>
          <a:schemeClr val="tx1"/>
        </a:buClr>
        <a:buFont typeface="Arial" panose="020B0604020202020204" pitchFamily="34" charset="0"/>
        <a:buChar char="•"/>
        <a:defRPr sz="1400" b="0" kern="1200" baseline="0">
          <a:solidFill>
            <a:schemeClr val="tx1"/>
          </a:solidFill>
          <a:latin typeface="+mn-lt"/>
          <a:ea typeface="+mn-ea"/>
          <a:cs typeface="+mn-cs"/>
        </a:defRPr>
      </a:lvl5pPr>
      <a:lvl6pPr marL="742950" indent="-111125"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DE53C"/>
          </p15:clr>
        </p15:guide>
        <p15:guide id="2" pos="3840">
          <p15:clr>
            <a:srgbClr val="9FCC3B"/>
          </p15:clr>
        </p15:guide>
        <p15:guide id="3" orient="horz" pos="504">
          <p15:clr>
            <a:srgbClr val="9FCC3B"/>
          </p15:clr>
        </p15:guide>
        <p15:guide id="4" orient="horz" pos="4080">
          <p15:clr>
            <a:srgbClr val="FDE53C"/>
          </p15:clr>
        </p15:guide>
        <p15:guide id="6" pos="7368">
          <p15:clr>
            <a:srgbClr val="9FCC3B"/>
          </p15:clr>
        </p15:guide>
        <p15:guide id="7" orient="horz" pos="3840">
          <p15:clr>
            <a:srgbClr val="9FCC3B"/>
          </p15:clr>
        </p15:guide>
        <p15:guide id="10" orient="horz" pos="744">
          <p15:clr>
            <a:srgbClr val="9FCC3B"/>
          </p15:clr>
        </p15:guide>
        <p15:guide id="11" orient="horz" pos="2304">
          <p15:clr>
            <a:srgbClr val="9FCC3B"/>
          </p15:clr>
        </p15:guide>
        <p15:guide id="12">
          <p15:clr>
            <a:srgbClr val="000000"/>
          </p15:clr>
        </p15:guide>
        <p15:guide id="13" pos="7680">
          <p15:clr>
            <a:srgbClr val="000000"/>
          </p15:clr>
        </p15:guide>
        <p15:guide id="14" orient="horz">
          <p15:clr>
            <a:srgbClr val="000000"/>
          </p15:clr>
        </p15:guide>
        <p15:guide id="15" orient="horz" pos="4320">
          <p15:clr>
            <a:srgbClr val="000000"/>
          </p15:clr>
        </p15:guide>
        <p15:guide id="16" pos="312">
          <p15:clr>
            <a:srgbClr val="9FCC3B"/>
          </p15:clr>
        </p15:guide>
        <p15:guide id="17" orient="horz" pos="240">
          <p15:clr>
            <a:srgbClr val="9FCC3B"/>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92A7798-F3DB-43C4-B103-4253CC2C0EA8}"/>
              </a:ext>
            </a:extLst>
          </p:cNvPr>
          <p:cNvGraphicFramePr>
            <a:graphicFrameLocks noChangeAspect="1"/>
          </p:cNvGraphicFramePr>
          <p:nvPr userDrawn="1">
            <p:custDataLst>
              <p:tags r:id="rId58"/>
            </p:custDataLst>
            <p:extLst>
              <p:ext uri="{D42A27DB-BD31-4B8C-83A1-F6EECF244321}">
                <p14:modId xmlns:p14="http://schemas.microsoft.com/office/powerpoint/2010/main" val="1233220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0" imgW="347" imgH="348" progId="TCLayout.ActiveDocument.1">
                  <p:embed/>
                </p:oleObj>
              </mc:Choice>
              <mc:Fallback>
                <p:oleObj name="think-cell Slide" r:id="rId60" imgW="347" imgH="348" progId="TCLayout.ActiveDocument.1">
                  <p:embed/>
                  <p:pic>
                    <p:nvPicPr>
                      <p:cNvPr id="5" name="Object 4" hidden="1">
                        <a:extLst>
                          <a:ext uri="{FF2B5EF4-FFF2-40B4-BE49-F238E27FC236}">
                            <a16:creationId xmlns:a16="http://schemas.microsoft.com/office/drawing/2014/main" id="{A92A7798-F3DB-43C4-B103-4253CC2C0EA8}"/>
                          </a:ext>
                        </a:extLst>
                      </p:cNvPr>
                      <p:cNvPicPr/>
                      <p:nvPr/>
                    </p:nvPicPr>
                    <p:blipFill>
                      <a:blip r:embed="rId6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9442B51-3222-4383-9C98-1E5D34F0910A}"/>
              </a:ext>
            </a:extLst>
          </p:cNvPr>
          <p:cNvSpPr/>
          <p:nvPr userDrawn="1">
            <p:custDataLst>
              <p:tags r:id="rId59"/>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2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Placeholder 1">
            <a:extLst>
              <a:ext uri="{FF2B5EF4-FFF2-40B4-BE49-F238E27FC236}">
                <a16:creationId xmlns:a16="http://schemas.microsoft.com/office/drawing/2014/main" id="{CD5431E2-DC1C-4926-9681-B5EB493CA4A1}"/>
              </a:ext>
            </a:extLst>
          </p:cNvPr>
          <p:cNvSpPr>
            <a:spLocks noGrp="1"/>
          </p:cNvSpPr>
          <p:nvPr>
            <p:ph type="title"/>
          </p:nvPr>
        </p:nvSpPr>
        <p:spPr>
          <a:xfrm>
            <a:off x="342900" y="422624"/>
            <a:ext cx="11462413" cy="419100"/>
          </a:xfrm>
          <a:prstGeom prst="rect">
            <a:avLst/>
          </a:prstGeom>
        </p:spPr>
        <p:txBody>
          <a:bodyPr vert="horz" lIns="0" tIns="0" rIns="0" bIns="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43AB30FB-4B8F-4B77-AC4C-E2E31B21423D}"/>
              </a:ext>
            </a:extLst>
          </p:cNvPr>
          <p:cNvSpPr>
            <a:spLocks noGrp="1"/>
          </p:cNvSpPr>
          <p:nvPr>
            <p:ph type="body" idx="1"/>
          </p:nvPr>
        </p:nvSpPr>
        <p:spPr>
          <a:xfrm>
            <a:off x="342900" y="1257300"/>
            <a:ext cx="11462413" cy="4378085"/>
          </a:xfrm>
          <a:prstGeom prst="rect">
            <a:avLst/>
          </a:prstGeom>
        </p:spPr>
        <p:txBody>
          <a:bodyPr vert="horz" lIns="0" tIns="0" rIns="0" bIns="0" rtlCol="0">
            <a:noAutofit/>
          </a:body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6" name="Slide Number Placeholder 5">
            <a:extLst>
              <a:ext uri="{FF2B5EF4-FFF2-40B4-BE49-F238E27FC236}">
                <a16:creationId xmlns:a16="http://schemas.microsoft.com/office/drawing/2014/main" id="{7B471868-C853-40C5-8660-D23F908B5BC5}"/>
              </a:ext>
            </a:extLst>
          </p:cNvPr>
          <p:cNvSpPr>
            <a:spLocks noGrp="1"/>
          </p:cNvSpPr>
          <p:nvPr>
            <p:ph type="sldNum" sz="quarter" idx="4"/>
          </p:nvPr>
        </p:nvSpPr>
        <p:spPr>
          <a:xfrm>
            <a:off x="11308368" y="6499828"/>
            <a:ext cx="496945" cy="237617"/>
          </a:xfrm>
          <a:prstGeom prst="rect">
            <a:avLst/>
          </a:prstGeom>
        </p:spPr>
        <p:txBody>
          <a:bodyPr vert="horz" lIns="0" tIns="0" rIns="0" bIns="0" rtlCol="0" anchor="ctr">
            <a:noAutofit/>
          </a:bodyPr>
          <a:lstStyle>
            <a:lvl1pPr algn="r">
              <a:defRPr sz="800" b="0">
                <a:solidFill>
                  <a:schemeClr val="accent3"/>
                </a:solidFill>
              </a:defRPr>
            </a:lvl1pPr>
          </a:lstStyle>
          <a:p>
            <a:fld id="{7B94EC18-1D2B-4535-B738-0E53AFE26620}" type="slidenum">
              <a:rPr lang="en-US" smtClean="0"/>
              <a:pPr/>
              <a:t>‹#›</a:t>
            </a:fld>
            <a:endParaRPr lang="en-US"/>
          </a:p>
        </p:txBody>
      </p:sp>
      <p:sp>
        <p:nvSpPr>
          <p:cNvPr id="8" name="Rectangle 23">
            <a:extLst>
              <a:ext uri="{FF2B5EF4-FFF2-40B4-BE49-F238E27FC236}">
                <a16:creationId xmlns:a16="http://schemas.microsoft.com/office/drawing/2014/main" id="{38DD887E-96DC-4944-9F40-77BD91C30C11}"/>
              </a:ext>
            </a:extLst>
          </p:cNvPr>
          <p:cNvSpPr>
            <a:spLocks noChangeArrowheads="1"/>
          </p:cNvSpPr>
          <p:nvPr userDrawn="1"/>
        </p:nvSpPr>
        <p:spPr bwMode="auto">
          <a:xfrm>
            <a:off x="6922389" y="6464368"/>
            <a:ext cx="4118435" cy="215444"/>
          </a:xfrm>
          <a:prstGeom prst="rect">
            <a:avLst/>
          </a:prstGeom>
          <a:noFill/>
          <a:ln>
            <a:noFill/>
          </a:ln>
        </p:spPr>
        <p:txBody>
          <a:bodyPr wrap="none" lIns="0" tIns="0" rIns="0" bIns="0" anchor="b">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r" eaLnBrk="1" hangingPunct="1">
              <a:defRPr/>
            </a:pPr>
            <a:r>
              <a:rPr lang="en-US" altLang="en-US" sz="700">
                <a:solidFill>
                  <a:schemeClr val="accent3"/>
                </a:solidFill>
                <a:latin typeface="+mn-lt"/>
                <a:cs typeface="Arial" panose="020B0604020202020204" pitchFamily="34" charset="0"/>
              </a:rPr>
              <a:t>© 2024 Honeywell International Inc. Neither this document nor the information contained herein may be reproduced, used, distributed or disclosed to others without the written consent of Honeywell</a:t>
            </a:r>
          </a:p>
        </p:txBody>
      </p:sp>
    </p:spTree>
    <p:extLst>
      <p:ext uri="{BB962C8B-B14F-4D97-AF65-F5344CB8AC3E}">
        <p14:creationId xmlns:p14="http://schemas.microsoft.com/office/powerpoint/2010/main" val="2138641942"/>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 id="2147483771" r:id="rId20"/>
    <p:sldLayoutId id="2147483772" r:id="rId21"/>
    <p:sldLayoutId id="2147483773" r:id="rId22"/>
    <p:sldLayoutId id="2147483774" r:id="rId23"/>
    <p:sldLayoutId id="2147483775" r:id="rId24"/>
    <p:sldLayoutId id="2147483776" r:id="rId25"/>
    <p:sldLayoutId id="2147483777" r:id="rId26"/>
    <p:sldLayoutId id="2147483778" r:id="rId27"/>
    <p:sldLayoutId id="2147483779" r:id="rId28"/>
    <p:sldLayoutId id="2147483780" r:id="rId29"/>
    <p:sldLayoutId id="2147483781" r:id="rId30"/>
    <p:sldLayoutId id="2147483782" r:id="rId31"/>
    <p:sldLayoutId id="2147483783" r:id="rId32"/>
    <p:sldLayoutId id="2147483784" r:id="rId33"/>
    <p:sldLayoutId id="2147483785" r:id="rId34"/>
    <p:sldLayoutId id="2147483786" r:id="rId35"/>
    <p:sldLayoutId id="2147483787" r:id="rId36"/>
    <p:sldLayoutId id="2147483788" r:id="rId37"/>
    <p:sldLayoutId id="2147483789" r:id="rId38"/>
    <p:sldLayoutId id="2147483790" r:id="rId39"/>
    <p:sldLayoutId id="2147483791" r:id="rId40"/>
    <p:sldLayoutId id="2147483792" r:id="rId41"/>
    <p:sldLayoutId id="2147483793" r:id="rId42"/>
    <p:sldLayoutId id="2147483794" r:id="rId43"/>
    <p:sldLayoutId id="2147483795" r:id="rId44"/>
    <p:sldLayoutId id="2147483796" r:id="rId45"/>
    <p:sldLayoutId id="2147483797" r:id="rId46"/>
    <p:sldLayoutId id="2147483798" r:id="rId47"/>
    <p:sldLayoutId id="2147483799" r:id="rId48"/>
    <p:sldLayoutId id="2147483800" r:id="rId49"/>
    <p:sldLayoutId id="2147483801" r:id="rId50"/>
    <p:sldLayoutId id="2147483802" r:id="rId51"/>
    <p:sldLayoutId id="2147483803" r:id="rId52"/>
    <p:sldLayoutId id="2147483804" r:id="rId53"/>
    <p:sldLayoutId id="2147483805" r:id="rId54"/>
    <p:sldLayoutId id="2147483806" r:id="rId55"/>
    <p:sldLayoutId id="2147483965" r:id="rId56"/>
  </p:sldLayoutIdLst>
  <p:hf hdr="0" ftr="0"/>
  <p:txStyles>
    <p:titleStyle>
      <a:lvl1pPr algn="l" defTabSz="914400" rtl="0" eaLnBrk="1" latinLnBrk="0" hangingPunct="1">
        <a:lnSpc>
          <a:spcPct val="80000"/>
        </a:lnSpc>
        <a:spcBef>
          <a:spcPct val="0"/>
        </a:spcBef>
        <a:buNone/>
        <a:defRPr sz="2800" kern="1200" cap="all" spc="-15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400"/>
        </a:spcBef>
        <a:spcAft>
          <a:spcPts val="0"/>
        </a:spcAft>
        <a:buFont typeface="Arial" panose="020B0604020202020204" pitchFamily="34" charset="0"/>
        <a:buNone/>
        <a:defRPr sz="2400" b="1" kern="1200">
          <a:solidFill>
            <a:schemeClr val="tx1"/>
          </a:solidFill>
          <a:latin typeface="+mn-lt"/>
          <a:ea typeface="+mn-ea"/>
          <a:cs typeface="+mn-cs"/>
        </a:defRPr>
      </a:lvl1pPr>
      <a:lvl2pPr marL="0" indent="-342000" algn="l" defTabSz="914400" rtl="0" eaLnBrk="1" latinLnBrk="0" hangingPunct="1">
        <a:lnSpc>
          <a:spcPct val="100000"/>
        </a:lnSpc>
        <a:spcBef>
          <a:spcPts val="400"/>
        </a:spcBef>
        <a:spcAft>
          <a:spcPts val="0"/>
        </a:spcAft>
        <a:buClr>
          <a:schemeClr val="tx1"/>
        </a:buClr>
        <a:buFont typeface="Arial" panose="020B0604020202020204" pitchFamily="34" charset="0"/>
        <a:buChar char="•"/>
        <a:defRPr sz="2200" kern="1200">
          <a:solidFill>
            <a:schemeClr val="tx1"/>
          </a:solidFill>
          <a:latin typeface="+mn-lt"/>
          <a:ea typeface="+mn-ea"/>
          <a:cs typeface="+mn-cs"/>
        </a:defRPr>
      </a:lvl2pPr>
      <a:lvl3pPr marL="720000" indent="-342900" algn="l" defTabSz="914400" rtl="0" eaLnBrk="1" latinLnBrk="0" hangingPunct="1">
        <a:lnSpc>
          <a:spcPct val="100000"/>
        </a:lnSpc>
        <a:spcBef>
          <a:spcPts val="400"/>
        </a:spcBef>
        <a:spcAft>
          <a:spcPts val="0"/>
        </a:spcAft>
        <a:buClr>
          <a:schemeClr val="tx1"/>
        </a:buClr>
        <a:buFont typeface="Arial" panose="020B0604020202020204" pitchFamily="34" charset="0"/>
        <a:buChar char="‒"/>
        <a:defRPr sz="2000" kern="1200">
          <a:solidFill>
            <a:schemeClr val="tx1"/>
          </a:solidFill>
          <a:latin typeface="+mn-lt"/>
          <a:ea typeface="+mn-ea"/>
          <a:cs typeface="+mn-cs"/>
        </a:defRPr>
      </a:lvl3pPr>
      <a:lvl4pPr marL="1044000" indent="-342000" algn="l" defTabSz="914400" rtl="0" eaLnBrk="1" latinLnBrk="0" hangingPunct="1">
        <a:lnSpc>
          <a:spcPct val="100000"/>
        </a:lnSpc>
        <a:spcBef>
          <a:spcPts val="400"/>
        </a:spcBef>
        <a:spcAft>
          <a:spcPts val="0"/>
        </a:spcAft>
        <a:buClr>
          <a:schemeClr val="tx1"/>
        </a:buClr>
        <a:buFont typeface="Wingdings" panose="05000000000000000000" pitchFamily="2" charset="2"/>
        <a:buChar char="§"/>
        <a:defRPr sz="1800" kern="1200">
          <a:solidFill>
            <a:schemeClr val="tx1"/>
          </a:solidFill>
          <a:latin typeface="+mn-lt"/>
          <a:ea typeface="+mn-ea"/>
          <a:cs typeface="+mn-cs"/>
        </a:defRPr>
      </a:lvl4pPr>
      <a:lvl5pPr marL="1368000" indent="-342000" algn="l" defTabSz="914400" rtl="0" eaLnBrk="1" latinLnBrk="0" hangingPunct="1">
        <a:lnSpc>
          <a:spcPct val="100000"/>
        </a:lnSpc>
        <a:spcBef>
          <a:spcPts val="400"/>
        </a:spcBef>
        <a:spcAft>
          <a:spcPts val="0"/>
        </a:spcAft>
        <a:buClr>
          <a:schemeClr val="tx1"/>
        </a:buClr>
        <a:buFont typeface="Courier New" panose="02070309020205020404" pitchFamily="49" charset="0"/>
        <a:buChar char="o"/>
        <a:defRPr sz="16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DE53C"/>
          </p15:clr>
        </p15:guide>
        <p15:guide id="2" pos="3840">
          <p15:clr>
            <a:srgbClr val="9FCC3B"/>
          </p15:clr>
        </p15:guide>
        <p15:guide id="3" orient="horz" pos="264">
          <p15:clr>
            <a:srgbClr val="9FCC3B"/>
          </p15:clr>
        </p15:guide>
        <p15:guide id="4" orient="horz" pos="4008">
          <p15:clr>
            <a:srgbClr val="FDE53C"/>
          </p15:clr>
        </p15:guide>
        <p15:guide id="6" pos="7440">
          <p15:clr>
            <a:srgbClr val="9FCC3B"/>
          </p15:clr>
        </p15:guide>
        <p15:guide id="7" orient="horz" pos="3696">
          <p15:clr>
            <a:srgbClr val="9FCC3B"/>
          </p15:clr>
        </p15:guide>
        <p15:guide id="9" orient="horz" pos="432">
          <p15:clr>
            <a:srgbClr val="9FCC3B"/>
          </p15:clr>
        </p15:guide>
        <p15:guide id="10" orient="horz" pos="792">
          <p15:clr>
            <a:srgbClr val="9FCC3B"/>
          </p15:clr>
        </p15:guide>
        <p15:guide id="11" orient="horz" pos="2304">
          <p15:clr>
            <a:srgbClr val="9FCC3B"/>
          </p15:clr>
        </p15:guide>
        <p15:guide id="12">
          <p15:clr>
            <a:srgbClr val="000000"/>
          </p15:clr>
        </p15:guide>
        <p15:guide id="13" pos="7680">
          <p15:clr>
            <a:srgbClr val="000000"/>
          </p15:clr>
        </p15:guide>
        <p15:guide id="14" orient="horz">
          <p15:clr>
            <a:srgbClr val="000000"/>
          </p15:clr>
        </p15:guide>
        <p15:guide id="15" orient="horz" pos="4320">
          <p15:clr>
            <a:srgbClr val="000000"/>
          </p15:clr>
        </p15:guide>
        <p15:guide id="16" pos="216">
          <p15:clr>
            <a:srgbClr val="9FCC3B"/>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8073797B-4FB4-49F4-B818-84098BEE1978}"/>
              </a:ext>
            </a:extLst>
          </p:cNvPr>
          <p:cNvGraphicFramePr>
            <a:graphicFrameLocks noChangeAspect="1"/>
          </p:cNvGraphicFramePr>
          <p:nvPr userDrawn="1">
            <p:custDataLst>
              <p:tags r:id="rId45"/>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7" imgW="421" imgH="423" progId="TCLayout.ActiveDocument.1">
                  <p:embed/>
                </p:oleObj>
              </mc:Choice>
              <mc:Fallback>
                <p:oleObj name="think-cell Slide" r:id="rId47" imgW="421" imgH="423" progId="TCLayout.ActiveDocument.1">
                  <p:embed/>
                  <p:pic>
                    <p:nvPicPr>
                      <p:cNvPr id="9" name="Object 8" hidden="1">
                        <a:extLst>
                          <a:ext uri="{FF2B5EF4-FFF2-40B4-BE49-F238E27FC236}">
                            <a16:creationId xmlns:a16="http://schemas.microsoft.com/office/drawing/2014/main" id="{8073797B-4FB4-49F4-B818-84098BEE1978}"/>
                          </a:ext>
                        </a:extLst>
                      </p:cNvPr>
                      <p:cNvPicPr/>
                      <p:nvPr/>
                    </p:nvPicPr>
                    <p:blipFill>
                      <a:blip r:embed="rId48"/>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BD319B50-4ECD-4CF1-8B70-9DAF381A457A}"/>
              </a:ext>
            </a:extLst>
          </p:cNvPr>
          <p:cNvSpPr/>
          <p:nvPr userDrawn="1">
            <p:custDataLst>
              <p:tags r:id="rId46"/>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200" b="0" i="0" baseline="0">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Placeholder 1">
            <a:extLst>
              <a:ext uri="{FF2B5EF4-FFF2-40B4-BE49-F238E27FC236}">
                <a16:creationId xmlns:a16="http://schemas.microsoft.com/office/drawing/2014/main" id="{CD5431E2-DC1C-4926-9681-B5EB493CA4A1}"/>
              </a:ext>
            </a:extLst>
          </p:cNvPr>
          <p:cNvSpPr>
            <a:spLocks noGrp="1"/>
          </p:cNvSpPr>
          <p:nvPr>
            <p:ph type="title"/>
          </p:nvPr>
        </p:nvSpPr>
        <p:spPr>
          <a:xfrm>
            <a:off x="495299" y="495300"/>
            <a:ext cx="11201401" cy="419100"/>
          </a:xfrm>
          <a:prstGeom prst="rect">
            <a:avLst/>
          </a:prstGeom>
        </p:spPr>
        <p:txBody>
          <a:bodyPr vert="horz" lIns="0" tIns="0" rIns="0" bIns="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43AB30FB-4B8F-4B77-AC4C-E2E31B21423D}"/>
              </a:ext>
            </a:extLst>
          </p:cNvPr>
          <p:cNvSpPr>
            <a:spLocks noGrp="1"/>
          </p:cNvSpPr>
          <p:nvPr>
            <p:ph type="body" idx="1"/>
          </p:nvPr>
        </p:nvSpPr>
        <p:spPr>
          <a:xfrm>
            <a:off x="495299" y="1409700"/>
            <a:ext cx="11201401" cy="4457701"/>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9C9C61BD-1A56-4C96-8300-B2F24AEB8A0E}"/>
              </a:ext>
            </a:extLst>
          </p:cNvPr>
          <p:cNvSpPr>
            <a:spLocks noGrp="1"/>
          </p:cNvSpPr>
          <p:nvPr>
            <p:ph type="ftr" sz="quarter" idx="3"/>
          </p:nvPr>
        </p:nvSpPr>
        <p:spPr>
          <a:xfrm>
            <a:off x="495299" y="6480164"/>
            <a:ext cx="5600702" cy="237617"/>
          </a:xfrm>
          <a:prstGeom prst="rect">
            <a:avLst/>
          </a:prstGeom>
        </p:spPr>
        <p:txBody>
          <a:bodyPr vert="horz" lIns="0" tIns="0" rIns="0" bIns="0" rtlCol="0" anchor="b">
            <a:noAutofit/>
          </a:bodyPr>
          <a:lstStyle>
            <a:lvl1pPr algn="l">
              <a:defRPr sz="1000" b="1">
                <a:solidFill>
                  <a:schemeClr val="accent3"/>
                </a:solidFill>
              </a:defRPr>
            </a:lvl1pPr>
          </a:lstStyle>
          <a:p>
            <a:r>
              <a:rPr lang="en-US"/>
              <a:t>Footer, Arial Bold 10pt</a:t>
            </a:r>
          </a:p>
        </p:txBody>
      </p:sp>
      <p:sp>
        <p:nvSpPr>
          <p:cNvPr id="6" name="Slide Number Placeholder 5">
            <a:extLst>
              <a:ext uri="{FF2B5EF4-FFF2-40B4-BE49-F238E27FC236}">
                <a16:creationId xmlns:a16="http://schemas.microsoft.com/office/drawing/2014/main" id="{7B471868-C853-40C5-8660-D23F908B5BC5}"/>
              </a:ext>
            </a:extLst>
          </p:cNvPr>
          <p:cNvSpPr>
            <a:spLocks noGrp="1"/>
          </p:cNvSpPr>
          <p:nvPr>
            <p:ph type="sldNum" sz="quarter" idx="4"/>
          </p:nvPr>
        </p:nvSpPr>
        <p:spPr>
          <a:xfrm>
            <a:off x="11199755" y="6480164"/>
            <a:ext cx="496945" cy="237617"/>
          </a:xfrm>
          <a:prstGeom prst="rect">
            <a:avLst/>
          </a:prstGeom>
        </p:spPr>
        <p:txBody>
          <a:bodyPr vert="horz" lIns="0" tIns="0" rIns="0" bIns="0" rtlCol="0" anchor="b">
            <a:noAutofit/>
          </a:bodyPr>
          <a:lstStyle>
            <a:lvl1pPr algn="r">
              <a:defRPr sz="1000" b="1">
                <a:solidFill>
                  <a:schemeClr val="accent3"/>
                </a:solidFill>
              </a:defRPr>
            </a:lvl1pPr>
          </a:lstStyle>
          <a:p>
            <a:fld id="{7B94EC18-1D2B-4535-B738-0E53AFE26620}" type="slidenum">
              <a:rPr lang="en-US" smtClean="0"/>
              <a:pPr/>
              <a:t>‹#›</a:t>
            </a:fld>
            <a:endParaRPr lang="en-US"/>
          </a:p>
        </p:txBody>
      </p:sp>
      <p:sp>
        <p:nvSpPr>
          <p:cNvPr id="36" name="Rectangle 23">
            <a:extLst>
              <a:ext uri="{FF2B5EF4-FFF2-40B4-BE49-F238E27FC236}">
                <a16:creationId xmlns:a16="http://schemas.microsoft.com/office/drawing/2014/main" id="{D7686E33-694A-4833-A47B-FAB757D25342}"/>
              </a:ext>
            </a:extLst>
          </p:cNvPr>
          <p:cNvSpPr>
            <a:spLocks noChangeArrowheads="1"/>
          </p:cNvSpPr>
          <p:nvPr userDrawn="1"/>
        </p:nvSpPr>
        <p:spPr bwMode="auto">
          <a:xfrm>
            <a:off x="6594837" y="6478016"/>
            <a:ext cx="4118435" cy="215444"/>
          </a:xfrm>
          <a:prstGeom prst="rect">
            <a:avLst/>
          </a:prstGeom>
          <a:noFill/>
          <a:ln>
            <a:noFill/>
          </a:ln>
        </p:spPr>
        <p:txBody>
          <a:bodyPr wrap="none" lIns="0" tIns="0" rIns="0" bIns="0" anchor="b">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800">
                <a:solidFill>
                  <a:schemeClr val="accent3"/>
                </a:solidFill>
                <a:latin typeface="+mn-lt"/>
                <a:cs typeface="Arial" panose="020B0604020202020204" pitchFamily="34" charset="0"/>
              </a:rPr>
              <a:t>Honeywell Confidential - ©2025 by Honeywell International Inc. All rights reserved.</a:t>
            </a:r>
          </a:p>
        </p:txBody>
      </p:sp>
    </p:spTree>
    <p:extLst>
      <p:ext uri="{BB962C8B-B14F-4D97-AF65-F5344CB8AC3E}">
        <p14:creationId xmlns:p14="http://schemas.microsoft.com/office/powerpoint/2010/main" val="613255032"/>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 id="2147483822" r:id="rId15"/>
    <p:sldLayoutId id="2147483823" r:id="rId16"/>
    <p:sldLayoutId id="2147483824" r:id="rId17"/>
    <p:sldLayoutId id="2147483825" r:id="rId18"/>
    <p:sldLayoutId id="2147483826" r:id="rId19"/>
    <p:sldLayoutId id="2147483827" r:id="rId20"/>
    <p:sldLayoutId id="2147483828" r:id="rId21"/>
    <p:sldLayoutId id="2147483829" r:id="rId22"/>
    <p:sldLayoutId id="2147483830" r:id="rId23"/>
    <p:sldLayoutId id="2147483831" r:id="rId24"/>
    <p:sldLayoutId id="2147483832" r:id="rId25"/>
    <p:sldLayoutId id="2147483833" r:id="rId26"/>
    <p:sldLayoutId id="2147483834" r:id="rId27"/>
    <p:sldLayoutId id="2147483835" r:id="rId28"/>
    <p:sldLayoutId id="2147483836" r:id="rId29"/>
    <p:sldLayoutId id="2147483837" r:id="rId30"/>
    <p:sldLayoutId id="2147483838" r:id="rId31"/>
    <p:sldLayoutId id="2147483839" r:id="rId32"/>
    <p:sldLayoutId id="2147483840" r:id="rId33"/>
    <p:sldLayoutId id="2147483841" r:id="rId34"/>
    <p:sldLayoutId id="2147483842" r:id="rId35"/>
    <p:sldLayoutId id="2147483843" r:id="rId36"/>
    <p:sldLayoutId id="2147483844" r:id="rId37"/>
    <p:sldLayoutId id="2147483845" r:id="rId38"/>
    <p:sldLayoutId id="2147483846" r:id="rId39"/>
    <p:sldLayoutId id="2147483847" r:id="rId40"/>
    <p:sldLayoutId id="2147483848" r:id="rId41"/>
    <p:sldLayoutId id="2147483849" r:id="rId42"/>
    <p:sldLayoutId id="2147483853" r:id="rId43"/>
  </p:sldLayoutIdLst>
  <p:hf hdr="0" ftr="0" dt="0"/>
  <p:txStyles>
    <p:title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600"/>
        </a:spcAft>
        <a:buClr>
          <a:schemeClr val="accent1"/>
        </a:buClr>
        <a:buFont typeface="Honeywell Sans" panose="02010503040101060203" pitchFamily="50" charset="0"/>
        <a:buChar char="•"/>
        <a:defRPr sz="2000" kern="1200">
          <a:solidFill>
            <a:schemeClr val="tx1"/>
          </a:solidFill>
          <a:latin typeface="+mn-lt"/>
          <a:ea typeface="+mn-ea"/>
          <a:cs typeface="+mn-cs"/>
        </a:defRPr>
      </a:lvl3pPr>
      <a:lvl4pPr marL="460375"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800"/>
        </a:spcBef>
        <a:spcAft>
          <a:spcPts val="1000"/>
        </a:spcAft>
        <a:buFont typeface="Arial" panose="020B0604020202020204" pitchFamily="34" charset="0"/>
        <a:buNone/>
        <a:defRPr sz="2400" b="1" kern="120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DE53C"/>
          </p15:clr>
        </p15:guide>
        <p15:guide id="2" pos="3840">
          <p15:clr>
            <a:srgbClr val="9FCC3B"/>
          </p15:clr>
        </p15:guide>
        <p15:guide id="3" orient="horz" pos="312">
          <p15:clr>
            <a:srgbClr val="9FCC3B"/>
          </p15:clr>
        </p15:guide>
        <p15:guide id="4" orient="horz" pos="4008">
          <p15:clr>
            <a:srgbClr val="FDE53C"/>
          </p15:clr>
        </p15:guide>
        <p15:guide id="6" pos="7368">
          <p15:clr>
            <a:srgbClr val="9FCC3B"/>
          </p15:clr>
        </p15:guide>
        <p15:guide id="7" orient="horz" pos="3696">
          <p15:clr>
            <a:srgbClr val="9FCC3B"/>
          </p15:clr>
        </p15:guide>
        <p15:guide id="9" orient="horz" pos="576">
          <p15:clr>
            <a:srgbClr val="9FCC3B"/>
          </p15:clr>
        </p15:guide>
        <p15:guide id="10" orient="horz" pos="888">
          <p15:clr>
            <a:srgbClr val="9FCC3B"/>
          </p15:clr>
        </p15:guide>
        <p15:guide id="11" orient="horz" pos="2304">
          <p15:clr>
            <a:srgbClr val="9FCC3B"/>
          </p15:clr>
        </p15:guide>
        <p15:guide id="12">
          <p15:clr>
            <a:srgbClr val="000000"/>
          </p15:clr>
        </p15:guide>
        <p15:guide id="13" pos="7680">
          <p15:clr>
            <a:srgbClr val="000000"/>
          </p15:clr>
        </p15:guide>
        <p15:guide id="14" orient="horz">
          <p15:clr>
            <a:srgbClr val="000000"/>
          </p15:clr>
        </p15:guide>
        <p15:guide id="15" orient="horz" pos="4320">
          <p15:clr>
            <a:srgbClr val="000000"/>
          </p15:clr>
        </p15:guide>
        <p15:guide id="16" pos="312">
          <p15:clr>
            <a:srgbClr val="9FCC3B"/>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92A7798-F3DB-43C4-B103-4253CC2C0EA8}"/>
              </a:ext>
            </a:extLst>
          </p:cNvPr>
          <p:cNvGraphicFramePr>
            <a:graphicFrameLocks noChangeAspect="1"/>
          </p:cNvGraphicFramePr>
          <p:nvPr userDrawn="1">
            <p:custDataLst>
              <p:tags r:id="rId53"/>
            </p:custDataLst>
            <p:extLst>
              <p:ext uri="{D42A27DB-BD31-4B8C-83A1-F6EECF244321}">
                <p14:modId xmlns:p14="http://schemas.microsoft.com/office/powerpoint/2010/main" val="2743684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5" imgW="347" imgH="348" progId="TCLayout.ActiveDocument.1">
                  <p:embed/>
                </p:oleObj>
              </mc:Choice>
              <mc:Fallback>
                <p:oleObj name="think-cell Slide" r:id="rId55" imgW="347" imgH="348" progId="TCLayout.ActiveDocument.1">
                  <p:embed/>
                  <p:pic>
                    <p:nvPicPr>
                      <p:cNvPr id="5" name="Object 4" hidden="1">
                        <a:extLst>
                          <a:ext uri="{FF2B5EF4-FFF2-40B4-BE49-F238E27FC236}">
                            <a16:creationId xmlns:a16="http://schemas.microsoft.com/office/drawing/2014/main" id="{A92A7798-F3DB-43C4-B103-4253CC2C0EA8}"/>
                          </a:ext>
                        </a:extLst>
                      </p:cNvPr>
                      <p:cNvPicPr/>
                      <p:nvPr/>
                    </p:nvPicPr>
                    <p:blipFill>
                      <a:blip r:embed="rId5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9442B51-3222-4383-9C98-1E5D34F0910A}"/>
              </a:ext>
            </a:extLst>
          </p:cNvPr>
          <p:cNvSpPr/>
          <p:nvPr userDrawn="1">
            <p:custDataLst>
              <p:tags r:id="rId54"/>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2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Placeholder 1">
            <a:extLst>
              <a:ext uri="{FF2B5EF4-FFF2-40B4-BE49-F238E27FC236}">
                <a16:creationId xmlns:a16="http://schemas.microsoft.com/office/drawing/2014/main" id="{CD5431E2-DC1C-4926-9681-B5EB493CA4A1}"/>
              </a:ext>
            </a:extLst>
          </p:cNvPr>
          <p:cNvSpPr>
            <a:spLocks noGrp="1"/>
          </p:cNvSpPr>
          <p:nvPr>
            <p:ph type="title"/>
          </p:nvPr>
        </p:nvSpPr>
        <p:spPr>
          <a:xfrm>
            <a:off x="413411" y="399764"/>
            <a:ext cx="11391902" cy="419100"/>
          </a:xfrm>
          <a:prstGeom prst="rect">
            <a:avLst/>
          </a:prstGeom>
        </p:spPr>
        <p:txBody>
          <a:bodyPr vert="horz" lIns="0" tIns="0" rIns="0" bIns="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43AB30FB-4B8F-4B77-AC4C-E2E31B21423D}"/>
              </a:ext>
            </a:extLst>
          </p:cNvPr>
          <p:cNvSpPr>
            <a:spLocks noGrp="1"/>
          </p:cNvSpPr>
          <p:nvPr>
            <p:ph type="body" idx="1"/>
          </p:nvPr>
        </p:nvSpPr>
        <p:spPr>
          <a:xfrm>
            <a:off x="413411" y="1177684"/>
            <a:ext cx="11391902" cy="4457701"/>
          </a:xfrm>
          <a:prstGeom prst="rect">
            <a:avLst/>
          </a:prstGeom>
        </p:spPr>
        <p:txBody>
          <a:bodyPr vert="horz" lIns="0" tIns="0" rIns="0" bIns="0" rtlCol="0">
            <a:noAutofit/>
          </a:body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6" name="Slide Number Placeholder 5">
            <a:extLst>
              <a:ext uri="{FF2B5EF4-FFF2-40B4-BE49-F238E27FC236}">
                <a16:creationId xmlns:a16="http://schemas.microsoft.com/office/drawing/2014/main" id="{7B471868-C853-40C5-8660-D23F908B5BC5}"/>
              </a:ext>
            </a:extLst>
          </p:cNvPr>
          <p:cNvSpPr>
            <a:spLocks noGrp="1"/>
          </p:cNvSpPr>
          <p:nvPr>
            <p:ph type="sldNum" sz="quarter" idx="4"/>
          </p:nvPr>
        </p:nvSpPr>
        <p:spPr>
          <a:xfrm>
            <a:off x="11308368" y="6480164"/>
            <a:ext cx="496945" cy="237617"/>
          </a:xfrm>
          <a:prstGeom prst="rect">
            <a:avLst/>
          </a:prstGeom>
        </p:spPr>
        <p:txBody>
          <a:bodyPr vert="horz" lIns="0" tIns="0" rIns="0" bIns="0" rtlCol="0" anchor="b">
            <a:noAutofit/>
          </a:bodyPr>
          <a:lstStyle>
            <a:lvl1pPr algn="r">
              <a:defRPr sz="1000" b="1">
                <a:solidFill>
                  <a:schemeClr val="accent3"/>
                </a:solidFill>
              </a:defRPr>
            </a:lvl1pPr>
          </a:lstStyle>
          <a:p>
            <a:fld id="{7B94EC18-1D2B-4535-B738-0E53AFE26620}" type="slidenum">
              <a:rPr lang="en-US" smtClean="0"/>
              <a:pPr/>
              <a:t>‹#›</a:t>
            </a:fld>
            <a:endParaRPr lang="en-US"/>
          </a:p>
        </p:txBody>
      </p:sp>
      <p:sp>
        <p:nvSpPr>
          <p:cNvPr id="8" name="Rectangle 23">
            <a:extLst>
              <a:ext uri="{FF2B5EF4-FFF2-40B4-BE49-F238E27FC236}">
                <a16:creationId xmlns:a16="http://schemas.microsoft.com/office/drawing/2014/main" id="{38DD887E-96DC-4944-9F40-77BD91C30C11}"/>
              </a:ext>
            </a:extLst>
          </p:cNvPr>
          <p:cNvSpPr>
            <a:spLocks noChangeArrowheads="1"/>
          </p:cNvSpPr>
          <p:nvPr userDrawn="1"/>
        </p:nvSpPr>
        <p:spPr bwMode="auto">
          <a:xfrm>
            <a:off x="6922389" y="6464368"/>
            <a:ext cx="4118435" cy="215444"/>
          </a:xfrm>
          <a:prstGeom prst="rect">
            <a:avLst/>
          </a:prstGeom>
          <a:noFill/>
          <a:ln>
            <a:noFill/>
          </a:ln>
        </p:spPr>
        <p:txBody>
          <a:bodyPr wrap="none" lIns="0" tIns="0" rIns="0" bIns="0" anchor="b">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r" eaLnBrk="1" hangingPunct="1">
              <a:defRPr/>
            </a:pPr>
            <a:r>
              <a:rPr lang="en-US" altLang="en-US" sz="800">
                <a:solidFill>
                  <a:schemeClr val="accent3"/>
                </a:solidFill>
                <a:latin typeface="+mn-lt"/>
                <a:cs typeface="Arial" panose="020B0604020202020204" pitchFamily="34" charset="0"/>
              </a:rPr>
              <a:t>Honeywell Confidential - ©2022 by Honeywell International Inc. All rights reserved.</a:t>
            </a:r>
          </a:p>
        </p:txBody>
      </p:sp>
    </p:spTree>
    <p:extLst>
      <p:ext uri="{BB962C8B-B14F-4D97-AF65-F5344CB8AC3E}">
        <p14:creationId xmlns:p14="http://schemas.microsoft.com/office/powerpoint/2010/main" val="4276928416"/>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 id="2147483978" r:id="rId12"/>
    <p:sldLayoutId id="2147483979" r:id="rId13"/>
    <p:sldLayoutId id="2147483980" r:id="rId14"/>
    <p:sldLayoutId id="2147483981" r:id="rId15"/>
    <p:sldLayoutId id="2147483982" r:id="rId16"/>
    <p:sldLayoutId id="2147483983" r:id="rId17"/>
    <p:sldLayoutId id="2147483984" r:id="rId18"/>
    <p:sldLayoutId id="2147483985" r:id="rId19"/>
    <p:sldLayoutId id="2147483986" r:id="rId20"/>
    <p:sldLayoutId id="2147483987" r:id="rId21"/>
    <p:sldLayoutId id="2147483988" r:id="rId22"/>
    <p:sldLayoutId id="2147483989" r:id="rId23"/>
    <p:sldLayoutId id="2147483990" r:id="rId24"/>
    <p:sldLayoutId id="2147483991" r:id="rId25"/>
    <p:sldLayoutId id="2147483992" r:id="rId26"/>
    <p:sldLayoutId id="2147483993" r:id="rId27"/>
    <p:sldLayoutId id="2147483994" r:id="rId28"/>
    <p:sldLayoutId id="2147483995" r:id="rId29"/>
    <p:sldLayoutId id="2147483996" r:id="rId30"/>
    <p:sldLayoutId id="2147483997" r:id="rId31"/>
    <p:sldLayoutId id="2147483998" r:id="rId32"/>
    <p:sldLayoutId id="2147483999" r:id="rId33"/>
    <p:sldLayoutId id="2147484000" r:id="rId34"/>
    <p:sldLayoutId id="2147484001" r:id="rId35"/>
    <p:sldLayoutId id="2147484002" r:id="rId36"/>
    <p:sldLayoutId id="2147484003" r:id="rId37"/>
    <p:sldLayoutId id="2147484004" r:id="rId38"/>
    <p:sldLayoutId id="2147484005" r:id="rId39"/>
    <p:sldLayoutId id="2147484006" r:id="rId40"/>
    <p:sldLayoutId id="2147484007" r:id="rId41"/>
    <p:sldLayoutId id="2147484008" r:id="rId42"/>
    <p:sldLayoutId id="2147484009" r:id="rId43"/>
    <p:sldLayoutId id="2147484010" r:id="rId44"/>
    <p:sldLayoutId id="2147484011" r:id="rId45"/>
    <p:sldLayoutId id="2147484012" r:id="rId46"/>
    <p:sldLayoutId id="2147484013" r:id="rId47"/>
    <p:sldLayoutId id="2147484014" r:id="rId48"/>
    <p:sldLayoutId id="2147484017" r:id="rId49"/>
    <p:sldLayoutId id="2147484018" r:id="rId50"/>
    <p:sldLayoutId id="2147484019" r:id="rId51"/>
  </p:sldLayoutIdLst>
  <p:hf hdr="0" ftr="0"/>
  <p:txStyles>
    <p:titleStyle>
      <a:lvl1pPr algn="l" defTabSz="914400" rtl="0" eaLnBrk="1" latinLnBrk="0" hangingPunct="1">
        <a:lnSpc>
          <a:spcPct val="80000"/>
        </a:lnSpc>
        <a:spcBef>
          <a:spcPct val="0"/>
        </a:spcBef>
        <a:buNone/>
        <a:defRPr sz="3200" kern="1200" cap="all" spc="-150" baseline="0">
          <a:solidFill>
            <a:schemeClr val="tx1"/>
          </a:solidFill>
          <a:latin typeface="+mj-lt"/>
          <a:ea typeface="+mj-ea"/>
          <a:cs typeface="+mj-cs"/>
        </a:defRPr>
      </a:lvl1pPr>
    </p:titleStyle>
    <p:bodyStyle>
      <a:lvl1pPr marL="0" indent="0" algn="l" defTabSz="914400" rtl="0" eaLnBrk="1" latinLnBrk="0" hangingPunct="1">
        <a:lnSpc>
          <a:spcPct val="90000"/>
        </a:lnSpc>
        <a:spcBef>
          <a:spcPts val="0"/>
        </a:spcBef>
        <a:spcAft>
          <a:spcPts val="0"/>
        </a:spcAft>
        <a:buFont typeface="Arial" panose="020B0604020202020204" pitchFamily="34" charset="0"/>
        <a:buNone/>
        <a:defRPr sz="2400" b="1" kern="1200">
          <a:solidFill>
            <a:schemeClr val="tx1"/>
          </a:solidFill>
          <a:latin typeface="+mn-lt"/>
          <a:ea typeface="+mn-ea"/>
          <a:cs typeface="+mn-cs"/>
        </a:defRPr>
      </a:lvl1pPr>
      <a:lvl2pPr marL="0" indent="-342000" algn="l" defTabSz="914400" rtl="0" eaLnBrk="1" latinLnBrk="0" hangingPunct="1">
        <a:lnSpc>
          <a:spcPct val="90000"/>
        </a:lnSpc>
        <a:spcBef>
          <a:spcPts val="0"/>
        </a:spcBef>
        <a:spcAft>
          <a:spcPts val="0"/>
        </a:spcAft>
        <a:buClr>
          <a:schemeClr val="tx1"/>
        </a:buClr>
        <a:buFont typeface="Arial" panose="020B0604020202020204" pitchFamily="34" charset="0"/>
        <a:buChar char="•"/>
        <a:defRPr sz="2200" kern="1200">
          <a:solidFill>
            <a:schemeClr val="tx1"/>
          </a:solidFill>
          <a:latin typeface="+mn-lt"/>
          <a:ea typeface="+mn-ea"/>
          <a:cs typeface="+mn-cs"/>
        </a:defRPr>
      </a:lvl2pPr>
      <a:lvl3pPr marL="720000" indent="-342900" algn="l" defTabSz="914400" rtl="0" eaLnBrk="1" latinLnBrk="0" hangingPunct="1">
        <a:lnSpc>
          <a:spcPct val="90000"/>
        </a:lnSpc>
        <a:spcBef>
          <a:spcPts val="0"/>
        </a:spcBef>
        <a:spcAft>
          <a:spcPts val="0"/>
        </a:spcAft>
        <a:buClr>
          <a:schemeClr val="tx1"/>
        </a:buClr>
        <a:buFont typeface="Arial" panose="020B0604020202020204" pitchFamily="34" charset="0"/>
        <a:buChar char="‒"/>
        <a:defRPr sz="2000" kern="1200">
          <a:solidFill>
            <a:schemeClr val="tx1"/>
          </a:solidFill>
          <a:latin typeface="+mn-lt"/>
          <a:ea typeface="+mn-ea"/>
          <a:cs typeface="+mn-cs"/>
        </a:defRPr>
      </a:lvl3pPr>
      <a:lvl4pPr marL="1044000" indent="-342000" algn="l" defTabSz="914400" rtl="0" eaLnBrk="1" latinLnBrk="0" hangingPunct="1">
        <a:lnSpc>
          <a:spcPct val="90000"/>
        </a:lnSpc>
        <a:spcBef>
          <a:spcPts val="0"/>
        </a:spcBef>
        <a:spcAft>
          <a:spcPts val="0"/>
        </a:spcAft>
        <a:buClr>
          <a:schemeClr val="tx1"/>
        </a:buClr>
        <a:buFont typeface="Wingdings" panose="05000000000000000000" pitchFamily="2" charset="2"/>
        <a:buChar char="§"/>
        <a:defRPr sz="1800" kern="1200">
          <a:solidFill>
            <a:schemeClr val="tx1"/>
          </a:solidFill>
          <a:latin typeface="+mn-lt"/>
          <a:ea typeface="+mn-ea"/>
          <a:cs typeface="+mn-cs"/>
        </a:defRPr>
      </a:lvl4pPr>
      <a:lvl5pPr marL="1368000" indent="-342000" algn="l" defTabSz="914400" rtl="0" eaLnBrk="1" latinLnBrk="0" hangingPunct="1">
        <a:lnSpc>
          <a:spcPct val="90000"/>
        </a:lnSpc>
        <a:spcBef>
          <a:spcPts val="0"/>
        </a:spcBef>
        <a:spcAft>
          <a:spcPts val="0"/>
        </a:spcAft>
        <a:buClr>
          <a:schemeClr val="tx1"/>
        </a:buClr>
        <a:buFont typeface="Courier New" panose="02070309020205020404" pitchFamily="49" charset="0"/>
        <a:buChar char="o"/>
        <a:defRPr sz="16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DE53C"/>
          </p15:clr>
        </p15:guide>
        <p15:guide id="2" pos="3840">
          <p15:clr>
            <a:srgbClr val="9FCC3B"/>
          </p15:clr>
        </p15:guide>
        <p15:guide id="3" orient="horz" pos="312">
          <p15:clr>
            <a:srgbClr val="9FCC3B"/>
          </p15:clr>
        </p15:guide>
        <p15:guide id="4" orient="horz" pos="4008">
          <p15:clr>
            <a:srgbClr val="FDE53C"/>
          </p15:clr>
        </p15:guide>
        <p15:guide id="6" pos="7368">
          <p15:clr>
            <a:srgbClr val="9FCC3B"/>
          </p15:clr>
        </p15:guide>
        <p15:guide id="7" orient="horz" pos="3696">
          <p15:clr>
            <a:srgbClr val="9FCC3B"/>
          </p15:clr>
        </p15:guide>
        <p15:guide id="9" orient="horz" pos="576">
          <p15:clr>
            <a:srgbClr val="9FCC3B"/>
          </p15:clr>
        </p15:guide>
        <p15:guide id="10" orient="horz" pos="888">
          <p15:clr>
            <a:srgbClr val="9FCC3B"/>
          </p15:clr>
        </p15:guide>
        <p15:guide id="11" orient="horz" pos="2304">
          <p15:clr>
            <a:srgbClr val="9FCC3B"/>
          </p15:clr>
        </p15:guide>
        <p15:guide id="12">
          <p15:clr>
            <a:srgbClr val="000000"/>
          </p15:clr>
        </p15:guide>
        <p15:guide id="13" pos="7680">
          <p15:clr>
            <a:srgbClr val="000000"/>
          </p15:clr>
        </p15:guide>
        <p15:guide id="14" orient="horz">
          <p15:clr>
            <a:srgbClr val="000000"/>
          </p15:clr>
        </p15:guide>
        <p15:guide id="15" orient="horz" pos="4320">
          <p15:clr>
            <a:srgbClr val="000000"/>
          </p15:clr>
        </p15:guide>
        <p15:guide id="16" pos="312">
          <p15:clr>
            <a:srgbClr val="9FCC3B"/>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92A7798-F3DB-43C4-B103-4253CC2C0EA8}"/>
              </a:ext>
            </a:extLst>
          </p:cNvPr>
          <p:cNvGraphicFramePr>
            <a:graphicFrameLocks noChangeAspect="1"/>
          </p:cNvGraphicFramePr>
          <p:nvPr userDrawn="1">
            <p:custDataLst>
              <p:tags r:id="rId57"/>
            </p:custDataLst>
            <p:extLst>
              <p:ext uri="{D42A27DB-BD31-4B8C-83A1-F6EECF244321}">
                <p14:modId xmlns:p14="http://schemas.microsoft.com/office/powerpoint/2010/main" val="1233220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9" imgW="347" imgH="348" progId="TCLayout.ActiveDocument.1">
                  <p:embed/>
                </p:oleObj>
              </mc:Choice>
              <mc:Fallback>
                <p:oleObj name="think-cell Slide" r:id="rId59" imgW="347" imgH="348" progId="TCLayout.ActiveDocument.1">
                  <p:embed/>
                  <p:pic>
                    <p:nvPicPr>
                      <p:cNvPr id="5" name="Object 4" hidden="1">
                        <a:extLst>
                          <a:ext uri="{FF2B5EF4-FFF2-40B4-BE49-F238E27FC236}">
                            <a16:creationId xmlns:a16="http://schemas.microsoft.com/office/drawing/2014/main" id="{A92A7798-F3DB-43C4-B103-4253CC2C0EA8}"/>
                          </a:ext>
                        </a:extLst>
                      </p:cNvPr>
                      <p:cNvPicPr/>
                      <p:nvPr/>
                    </p:nvPicPr>
                    <p:blipFill>
                      <a:blip r:embed="rId60"/>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9442B51-3222-4383-9C98-1E5D34F0910A}"/>
              </a:ext>
            </a:extLst>
          </p:cNvPr>
          <p:cNvSpPr/>
          <p:nvPr userDrawn="1">
            <p:custDataLst>
              <p:tags r:id="rId58"/>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2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Placeholder 1">
            <a:extLst>
              <a:ext uri="{FF2B5EF4-FFF2-40B4-BE49-F238E27FC236}">
                <a16:creationId xmlns:a16="http://schemas.microsoft.com/office/drawing/2014/main" id="{CD5431E2-DC1C-4926-9681-B5EB493CA4A1}"/>
              </a:ext>
            </a:extLst>
          </p:cNvPr>
          <p:cNvSpPr>
            <a:spLocks noGrp="1"/>
          </p:cNvSpPr>
          <p:nvPr>
            <p:ph type="title"/>
          </p:nvPr>
        </p:nvSpPr>
        <p:spPr>
          <a:xfrm>
            <a:off x="342900" y="422624"/>
            <a:ext cx="11462413" cy="419100"/>
          </a:xfrm>
          <a:prstGeom prst="rect">
            <a:avLst/>
          </a:prstGeom>
        </p:spPr>
        <p:txBody>
          <a:bodyPr vert="horz" lIns="0" tIns="0" rIns="0" bIns="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43AB30FB-4B8F-4B77-AC4C-E2E31B21423D}"/>
              </a:ext>
            </a:extLst>
          </p:cNvPr>
          <p:cNvSpPr>
            <a:spLocks noGrp="1"/>
          </p:cNvSpPr>
          <p:nvPr>
            <p:ph type="body" idx="1"/>
          </p:nvPr>
        </p:nvSpPr>
        <p:spPr>
          <a:xfrm>
            <a:off x="342900" y="1257300"/>
            <a:ext cx="11462413" cy="4378085"/>
          </a:xfrm>
          <a:prstGeom prst="rect">
            <a:avLst/>
          </a:prstGeom>
        </p:spPr>
        <p:txBody>
          <a:bodyPr vert="horz" lIns="0" tIns="0" rIns="0" bIns="0" rtlCol="0">
            <a:noAutofit/>
          </a:body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6" name="Slide Number Placeholder 5">
            <a:extLst>
              <a:ext uri="{FF2B5EF4-FFF2-40B4-BE49-F238E27FC236}">
                <a16:creationId xmlns:a16="http://schemas.microsoft.com/office/drawing/2014/main" id="{7B471868-C853-40C5-8660-D23F908B5BC5}"/>
              </a:ext>
            </a:extLst>
          </p:cNvPr>
          <p:cNvSpPr>
            <a:spLocks noGrp="1"/>
          </p:cNvSpPr>
          <p:nvPr>
            <p:ph type="sldNum" sz="quarter" idx="4"/>
          </p:nvPr>
        </p:nvSpPr>
        <p:spPr>
          <a:xfrm>
            <a:off x="11308368" y="6499828"/>
            <a:ext cx="496945" cy="237617"/>
          </a:xfrm>
          <a:prstGeom prst="rect">
            <a:avLst/>
          </a:prstGeom>
        </p:spPr>
        <p:txBody>
          <a:bodyPr vert="horz" lIns="0" tIns="0" rIns="0" bIns="0" rtlCol="0" anchor="ctr">
            <a:noAutofit/>
          </a:bodyPr>
          <a:lstStyle>
            <a:lvl1pPr algn="r">
              <a:defRPr sz="800" b="0">
                <a:solidFill>
                  <a:schemeClr val="accent3"/>
                </a:solidFill>
              </a:defRPr>
            </a:lvl1pPr>
          </a:lstStyle>
          <a:p>
            <a:fld id="{7B94EC18-1D2B-4535-B738-0E53AFE26620}" type="slidenum">
              <a:rPr lang="en-US" smtClean="0"/>
              <a:pPr/>
              <a:t>‹#›</a:t>
            </a:fld>
            <a:endParaRPr lang="en-US"/>
          </a:p>
        </p:txBody>
      </p:sp>
      <p:sp>
        <p:nvSpPr>
          <p:cNvPr id="8" name="Rectangle 23">
            <a:extLst>
              <a:ext uri="{FF2B5EF4-FFF2-40B4-BE49-F238E27FC236}">
                <a16:creationId xmlns:a16="http://schemas.microsoft.com/office/drawing/2014/main" id="{38DD887E-96DC-4944-9F40-77BD91C30C11}"/>
              </a:ext>
            </a:extLst>
          </p:cNvPr>
          <p:cNvSpPr>
            <a:spLocks noChangeArrowheads="1"/>
          </p:cNvSpPr>
          <p:nvPr userDrawn="1"/>
        </p:nvSpPr>
        <p:spPr bwMode="auto">
          <a:xfrm>
            <a:off x="289664" y="6565250"/>
            <a:ext cx="4118435" cy="215444"/>
          </a:xfrm>
          <a:prstGeom prst="rect">
            <a:avLst/>
          </a:prstGeom>
          <a:noFill/>
          <a:ln>
            <a:noFill/>
          </a:ln>
        </p:spPr>
        <p:txBody>
          <a:bodyPr wrap="none" lIns="0" tIns="0" rIns="0" bIns="0" anchor="b">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marL="914400" marR="0">
              <a:spcBef>
                <a:spcPts val="0"/>
              </a:spcBef>
              <a:spcAft>
                <a:spcPts val="0"/>
              </a:spcAft>
            </a:pPr>
            <a:r>
              <a:rPr lang="en-US" sz="800" i="1">
                <a:effectLst/>
                <a:latin typeface="Aptos" panose="020B0004020202020204" pitchFamily="34" charset="0"/>
                <a:ea typeface="Calibri" panose="020F0502020204030204" pitchFamily="34" charset="0"/>
                <a:cs typeface="Calibri" panose="020F0502020204030204" pitchFamily="34" charset="0"/>
              </a:rPr>
              <a:t>Honeywell Confidential - © 2025 Honeywell International Inc. Neither this document nor the information contained herein may be reproduced, used, distributed or disclosed to others without the written consent of Honeywell</a:t>
            </a:r>
            <a:endParaRPr lang="en-US" sz="1050">
              <a:effectLst/>
              <a:latin typeface="Aptos" panose="020B000402020202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79016949"/>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 id="2147484032" r:id="rId12"/>
    <p:sldLayoutId id="2147484033" r:id="rId13"/>
    <p:sldLayoutId id="2147484034" r:id="rId14"/>
    <p:sldLayoutId id="2147484035" r:id="rId15"/>
    <p:sldLayoutId id="2147484036" r:id="rId16"/>
    <p:sldLayoutId id="2147484037" r:id="rId17"/>
    <p:sldLayoutId id="2147484038" r:id="rId18"/>
    <p:sldLayoutId id="2147484039" r:id="rId19"/>
    <p:sldLayoutId id="2147484040" r:id="rId20"/>
    <p:sldLayoutId id="2147484041" r:id="rId21"/>
    <p:sldLayoutId id="2147484042" r:id="rId22"/>
    <p:sldLayoutId id="2147484043" r:id="rId23"/>
    <p:sldLayoutId id="2147484044" r:id="rId24"/>
    <p:sldLayoutId id="2147484045" r:id="rId25"/>
    <p:sldLayoutId id="2147484046" r:id="rId26"/>
    <p:sldLayoutId id="2147484047" r:id="rId27"/>
    <p:sldLayoutId id="2147484048" r:id="rId28"/>
    <p:sldLayoutId id="2147484049" r:id="rId29"/>
    <p:sldLayoutId id="2147484050" r:id="rId30"/>
    <p:sldLayoutId id="2147484051" r:id="rId31"/>
    <p:sldLayoutId id="2147484052" r:id="rId32"/>
    <p:sldLayoutId id="2147484053" r:id="rId33"/>
    <p:sldLayoutId id="2147484054" r:id="rId34"/>
    <p:sldLayoutId id="2147484055" r:id="rId35"/>
    <p:sldLayoutId id="2147484056" r:id="rId36"/>
    <p:sldLayoutId id="2147484057" r:id="rId37"/>
    <p:sldLayoutId id="2147484058" r:id="rId38"/>
    <p:sldLayoutId id="2147484059" r:id="rId39"/>
    <p:sldLayoutId id="2147484060" r:id="rId40"/>
    <p:sldLayoutId id="2147484061" r:id="rId41"/>
    <p:sldLayoutId id="2147484062" r:id="rId42"/>
    <p:sldLayoutId id="2147484063" r:id="rId43"/>
    <p:sldLayoutId id="2147484064" r:id="rId44"/>
    <p:sldLayoutId id="2147484065" r:id="rId45"/>
    <p:sldLayoutId id="2147484066" r:id="rId46"/>
    <p:sldLayoutId id="2147484067" r:id="rId47"/>
    <p:sldLayoutId id="2147484068" r:id="rId48"/>
    <p:sldLayoutId id="2147484069" r:id="rId49"/>
    <p:sldLayoutId id="2147484070" r:id="rId50"/>
    <p:sldLayoutId id="2147484071" r:id="rId51"/>
    <p:sldLayoutId id="2147484072" r:id="rId52"/>
    <p:sldLayoutId id="2147484073" r:id="rId53"/>
    <p:sldLayoutId id="2147484074" r:id="rId54"/>
    <p:sldLayoutId id="2147484075" r:id="rId55"/>
  </p:sldLayoutIdLst>
  <p:hf hdr="0" ftr="0"/>
  <p:txStyles>
    <p:titleStyle>
      <a:lvl1pPr algn="l" defTabSz="914400" rtl="0" eaLnBrk="1" latinLnBrk="0" hangingPunct="1">
        <a:lnSpc>
          <a:spcPct val="80000"/>
        </a:lnSpc>
        <a:spcBef>
          <a:spcPct val="0"/>
        </a:spcBef>
        <a:buNone/>
        <a:defRPr sz="2800" kern="1200" cap="all" spc="-15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400"/>
        </a:spcBef>
        <a:spcAft>
          <a:spcPts val="0"/>
        </a:spcAft>
        <a:buFont typeface="Arial" panose="020B0604020202020204" pitchFamily="34" charset="0"/>
        <a:buNone/>
        <a:defRPr sz="2400" b="1" kern="1200">
          <a:solidFill>
            <a:schemeClr val="tx1"/>
          </a:solidFill>
          <a:latin typeface="+mn-lt"/>
          <a:ea typeface="+mn-ea"/>
          <a:cs typeface="+mn-cs"/>
        </a:defRPr>
      </a:lvl1pPr>
      <a:lvl2pPr marL="0" indent="-342000" algn="l" defTabSz="914400" rtl="0" eaLnBrk="1" latinLnBrk="0" hangingPunct="1">
        <a:lnSpc>
          <a:spcPct val="100000"/>
        </a:lnSpc>
        <a:spcBef>
          <a:spcPts val="400"/>
        </a:spcBef>
        <a:spcAft>
          <a:spcPts val="0"/>
        </a:spcAft>
        <a:buClr>
          <a:schemeClr val="tx1"/>
        </a:buClr>
        <a:buFont typeface="Arial" panose="020B0604020202020204" pitchFamily="34" charset="0"/>
        <a:buChar char="•"/>
        <a:defRPr sz="2200" kern="1200">
          <a:solidFill>
            <a:schemeClr val="tx1"/>
          </a:solidFill>
          <a:latin typeface="+mn-lt"/>
          <a:ea typeface="+mn-ea"/>
          <a:cs typeface="+mn-cs"/>
        </a:defRPr>
      </a:lvl2pPr>
      <a:lvl3pPr marL="720000" indent="-342900" algn="l" defTabSz="914400" rtl="0" eaLnBrk="1" latinLnBrk="0" hangingPunct="1">
        <a:lnSpc>
          <a:spcPct val="100000"/>
        </a:lnSpc>
        <a:spcBef>
          <a:spcPts val="400"/>
        </a:spcBef>
        <a:spcAft>
          <a:spcPts val="0"/>
        </a:spcAft>
        <a:buClr>
          <a:schemeClr val="tx1"/>
        </a:buClr>
        <a:buFont typeface="Arial" panose="020B0604020202020204" pitchFamily="34" charset="0"/>
        <a:buChar char="‒"/>
        <a:defRPr sz="2000" kern="1200">
          <a:solidFill>
            <a:schemeClr val="tx1"/>
          </a:solidFill>
          <a:latin typeface="+mn-lt"/>
          <a:ea typeface="+mn-ea"/>
          <a:cs typeface="+mn-cs"/>
        </a:defRPr>
      </a:lvl3pPr>
      <a:lvl4pPr marL="1044000" indent="-342000" algn="l" defTabSz="914400" rtl="0" eaLnBrk="1" latinLnBrk="0" hangingPunct="1">
        <a:lnSpc>
          <a:spcPct val="100000"/>
        </a:lnSpc>
        <a:spcBef>
          <a:spcPts val="400"/>
        </a:spcBef>
        <a:spcAft>
          <a:spcPts val="0"/>
        </a:spcAft>
        <a:buClr>
          <a:schemeClr val="tx1"/>
        </a:buClr>
        <a:buFont typeface="Wingdings" panose="05000000000000000000" pitchFamily="2" charset="2"/>
        <a:buChar char="§"/>
        <a:defRPr sz="1800" kern="1200">
          <a:solidFill>
            <a:schemeClr val="tx1"/>
          </a:solidFill>
          <a:latin typeface="+mn-lt"/>
          <a:ea typeface="+mn-ea"/>
          <a:cs typeface="+mn-cs"/>
        </a:defRPr>
      </a:lvl4pPr>
      <a:lvl5pPr marL="1368000" indent="-342000" algn="l" defTabSz="914400" rtl="0" eaLnBrk="1" latinLnBrk="0" hangingPunct="1">
        <a:lnSpc>
          <a:spcPct val="100000"/>
        </a:lnSpc>
        <a:spcBef>
          <a:spcPts val="400"/>
        </a:spcBef>
        <a:spcAft>
          <a:spcPts val="0"/>
        </a:spcAft>
        <a:buClr>
          <a:schemeClr val="tx1"/>
        </a:buClr>
        <a:buFont typeface="Courier New" panose="02070309020205020404" pitchFamily="49" charset="0"/>
        <a:buChar char="o"/>
        <a:defRPr sz="16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DE53C"/>
          </p15:clr>
        </p15:guide>
        <p15:guide id="2" pos="3840">
          <p15:clr>
            <a:srgbClr val="9FCC3B"/>
          </p15:clr>
        </p15:guide>
        <p15:guide id="3" orient="horz" pos="264">
          <p15:clr>
            <a:srgbClr val="9FCC3B"/>
          </p15:clr>
        </p15:guide>
        <p15:guide id="4" orient="horz" pos="4008">
          <p15:clr>
            <a:srgbClr val="FDE53C"/>
          </p15:clr>
        </p15:guide>
        <p15:guide id="6" pos="7440">
          <p15:clr>
            <a:srgbClr val="9FCC3B"/>
          </p15:clr>
        </p15:guide>
        <p15:guide id="7" orient="horz" pos="3696">
          <p15:clr>
            <a:srgbClr val="9FCC3B"/>
          </p15:clr>
        </p15:guide>
        <p15:guide id="9" orient="horz" pos="432">
          <p15:clr>
            <a:srgbClr val="9FCC3B"/>
          </p15:clr>
        </p15:guide>
        <p15:guide id="10" orient="horz" pos="792">
          <p15:clr>
            <a:srgbClr val="9FCC3B"/>
          </p15:clr>
        </p15:guide>
        <p15:guide id="11" orient="horz" pos="2304">
          <p15:clr>
            <a:srgbClr val="9FCC3B"/>
          </p15:clr>
        </p15:guide>
        <p15:guide id="12">
          <p15:clr>
            <a:srgbClr val="000000"/>
          </p15:clr>
        </p15:guide>
        <p15:guide id="13" pos="7680">
          <p15:clr>
            <a:srgbClr val="000000"/>
          </p15:clr>
        </p15:guide>
        <p15:guide id="14" orient="horz">
          <p15:clr>
            <a:srgbClr val="000000"/>
          </p15:clr>
        </p15:guide>
        <p15:guide id="15" orient="horz" pos="4320">
          <p15:clr>
            <a:srgbClr val="000000"/>
          </p15:clr>
        </p15:guide>
        <p15:guide id="16" pos="216">
          <p15:clr>
            <a:srgbClr val="9FCC3B"/>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7.xml"/><Relationship Id="rId7" Type="http://schemas.openxmlformats.org/officeDocument/2006/relationships/image" Target="../media/image1.emf"/><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oleObject" Target="../embeddings/oleObject19.bin"/><Relationship Id="rId5" Type="http://schemas.openxmlformats.org/officeDocument/2006/relationships/image" Target="../media/image22.png"/><Relationship Id="rId4" Type="http://schemas.microsoft.com/office/2018/10/relationships/comments" Target="../comments/modernComment_7FFFFF71_9A1AB2FB.xml"/></Relationships>
</file>

<file path=ppt/slides/_rels/slide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85.xml"/><Relationship Id="rId4" Type="http://schemas.openxmlformats.org/officeDocument/2006/relationships/image" Target="../media/image58.png"/></Relationships>
</file>

<file path=ppt/slides/_rels/slide11.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9.png"/><Relationship Id="rId7" Type="http://schemas.openxmlformats.org/officeDocument/2006/relationships/image" Target="../media/image62.png"/><Relationship Id="rId2" Type="http://schemas.microsoft.com/office/2018/10/relationships/comments" Target="../comments/modernComment_14A_B04DAE63.xml"/><Relationship Id="rId1" Type="http://schemas.openxmlformats.org/officeDocument/2006/relationships/slideLayout" Target="../slideLayouts/slideLayout85.xml"/><Relationship Id="rId6" Type="http://schemas.openxmlformats.org/officeDocument/2006/relationships/image" Target="../media/image61.png"/><Relationship Id="rId5" Type="http://schemas.openxmlformats.org/officeDocument/2006/relationships/image" Target="../media/image56.png"/><Relationship Id="rId4" Type="http://schemas.openxmlformats.org/officeDocument/2006/relationships/image" Target="../media/image60.png"/></Relationships>
</file>

<file path=ppt/slides/_rels/slide12.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18" Type="http://schemas.openxmlformats.org/officeDocument/2006/relationships/image" Target="../media/image77.png"/><Relationship Id="rId26" Type="http://schemas.openxmlformats.org/officeDocument/2006/relationships/image" Target="../media/image85.png"/><Relationship Id="rId3" Type="http://schemas.openxmlformats.org/officeDocument/2006/relationships/oleObject" Target="../embeddings/oleObject21.bin"/><Relationship Id="rId21" Type="http://schemas.openxmlformats.org/officeDocument/2006/relationships/image" Target="../media/image80.svg"/><Relationship Id="rId7" Type="http://schemas.openxmlformats.org/officeDocument/2006/relationships/image" Target="../media/image66.svg"/><Relationship Id="rId12" Type="http://schemas.openxmlformats.org/officeDocument/2006/relationships/image" Target="../media/image71.png"/><Relationship Id="rId17" Type="http://schemas.openxmlformats.org/officeDocument/2006/relationships/image" Target="../media/image76.png"/><Relationship Id="rId25" Type="http://schemas.openxmlformats.org/officeDocument/2006/relationships/image" Target="../media/image84.png"/><Relationship Id="rId2" Type="http://schemas.openxmlformats.org/officeDocument/2006/relationships/slideLayout" Target="../slideLayouts/slideLayout279.xml"/><Relationship Id="rId16" Type="http://schemas.openxmlformats.org/officeDocument/2006/relationships/image" Target="../media/image75.jpeg"/><Relationship Id="rId20" Type="http://schemas.openxmlformats.org/officeDocument/2006/relationships/image" Target="../media/image79.png"/><Relationship Id="rId29" Type="http://schemas.openxmlformats.org/officeDocument/2006/relationships/image" Target="../media/image88.png"/><Relationship Id="rId1" Type="http://schemas.openxmlformats.org/officeDocument/2006/relationships/tags" Target="../tags/tag76.xml"/><Relationship Id="rId6" Type="http://schemas.openxmlformats.org/officeDocument/2006/relationships/image" Target="../media/image65.png"/><Relationship Id="rId11" Type="http://schemas.openxmlformats.org/officeDocument/2006/relationships/image" Target="../media/image70.jpeg"/><Relationship Id="rId24" Type="http://schemas.openxmlformats.org/officeDocument/2006/relationships/image" Target="../media/image83.png"/><Relationship Id="rId32" Type="http://schemas.openxmlformats.org/officeDocument/2006/relationships/image" Target="../media/image91.png"/><Relationship Id="rId5" Type="http://schemas.openxmlformats.org/officeDocument/2006/relationships/image" Target="../media/image64.png"/><Relationship Id="rId15" Type="http://schemas.openxmlformats.org/officeDocument/2006/relationships/image" Target="../media/image74.png"/><Relationship Id="rId23" Type="http://schemas.openxmlformats.org/officeDocument/2006/relationships/image" Target="../media/image82.svg"/><Relationship Id="rId28" Type="http://schemas.openxmlformats.org/officeDocument/2006/relationships/image" Target="../media/image87.png"/><Relationship Id="rId10" Type="http://schemas.openxmlformats.org/officeDocument/2006/relationships/image" Target="../media/image69.png"/><Relationship Id="rId19" Type="http://schemas.openxmlformats.org/officeDocument/2006/relationships/image" Target="../media/image78.svg"/><Relationship Id="rId31" Type="http://schemas.openxmlformats.org/officeDocument/2006/relationships/image" Target="../media/image90.png"/><Relationship Id="rId4" Type="http://schemas.openxmlformats.org/officeDocument/2006/relationships/image" Target="../media/image17.emf"/><Relationship Id="rId9" Type="http://schemas.openxmlformats.org/officeDocument/2006/relationships/image" Target="../media/image68.png"/><Relationship Id="rId14" Type="http://schemas.openxmlformats.org/officeDocument/2006/relationships/image" Target="../media/image73.svg"/><Relationship Id="rId22" Type="http://schemas.openxmlformats.org/officeDocument/2006/relationships/image" Target="../media/image81.png"/><Relationship Id="rId27" Type="http://schemas.openxmlformats.org/officeDocument/2006/relationships/image" Target="../media/image86.png"/><Relationship Id="rId30" Type="http://schemas.openxmlformats.org/officeDocument/2006/relationships/image" Target="../media/image89.pn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129.xml"/><Relationship Id="rId1" Type="http://schemas.openxmlformats.org/officeDocument/2006/relationships/tags" Target="../tags/tag77.xml"/><Relationship Id="rId4" Type="http://schemas.openxmlformats.org/officeDocument/2006/relationships/image" Target="../media/image17.emf"/></Relationships>
</file>

<file path=ppt/slides/_rels/slide14.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slideLayout" Target="../slideLayouts/slideLayout76.xml"/><Relationship Id="rId7" Type="http://schemas.openxmlformats.org/officeDocument/2006/relationships/image" Target="../media/image93.png"/><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image" Target="../media/image92.png"/><Relationship Id="rId5" Type="http://schemas.openxmlformats.org/officeDocument/2006/relationships/image" Target="../media/image1.emf"/><Relationship Id="rId10" Type="http://schemas.openxmlformats.org/officeDocument/2006/relationships/image" Target="../media/image96.png"/><Relationship Id="rId4" Type="http://schemas.openxmlformats.org/officeDocument/2006/relationships/oleObject" Target="../embeddings/oleObject19.bin"/><Relationship Id="rId9" Type="http://schemas.openxmlformats.org/officeDocument/2006/relationships/image" Target="../media/image95.pn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04.png"/><Relationship Id="rId3" Type="http://schemas.openxmlformats.org/officeDocument/2006/relationships/image" Target="../media/image57.png"/><Relationship Id="rId7" Type="http://schemas.openxmlformats.org/officeDocument/2006/relationships/image" Target="../media/image99.png"/><Relationship Id="rId12" Type="http://schemas.openxmlformats.org/officeDocument/2006/relationships/image" Target="../media/image103.png"/><Relationship Id="rId2" Type="http://schemas.openxmlformats.org/officeDocument/2006/relationships/image" Target="../media/image56.png"/><Relationship Id="rId1" Type="http://schemas.openxmlformats.org/officeDocument/2006/relationships/slideLayout" Target="../slideLayouts/slideLayout87.xml"/><Relationship Id="rId6" Type="http://schemas.openxmlformats.org/officeDocument/2006/relationships/image" Target="../media/image98.png"/><Relationship Id="rId11" Type="http://schemas.openxmlformats.org/officeDocument/2006/relationships/image" Target="../media/image102.png"/><Relationship Id="rId5" Type="http://schemas.microsoft.com/office/2007/relationships/hdphoto" Target="../media/hdphoto1.wdp"/><Relationship Id="rId10" Type="http://schemas.openxmlformats.org/officeDocument/2006/relationships/image" Target="../media/image101.jpeg"/><Relationship Id="rId4" Type="http://schemas.openxmlformats.org/officeDocument/2006/relationships/image" Target="../media/image97.png"/><Relationship Id="rId9" Type="http://schemas.openxmlformats.org/officeDocument/2006/relationships/image" Target="../media/image100.jpeg"/></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129.xml"/><Relationship Id="rId1" Type="http://schemas.openxmlformats.org/officeDocument/2006/relationships/tags" Target="../tags/tag80.xml"/><Relationship Id="rId4" Type="http://schemas.openxmlformats.org/officeDocument/2006/relationships/image" Target="../media/image17.emf"/></Relationships>
</file>

<file path=ppt/slides/_rels/slide17.xml.rels><?xml version="1.0" encoding="UTF-8" standalone="yes"?>
<Relationships xmlns="http://schemas.openxmlformats.org/package/2006/relationships"><Relationship Id="rId3" Type="http://schemas.microsoft.com/office/2018/10/relationships/comments" Target="../comments/modernComment_10D_85D769B1.xml"/><Relationship Id="rId2" Type="http://schemas.openxmlformats.org/officeDocument/2006/relationships/slideLayout" Target="../slideLayouts/slideLayout129.xml"/><Relationship Id="rId1" Type="http://schemas.openxmlformats.org/officeDocument/2006/relationships/tags" Target="../tags/tag81.xml"/><Relationship Id="rId5" Type="http://schemas.openxmlformats.org/officeDocument/2006/relationships/image" Target="../media/image17.emf"/><Relationship Id="rId4" Type="http://schemas.openxmlformats.org/officeDocument/2006/relationships/oleObject" Target="../embeddings/oleObject22.bin"/></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19.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image" Target="../media/image109.png"/><Relationship Id="rId2" Type="http://schemas.microsoft.com/office/2018/10/relationships/comments" Target="../comments/modernComment_108_13BD659.xml"/><Relationship Id="rId1" Type="http://schemas.openxmlformats.org/officeDocument/2006/relationships/slideLayout" Target="../slideLayouts/slideLayout2.xml"/><Relationship Id="rId6" Type="http://schemas.openxmlformats.org/officeDocument/2006/relationships/image" Target="../media/image108.svg"/><Relationship Id="rId5" Type="http://schemas.openxmlformats.org/officeDocument/2006/relationships/image" Target="../media/image107.png"/><Relationship Id="rId4" Type="http://schemas.openxmlformats.org/officeDocument/2006/relationships/image" Target="../media/image106.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0.xml.rels><?xml version="1.0" encoding="UTF-8" standalone="yes"?>
<Relationships xmlns="http://schemas.openxmlformats.org/package/2006/relationships"><Relationship Id="rId8" Type="http://schemas.openxmlformats.org/officeDocument/2006/relationships/image" Target="../media/image108.svg"/><Relationship Id="rId3" Type="http://schemas.openxmlformats.org/officeDocument/2006/relationships/image" Target="../media/image112.png"/><Relationship Id="rId7" Type="http://schemas.openxmlformats.org/officeDocument/2006/relationships/image" Target="../media/image107.png"/><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106.svg"/><Relationship Id="rId5" Type="http://schemas.openxmlformats.org/officeDocument/2006/relationships/image" Target="../media/image105.png"/><Relationship Id="rId10" Type="http://schemas.openxmlformats.org/officeDocument/2006/relationships/image" Target="../media/image115.png"/><Relationship Id="rId4" Type="http://schemas.openxmlformats.org/officeDocument/2006/relationships/image" Target="../media/image113.svg"/><Relationship Id="rId9" Type="http://schemas.openxmlformats.org/officeDocument/2006/relationships/image" Target="../media/image114.png"/></Relationships>
</file>

<file path=ppt/slides/_rels/slide21.xml.rels><?xml version="1.0" encoding="UTF-8" standalone="yes"?>
<Relationships xmlns="http://schemas.openxmlformats.org/package/2006/relationships"><Relationship Id="rId8" Type="http://schemas.openxmlformats.org/officeDocument/2006/relationships/image" Target="../media/image108.svg"/><Relationship Id="rId3" Type="http://schemas.openxmlformats.org/officeDocument/2006/relationships/image" Target="../media/image112.png"/><Relationship Id="rId7" Type="http://schemas.openxmlformats.org/officeDocument/2006/relationships/image" Target="../media/image10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6.svg"/><Relationship Id="rId5" Type="http://schemas.openxmlformats.org/officeDocument/2006/relationships/image" Target="../media/image105.png"/><Relationship Id="rId10" Type="http://schemas.openxmlformats.org/officeDocument/2006/relationships/image" Target="../media/image117.png"/><Relationship Id="rId4" Type="http://schemas.openxmlformats.org/officeDocument/2006/relationships/image" Target="../media/image113.svg"/><Relationship Id="rId9" Type="http://schemas.openxmlformats.org/officeDocument/2006/relationships/image" Target="../media/image116.png"/></Relationships>
</file>

<file path=ppt/slides/_rels/slide2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eg"/><Relationship Id="rId1" Type="http://schemas.openxmlformats.org/officeDocument/2006/relationships/slideLayout" Target="../slideLayouts/slideLayout7.xml"/><Relationship Id="rId6" Type="http://schemas.openxmlformats.org/officeDocument/2006/relationships/image" Target="../media/image122.svg"/><Relationship Id="rId5" Type="http://schemas.openxmlformats.org/officeDocument/2006/relationships/image" Target="../media/image121.png"/><Relationship Id="rId4" Type="http://schemas.openxmlformats.org/officeDocument/2006/relationships/image" Target="../media/image120.svg"/></Relationships>
</file>

<file path=ppt/slides/_rels/slide2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82.xml"/><Relationship Id="rId7" Type="http://schemas.openxmlformats.org/officeDocument/2006/relationships/image" Target="../media/image24.png"/><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image" Target="../media/image1.emf"/><Relationship Id="rId5" Type="http://schemas.openxmlformats.org/officeDocument/2006/relationships/oleObject" Target="../embeddings/oleObject19.bin"/><Relationship Id="rId4" Type="http://schemas.microsoft.com/office/2018/10/relationships/comments" Target="../comments/modernComment_7FFFFF70_A46BD7AA.xml"/><Relationship Id="rId9" Type="http://schemas.openxmlformats.org/officeDocument/2006/relationships/image" Target="../media/image26.png"/></Relationships>
</file>

<file path=ppt/slides/_rels/slide3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32.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33.png"/><Relationship Id="rId5" Type="http://schemas.openxmlformats.org/officeDocument/2006/relationships/image" Target="../media/image132.jpeg"/><Relationship Id="rId4" Type="http://schemas.openxmlformats.org/officeDocument/2006/relationships/image" Target="../media/image131.png"/></Relationships>
</file>

<file path=ppt/slides/_rels/slide3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microsoft.com/office/2018/10/relationships/comments" Target="../comments/modernComment_107_228836BB.xm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36.png"/></Relationships>
</file>

<file path=ppt/slides/_rels/slide35.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44.svg"/><Relationship Id="rId18" Type="http://schemas.openxmlformats.org/officeDocument/2006/relationships/image" Target="../media/image149.png"/><Relationship Id="rId3" Type="http://schemas.openxmlformats.org/officeDocument/2006/relationships/notesSlide" Target="../notesSlides/notesSlide15.xml"/><Relationship Id="rId7" Type="http://schemas.openxmlformats.org/officeDocument/2006/relationships/image" Target="../media/image138.svg"/><Relationship Id="rId12" Type="http://schemas.openxmlformats.org/officeDocument/2006/relationships/image" Target="../media/image143.png"/><Relationship Id="rId17" Type="http://schemas.openxmlformats.org/officeDocument/2006/relationships/image" Target="../media/image148.svg"/><Relationship Id="rId2" Type="http://schemas.openxmlformats.org/officeDocument/2006/relationships/slideLayout" Target="../slideLayouts/slideLayout195.xml"/><Relationship Id="rId16" Type="http://schemas.openxmlformats.org/officeDocument/2006/relationships/image" Target="../media/image147.png"/><Relationship Id="rId1" Type="http://schemas.openxmlformats.org/officeDocument/2006/relationships/tags" Target="../tags/tag82.xml"/><Relationship Id="rId6" Type="http://schemas.openxmlformats.org/officeDocument/2006/relationships/image" Target="../media/image137.png"/><Relationship Id="rId11" Type="http://schemas.openxmlformats.org/officeDocument/2006/relationships/image" Target="../media/image142.svg"/><Relationship Id="rId5" Type="http://schemas.openxmlformats.org/officeDocument/2006/relationships/image" Target="../media/image17.emf"/><Relationship Id="rId15" Type="http://schemas.openxmlformats.org/officeDocument/2006/relationships/image" Target="../media/image146.svg"/><Relationship Id="rId10" Type="http://schemas.openxmlformats.org/officeDocument/2006/relationships/image" Target="../media/image141.png"/><Relationship Id="rId19" Type="http://schemas.openxmlformats.org/officeDocument/2006/relationships/image" Target="../media/image150.svg"/><Relationship Id="rId4" Type="http://schemas.openxmlformats.org/officeDocument/2006/relationships/oleObject" Target="../embeddings/oleObject23.bin"/><Relationship Id="rId9" Type="http://schemas.openxmlformats.org/officeDocument/2006/relationships/image" Target="../media/image140.svg"/><Relationship Id="rId14" Type="http://schemas.openxmlformats.org/officeDocument/2006/relationships/image" Target="../media/image14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microsoft.com/office/2018/10/relationships/comments" Target="../comments/modernComment_106_A147451B.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4.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notesSlide" Target="../notesSlides/notesSlide1.xml"/><Relationship Id="rId1" Type="http://schemas.openxmlformats.org/officeDocument/2006/relationships/slideLayout" Target="../slideLayouts/slideLayout155.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8.sv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59.xml"/><Relationship Id="rId1" Type="http://schemas.openxmlformats.org/officeDocument/2006/relationships/tags" Target="../tags/tag83.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59.xml"/><Relationship Id="rId1" Type="http://schemas.openxmlformats.org/officeDocument/2006/relationships/tags" Target="../tags/tag84.xml"/></Relationships>
</file>

<file path=ppt/slides/_rels/slide42.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18.xml"/><Relationship Id="rId1" Type="http://schemas.openxmlformats.org/officeDocument/2006/relationships/slideLayout" Target="../slideLayouts/slideLayout146.xml"/><Relationship Id="rId4" Type="http://schemas.openxmlformats.org/officeDocument/2006/relationships/image" Target="../media/image151.png"/></Relationships>
</file>

<file path=ppt/slides/_rels/slide4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01.xml"/><Relationship Id="rId5" Type="http://schemas.openxmlformats.org/officeDocument/2006/relationships/image" Target="../media/image155.png"/><Relationship Id="rId4" Type="http://schemas.openxmlformats.org/officeDocument/2006/relationships/image" Target="../media/image154.png"/></Relationships>
</file>

<file path=ppt/slides/_rels/slide44.xml.rels><?xml version="1.0" encoding="UTF-8" standalone="yes"?>
<Relationships xmlns="http://schemas.openxmlformats.org/package/2006/relationships"><Relationship Id="rId3" Type="http://schemas.openxmlformats.org/officeDocument/2006/relationships/image" Target="../media/image157.svg"/><Relationship Id="rId2" Type="http://schemas.openxmlformats.org/officeDocument/2006/relationships/image" Target="../media/image156.png"/><Relationship Id="rId1" Type="http://schemas.openxmlformats.org/officeDocument/2006/relationships/slideLayout" Target="../slideLayouts/slideLayout57.xml"/><Relationship Id="rId5" Type="http://schemas.openxmlformats.org/officeDocument/2006/relationships/image" Target="../media/image159.svg"/><Relationship Id="rId4" Type="http://schemas.openxmlformats.org/officeDocument/2006/relationships/image" Target="../media/image15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8.xml"/></Relationships>
</file>

<file path=ppt/slides/_rels/slide47.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98.xml"/></Relationships>
</file>

<file path=ppt/slides/_rels/slide48.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00.xml"/></Relationships>
</file>

<file path=ppt/slides/_rels/slide49.xml.rels><?xml version="1.0" encoding="UTF-8" standalone="yes"?>
<Relationships xmlns="http://schemas.openxmlformats.org/package/2006/relationships"><Relationship Id="rId3" Type="http://schemas.openxmlformats.org/officeDocument/2006/relationships/image" Target="../media/image163.png"/><Relationship Id="rId7" Type="http://schemas.openxmlformats.org/officeDocument/2006/relationships/image" Target="../media/image167.jpeg"/><Relationship Id="rId2" Type="http://schemas.openxmlformats.org/officeDocument/2006/relationships/image" Target="../media/image162.png"/><Relationship Id="rId1" Type="http://schemas.openxmlformats.org/officeDocument/2006/relationships/slideLayout" Target="../slideLayouts/slideLayout200.xml"/><Relationship Id="rId6" Type="http://schemas.openxmlformats.org/officeDocument/2006/relationships/image" Target="../media/image166.png"/><Relationship Id="rId5" Type="http://schemas.openxmlformats.org/officeDocument/2006/relationships/image" Target="../media/image165.jpeg"/><Relationship Id="rId4" Type="http://schemas.openxmlformats.org/officeDocument/2006/relationships/image" Target="../media/image164.png"/></Relationships>
</file>

<file path=ppt/slides/_rels/slide5.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22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95.xml"/><Relationship Id="rId1" Type="http://schemas.openxmlformats.org/officeDocument/2006/relationships/tags" Target="../tags/tag85.xml"/><Relationship Id="rId5" Type="http://schemas.openxmlformats.org/officeDocument/2006/relationships/image" Target="../media/image17.emf"/><Relationship Id="rId4" Type="http://schemas.openxmlformats.org/officeDocument/2006/relationships/oleObject" Target="../embeddings/oleObject24.bin"/></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170.png"/><Relationship Id="rId13" Type="http://schemas.openxmlformats.org/officeDocument/2006/relationships/image" Target="../media/image175.png"/><Relationship Id="rId18" Type="http://schemas.openxmlformats.org/officeDocument/2006/relationships/image" Target="../media/image180.png"/><Relationship Id="rId3" Type="http://schemas.openxmlformats.org/officeDocument/2006/relationships/slideLayout" Target="../slideLayouts/slideLayout171.xml"/><Relationship Id="rId7" Type="http://schemas.openxmlformats.org/officeDocument/2006/relationships/image" Target="../media/image169.png"/><Relationship Id="rId12" Type="http://schemas.openxmlformats.org/officeDocument/2006/relationships/image" Target="../media/image174.png"/><Relationship Id="rId17" Type="http://schemas.openxmlformats.org/officeDocument/2006/relationships/image" Target="../media/image179.png"/><Relationship Id="rId2" Type="http://schemas.openxmlformats.org/officeDocument/2006/relationships/tags" Target="../tags/tag87.xml"/><Relationship Id="rId16" Type="http://schemas.openxmlformats.org/officeDocument/2006/relationships/image" Target="../media/image178.png"/><Relationship Id="rId1" Type="http://schemas.openxmlformats.org/officeDocument/2006/relationships/tags" Target="../tags/tag86.xml"/><Relationship Id="rId6" Type="http://schemas.openxmlformats.org/officeDocument/2006/relationships/image" Target="../media/image168.png"/><Relationship Id="rId11" Type="http://schemas.openxmlformats.org/officeDocument/2006/relationships/image" Target="../media/image173.png"/><Relationship Id="rId5" Type="http://schemas.openxmlformats.org/officeDocument/2006/relationships/image" Target="../media/image1.emf"/><Relationship Id="rId15" Type="http://schemas.openxmlformats.org/officeDocument/2006/relationships/image" Target="../media/image177.png"/><Relationship Id="rId10" Type="http://schemas.openxmlformats.org/officeDocument/2006/relationships/image" Target="../media/image172.png"/><Relationship Id="rId4" Type="http://schemas.openxmlformats.org/officeDocument/2006/relationships/oleObject" Target="../embeddings/oleObject19.bin"/><Relationship Id="rId9" Type="http://schemas.openxmlformats.org/officeDocument/2006/relationships/image" Target="../media/image171.png"/><Relationship Id="rId14" Type="http://schemas.openxmlformats.org/officeDocument/2006/relationships/image" Target="../media/image176.png"/></Relationships>
</file>

<file path=ppt/slides/_rels/slide54.xml.rels><?xml version="1.0" encoding="UTF-8" standalone="yes"?>
<Relationships xmlns="http://schemas.openxmlformats.org/package/2006/relationships"><Relationship Id="rId2" Type="http://schemas.microsoft.com/office/2018/10/relationships/comments" Target="../comments/modernComment_7FFFFF77_93265C4B.xml"/><Relationship Id="rId1" Type="http://schemas.openxmlformats.org/officeDocument/2006/relationships/slideLayout" Target="../slideLayouts/slideLayout85.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265.xml"/><Relationship Id="rId1" Type="http://schemas.openxmlformats.org/officeDocument/2006/relationships/tags" Target="../tags/tag88.xml"/><Relationship Id="rId5" Type="http://schemas.openxmlformats.org/officeDocument/2006/relationships/image" Target="../media/image47.png"/><Relationship Id="rId4" Type="http://schemas.openxmlformats.org/officeDocument/2006/relationships/image" Target="../media/image17.emf"/></Relationships>
</file>

<file path=ppt/slides/_rels/slide56.xml.rels><?xml version="1.0" encoding="UTF-8" standalone="yes"?>
<Relationships xmlns="http://schemas.openxmlformats.org/package/2006/relationships"><Relationship Id="rId3" Type="http://schemas.microsoft.com/office/2018/10/relationships/comments" Target="../comments/modernComment_119_43260980.xml"/><Relationship Id="rId2" Type="http://schemas.openxmlformats.org/officeDocument/2006/relationships/slideLayout" Target="../slideLayouts/slideLayout129.xml"/><Relationship Id="rId1" Type="http://schemas.openxmlformats.org/officeDocument/2006/relationships/tags" Target="../tags/tag89.xml"/><Relationship Id="rId5" Type="http://schemas.openxmlformats.org/officeDocument/2006/relationships/image" Target="../media/image17.emf"/><Relationship Id="rId4" Type="http://schemas.openxmlformats.org/officeDocument/2006/relationships/oleObject" Target="../embeddings/oleObject22.bin"/></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265.xml"/><Relationship Id="rId1" Type="http://schemas.openxmlformats.org/officeDocument/2006/relationships/tags" Target="../tags/tag75.xml"/><Relationship Id="rId5" Type="http://schemas.openxmlformats.org/officeDocument/2006/relationships/image" Target="../media/image47.png"/><Relationship Id="rId4" Type="http://schemas.openxmlformats.org/officeDocument/2006/relationships/image" Target="../media/image17.emf"/></Relationships>
</file>

<file path=ppt/slides/_rels/slide7.xml.rels><?xml version="1.0" encoding="UTF-8" standalone="yes"?>
<Relationships xmlns="http://schemas.openxmlformats.org/package/2006/relationships"><Relationship Id="rId2" Type="http://schemas.microsoft.com/office/2018/10/relationships/comments" Target="../comments/modernComment_116_E4F3E820.xml"/><Relationship Id="rId1" Type="http://schemas.openxmlformats.org/officeDocument/2006/relationships/slideLayout" Target="../slideLayouts/slideLayout85.xml"/></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85.xml"/></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jpeg"/><Relationship Id="rId1" Type="http://schemas.openxmlformats.org/officeDocument/2006/relationships/slideLayout" Target="../slideLayouts/slideLayout8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F3A343-C4D0-3396-6842-3C3919F99A54}"/>
            </a:ext>
          </a:extLst>
        </p:cNvPr>
        <p:cNvGrpSpPr/>
        <p:nvPr/>
      </p:nvGrpSpPr>
      <p:grpSpPr>
        <a:xfrm>
          <a:off x="0" y="0"/>
          <a:ext cx="0" cy="0"/>
          <a:chOff x="0" y="0"/>
          <a:chExt cx="0" cy="0"/>
        </a:xfrm>
      </p:grpSpPr>
      <p:pic>
        <p:nvPicPr>
          <p:cNvPr id="6" name="Picture Placeholder 16">
            <a:extLst>
              <a:ext uri="{FF2B5EF4-FFF2-40B4-BE49-F238E27FC236}">
                <a16:creationId xmlns:a16="http://schemas.microsoft.com/office/drawing/2014/main" id="{BE1093BF-C65C-ECDC-4AEC-05FEDBAEF95E}"/>
              </a:ext>
            </a:extLst>
          </p:cNvPr>
          <p:cNvPicPr>
            <a:picLocks noGrp="1" noChangeAspect="1"/>
          </p:cNvPicPr>
          <p:nvPr>
            <p:ph type="pic" sz="quarter" idx="13"/>
          </p:nvPr>
        </p:nvPicPr>
        <p:blipFill rotWithShape="1">
          <a:blip r:embed="rId5" cstate="print">
            <a:extLst>
              <a:ext uri="{28A0092B-C50C-407E-A947-70E740481C1C}">
                <a14:useLocalDpi xmlns:a14="http://schemas.microsoft.com/office/drawing/2010/main" val="0"/>
              </a:ext>
            </a:extLst>
          </a:blip>
          <a:srcRect l="19772" t="3806" r="2081" b="37620"/>
          <a:stretch/>
        </p:blipFill>
        <p:spPr>
          <a:xfrm>
            <a:off x="4364182" y="-2"/>
            <a:ext cx="7827818" cy="6858002"/>
          </a:xfrm>
          <a:prstGeom prst="rect">
            <a:avLst/>
          </a:prstGeom>
        </p:spPr>
      </p:pic>
      <p:graphicFrame>
        <p:nvGraphicFramePr>
          <p:cNvPr id="4" name="Object 3" hidden="1">
            <a:extLst>
              <a:ext uri="{FF2B5EF4-FFF2-40B4-BE49-F238E27FC236}">
                <a16:creationId xmlns:a16="http://schemas.microsoft.com/office/drawing/2014/main" id="{BB0A729A-8F57-DF35-751B-CC3060F8195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47" imgH="348" progId="TCLayout.ActiveDocument.1">
                  <p:embed/>
                </p:oleObj>
              </mc:Choice>
              <mc:Fallback>
                <p:oleObj name="think-cell Slide" r:id="rId6" imgW="347" imgH="348" progId="TCLayout.ActiveDocument.1">
                  <p:embed/>
                  <p:pic>
                    <p:nvPicPr>
                      <p:cNvPr id="4" name="Object 3" hidden="1">
                        <a:extLst>
                          <a:ext uri="{FF2B5EF4-FFF2-40B4-BE49-F238E27FC236}">
                            <a16:creationId xmlns:a16="http://schemas.microsoft.com/office/drawing/2014/main" id="{BB0A729A-8F57-DF35-751B-CC3060F8195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3F89B3B1-06BA-EF3F-9ADD-0E5837B924ED}"/>
              </a:ext>
            </a:extLst>
          </p:cNvPr>
          <p:cNvSpPr/>
          <p:nvPr>
            <p:custDataLst>
              <p:tags r:id="rId2"/>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err="1">
              <a:ln>
                <a:noFill/>
              </a:ln>
              <a:solidFill>
                <a:prstClr val="black"/>
              </a:solidFill>
              <a:effectLst/>
              <a:uLnTx/>
              <a:uFillTx/>
              <a:latin typeface="Arial Black" panose="020B0A04020102020204" pitchFamily="34" charset="0"/>
              <a:ea typeface="+mn-ea"/>
              <a:cs typeface="+mn-cs"/>
              <a:sym typeface="Arial Black" panose="020B0A04020102020204" pitchFamily="34" charset="0"/>
            </a:endParaRPr>
          </a:p>
        </p:txBody>
      </p:sp>
      <p:sp>
        <p:nvSpPr>
          <p:cNvPr id="31" name="Title 5">
            <a:extLst>
              <a:ext uri="{FF2B5EF4-FFF2-40B4-BE49-F238E27FC236}">
                <a16:creationId xmlns:a16="http://schemas.microsoft.com/office/drawing/2014/main" id="{42ED3514-90FF-FAD3-79A9-C9A8BE59261B}"/>
              </a:ext>
            </a:extLst>
          </p:cNvPr>
          <p:cNvSpPr>
            <a:spLocks noGrp="1"/>
          </p:cNvSpPr>
          <p:nvPr>
            <p:ph type="title"/>
          </p:nvPr>
        </p:nvSpPr>
        <p:spPr>
          <a:xfrm>
            <a:off x="425422" y="435984"/>
            <a:ext cx="2917560" cy="1289164"/>
          </a:xfrm>
        </p:spPr>
        <p:txBody>
          <a:bodyPr/>
          <a:lstStyle/>
          <a:p>
            <a:pPr>
              <a:lnSpc>
                <a:spcPts val="3140"/>
              </a:lnSpc>
            </a:pPr>
            <a:r>
              <a:rPr lang="en-US" sz="3200"/>
              <a:t>System Integrator and Service provider</a:t>
            </a:r>
          </a:p>
        </p:txBody>
      </p:sp>
      <p:sp>
        <p:nvSpPr>
          <p:cNvPr id="32" name="Title 5">
            <a:extLst>
              <a:ext uri="{FF2B5EF4-FFF2-40B4-BE49-F238E27FC236}">
                <a16:creationId xmlns:a16="http://schemas.microsoft.com/office/drawing/2014/main" id="{01412564-9C6B-D476-177A-365C9946406D}"/>
              </a:ext>
            </a:extLst>
          </p:cNvPr>
          <p:cNvSpPr txBox="1">
            <a:spLocks/>
          </p:cNvSpPr>
          <p:nvPr/>
        </p:nvSpPr>
        <p:spPr>
          <a:xfrm>
            <a:off x="452586" y="1886188"/>
            <a:ext cx="2890396" cy="302647"/>
          </a:xfrm>
          <a:prstGeom prst="rect">
            <a:avLst/>
          </a:prstGeom>
        </p:spPr>
        <p:txBody>
          <a:bodyPr vert="horz" wrap="square" lIns="0" tIns="0" rIns="0" bIns="0" rtlCol="0" anchor="t">
            <a:spAutoFit/>
          </a:bodyPr>
          <a:lstStyle>
            <a:lvl1pPr algn="l" defTabSz="914400" rtl="0" eaLnBrk="1" latinLnBrk="0" hangingPunct="1">
              <a:lnSpc>
                <a:spcPct val="80000"/>
              </a:lnSpc>
              <a:spcBef>
                <a:spcPct val="0"/>
              </a:spcBef>
              <a:buNone/>
              <a:defRPr sz="3200" kern="1200" cap="all" spc="-150" baseline="0">
                <a:solidFill>
                  <a:schemeClr val="tx1"/>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2400" b="0" i="0" u="none" strike="noStrike" kern="1200" cap="all" spc="-150" normalizeH="0" baseline="0" noProof="0">
                <a:ln>
                  <a:noFill/>
                </a:ln>
                <a:solidFill>
                  <a:srgbClr val="EE3124"/>
                </a:solidFill>
                <a:effectLst/>
                <a:uLnTx/>
                <a:uFillTx/>
                <a:latin typeface="Arial Black"/>
                <a:ea typeface="+mj-ea"/>
                <a:cs typeface="+mj-cs"/>
              </a:rPr>
              <a:t>priorities</a:t>
            </a:r>
          </a:p>
        </p:txBody>
      </p:sp>
      <p:sp>
        <p:nvSpPr>
          <p:cNvPr id="37" name="Rectangle 36">
            <a:extLst>
              <a:ext uri="{FF2B5EF4-FFF2-40B4-BE49-F238E27FC236}">
                <a16:creationId xmlns:a16="http://schemas.microsoft.com/office/drawing/2014/main" id="{4008A101-94E3-A1B2-295D-B73F8D016498}"/>
              </a:ext>
            </a:extLst>
          </p:cNvPr>
          <p:cNvSpPr/>
          <p:nvPr/>
        </p:nvSpPr>
        <p:spPr>
          <a:xfrm>
            <a:off x="4364182" y="0"/>
            <a:ext cx="7827818" cy="6862142"/>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 name="TextBox 37">
            <a:extLst>
              <a:ext uri="{FF2B5EF4-FFF2-40B4-BE49-F238E27FC236}">
                <a16:creationId xmlns:a16="http://schemas.microsoft.com/office/drawing/2014/main" id="{1CA50026-A4C9-88C6-5E53-6595DAE0C4D8}"/>
              </a:ext>
            </a:extLst>
          </p:cNvPr>
          <p:cNvSpPr txBox="1"/>
          <p:nvPr/>
        </p:nvSpPr>
        <p:spPr>
          <a:xfrm>
            <a:off x="384666" y="2349875"/>
            <a:ext cx="3733896" cy="2893100"/>
          </a:xfrm>
          <a:prstGeom prst="rect">
            <a:avLst/>
          </a:prstGeom>
          <a:noFill/>
        </p:spPr>
        <p:txBody>
          <a:bodyPr wrap="square" lIns="91440" tIns="45720" rIns="91440" bIns="45720" rtlCol="0" anchor="t">
            <a:spAutoFit/>
          </a:bodyPr>
          <a:lstStyle/>
          <a:p>
            <a:pPr>
              <a:defRPr/>
            </a:pPr>
            <a:r>
              <a:rPr lang="en-US" sz="1400">
                <a:solidFill>
                  <a:prstClr val="black"/>
                </a:solidFill>
                <a:latin typeface="Arial"/>
              </a:rPr>
              <a:t>For system integrators and service providers, digital services are transforming business operations. The key opportunities and challenges include:</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400" b="0" i="0" u="none" strike="noStrike" kern="1200" cap="none" spc="0" normalizeH="0" baseline="0" noProof="0">
                <a:ln>
                  <a:noFill/>
                </a:ln>
                <a:effectLst/>
                <a:uLnTx/>
                <a:uFillTx/>
                <a:latin typeface="Arial"/>
              </a:rPr>
            </a:br>
            <a:endParaRPr kumimoji="0" lang="en-US" sz="1400" b="0" i="0" u="none" strike="noStrike" kern="1200" cap="none" spc="0" normalizeH="0" baseline="0" noProof="0">
              <a:ln>
                <a:noFill/>
              </a:ln>
              <a:solidFill>
                <a:prstClr val="black"/>
              </a:solidFill>
              <a:effectLst/>
              <a:uLnTx/>
              <a:uFillTx/>
              <a:latin typeface="Arial"/>
              <a:ea typeface="+mn-ea"/>
              <a:cs typeface="Arial"/>
            </a:endParaRPr>
          </a:p>
          <a:p>
            <a:pPr marL="285750" indent="-285750">
              <a:buFont typeface="Arial,Sans-Serif"/>
              <a:buChar char="•"/>
              <a:defRPr/>
            </a:pPr>
            <a:r>
              <a:rPr lang="en-US" sz="1400">
                <a:solidFill>
                  <a:prstClr val="black"/>
                </a:solidFill>
                <a:latin typeface="Arial"/>
              </a:rPr>
              <a:t>Growing service and project business</a:t>
            </a:r>
            <a:endParaRPr lang="en-US" sz="1400">
              <a:solidFill>
                <a:prstClr val="black"/>
              </a:solidFill>
              <a:latin typeface="Arial"/>
              <a:cs typeface="Arial"/>
            </a:endParaRPr>
          </a:p>
          <a:p>
            <a:pPr marL="285750" indent="-285750">
              <a:buFont typeface="Arial,Sans-Serif"/>
              <a:buChar char="•"/>
              <a:defRPr/>
            </a:pPr>
            <a:r>
              <a:rPr lang="en-US" sz="1400">
                <a:solidFill>
                  <a:prstClr val="black"/>
                </a:solidFill>
                <a:latin typeface="Arial"/>
              </a:rPr>
              <a:t>Increasing margins</a:t>
            </a:r>
            <a:endParaRPr lang="en-US" sz="1400">
              <a:solidFill>
                <a:prstClr val="black"/>
              </a:solidFill>
              <a:latin typeface="Arial"/>
              <a:cs typeface="Arial"/>
            </a:endParaRPr>
          </a:p>
          <a:p>
            <a:pPr marL="285750" indent="-285750">
              <a:buFont typeface="Arial,Sans-Serif"/>
              <a:buChar char="•"/>
              <a:defRPr/>
            </a:pPr>
            <a:r>
              <a:rPr lang="en-US" sz="1400">
                <a:solidFill>
                  <a:prstClr val="black"/>
                </a:solidFill>
                <a:latin typeface="Arial"/>
              </a:rPr>
              <a:t>Delivering maximum value to customers</a:t>
            </a:r>
            <a:endParaRPr lang="en-US" sz="1400">
              <a:solidFill>
                <a:prstClr val="black"/>
              </a:solidFill>
              <a:latin typeface="Arial"/>
              <a:cs typeface="Arial"/>
            </a:endParaRPr>
          </a:p>
          <a:p>
            <a:pPr marL="285750" indent="-285750">
              <a:buFont typeface="Arial,Sans-Serif"/>
              <a:buChar char="•"/>
              <a:defRPr/>
            </a:pPr>
            <a:r>
              <a:rPr lang="en-US" sz="1400">
                <a:solidFill>
                  <a:prstClr val="black"/>
                </a:solidFill>
                <a:latin typeface="Arial"/>
              </a:rPr>
              <a:t>Winning and retaining customers</a:t>
            </a:r>
            <a:endParaRPr lang="en-US" sz="1400">
              <a:solidFill>
                <a:prstClr val="black"/>
              </a:solidFill>
              <a:latin typeface="Arial"/>
              <a:cs typeface="Arial"/>
            </a:endParaRPr>
          </a:p>
          <a:p>
            <a:pPr marL="285750" indent="-285750">
              <a:buFont typeface="Arial,Sans-Serif"/>
              <a:buChar char="•"/>
              <a:defRPr/>
            </a:pPr>
            <a:r>
              <a:rPr lang="en-US" sz="1400">
                <a:solidFill>
                  <a:prstClr val="black"/>
                </a:solidFill>
                <a:latin typeface="Arial"/>
                <a:cs typeface="Arial"/>
              </a:rPr>
              <a:t>Solve for digital workforce needs and price sensitivity in new markets</a:t>
            </a:r>
          </a:p>
          <a:p>
            <a:pPr marL="285750" marR="0" lvl="0" indent="-285750" algn="l" defTabSz="914400">
              <a:lnSpc>
                <a:spcPct val="100000"/>
              </a:lnSpc>
              <a:spcBef>
                <a:spcPts val="0"/>
              </a:spcBef>
              <a:spcAft>
                <a:spcPts val="0"/>
              </a:spcAft>
              <a:buClrTx/>
              <a:buSzTx/>
              <a:buFont typeface="Arial,Sans-Serif"/>
              <a:buChar char="•"/>
              <a:tabLst/>
              <a:defRPr/>
            </a:pPr>
            <a:endParaRPr lang="en-US" sz="1400" b="0" i="0" u="none" strike="noStrike" kern="1200" cap="none" spc="0" normalizeH="0" baseline="0" noProof="0">
              <a:ln>
                <a:noFill/>
              </a:ln>
              <a:solidFill>
                <a:prstClr val="black"/>
              </a:solidFill>
              <a:effectLst/>
              <a:uLnTx/>
              <a:uFillTx/>
              <a:latin typeface="Arial"/>
              <a:cs typeface="Arial"/>
            </a:endParaRPr>
          </a:p>
        </p:txBody>
      </p:sp>
      <p:sp>
        <p:nvSpPr>
          <p:cNvPr id="10" name="Text Placeholder 4">
            <a:extLst>
              <a:ext uri="{FF2B5EF4-FFF2-40B4-BE49-F238E27FC236}">
                <a16:creationId xmlns:a16="http://schemas.microsoft.com/office/drawing/2014/main" id="{B010BB2B-5514-F82D-B08F-93AD9DB3DCE8}"/>
              </a:ext>
            </a:extLst>
          </p:cNvPr>
          <p:cNvSpPr txBox="1">
            <a:spLocks/>
          </p:cNvSpPr>
          <p:nvPr/>
        </p:nvSpPr>
        <p:spPr>
          <a:xfrm>
            <a:off x="5279073" y="981412"/>
            <a:ext cx="2732090" cy="535737"/>
          </a:xfrm>
          <a:prstGeom prst="rect">
            <a:avLst/>
          </a:prstGeom>
        </p:spPr>
        <p:txBody>
          <a:bodyPr vert="horz" lIns="0" tIns="0" rIns="0" bIns="0" rtlCol="0">
            <a:noAutofit/>
          </a:bodyPr>
          <a:lstStyle>
            <a:lvl1pPr marL="0" indent="0" algn="l" defTabSz="914400" rtl="0" eaLnBrk="1" latinLnBrk="0" hangingPunct="1">
              <a:lnSpc>
                <a:spcPts val="1740"/>
              </a:lnSpc>
              <a:spcBef>
                <a:spcPts val="0"/>
              </a:spcBef>
              <a:spcAft>
                <a:spcPts val="600"/>
              </a:spcAft>
              <a:buFontTx/>
              <a:buNone/>
              <a:defRPr sz="1600" b="1" kern="1200">
                <a:solidFill>
                  <a:schemeClr val="tx1"/>
                </a:solidFill>
                <a:latin typeface="+mn-lt"/>
                <a:ea typeface="+mn-ea"/>
                <a:cs typeface="+mn-cs"/>
              </a:defRPr>
            </a:lvl1pPr>
            <a:lvl2pPr marL="182880" indent="-230188"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182880" indent="-24606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2000" kern="1200">
                <a:solidFill>
                  <a:schemeClr val="tx1"/>
                </a:solidFill>
                <a:latin typeface="+mn-lt"/>
                <a:ea typeface="+mn-ea"/>
                <a:cs typeface="+mn-cs"/>
              </a:defRPr>
            </a:lvl3pPr>
            <a:lvl4pPr marL="182880" indent="-228600" algn="l" defTabSz="914400" rtl="0" eaLnBrk="1" latinLnBrk="0" hangingPunct="1">
              <a:lnSpc>
                <a:spcPct val="100000"/>
              </a:lnSpc>
              <a:spcBef>
                <a:spcPts val="0"/>
              </a:spcBef>
              <a:spcAft>
                <a:spcPts val="600"/>
              </a:spcAft>
              <a:buClr>
                <a:schemeClr val="accent6">
                  <a:lumMod val="25000"/>
                </a:schemeClr>
              </a:buClr>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Clr>
                <a:srgbClr val="5C5C5C"/>
              </a:buClr>
              <a:buFont typeface="System Font Regular"/>
              <a:buChar char="-"/>
              <a:defRPr sz="16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Black" panose="020B0A04020102020204"/>
                <a:ea typeface="+mn-ea"/>
                <a:cs typeface="+mn-cs"/>
              </a:rPr>
              <a:t>COST TO SERVE</a:t>
            </a:r>
          </a:p>
        </p:txBody>
      </p:sp>
      <p:sp>
        <p:nvSpPr>
          <p:cNvPr id="11" name="Text Placeholder 5">
            <a:extLst>
              <a:ext uri="{FF2B5EF4-FFF2-40B4-BE49-F238E27FC236}">
                <a16:creationId xmlns:a16="http://schemas.microsoft.com/office/drawing/2014/main" id="{F155898C-E5F5-53C6-9685-ADC22DA5403B}"/>
              </a:ext>
            </a:extLst>
          </p:cNvPr>
          <p:cNvSpPr txBox="1">
            <a:spLocks/>
          </p:cNvSpPr>
          <p:nvPr/>
        </p:nvSpPr>
        <p:spPr>
          <a:xfrm>
            <a:off x="8734190" y="981412"/>
            <a:ext cx="3198507" cy="535737"/>
          </a:xfrm>
          <a:prstGeom prst="rect">
            <a:avLst/>
          </a:prstGeom>
        </p:spPr>
        <p:txBody>
          <a:bodyPr vert="horz" lIns="0" tIns="0" rIns="0" bIns="0" rtlCol="0" anchor="t">
            <a:noAutofit/>
          </a:bodyPr>
          <a:lstStyle>
            <a:lvl1pPr marL="0" indent="0" algn="l" defTabSz="914400" rtl="0" eaLnBrk="1" latinLnBrk="0" hangingPunct="1">
              <a:lnSpc>
                <a:spcPts val="1740"/>
              </a:lnSpc>
              <a:spcBef>
                <a:spcPts val="0"/>
              </a:spcBef>
              <a:spcAft>
                <a:spcPts val="600"/>
              </a:spcAft>
              <a:buFontTx/>
              <a:buNone/>
              <a:defRPr sz="1600" b="1" kern="1200">
                <a:solidFill>
                  <a:schemeClr val="tx1"/>
                </a:solidFill>
                <a:latin typeface="+mn-lt"/>
                <a:ea typeface="+mn-ea"/>
                <a:cs typeface="+mn-cs"/>
              </a:defRPr>
            </a:lvl1pPr>
            <a:lvl2pPr marL="182880" indent="-230188"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182880" indent="-24606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2000" kern="1200">
                <a:solidFill>
                  <a:schemeClr val="tx1"/>
                </a:solidFill>
                <a:latin typeface="+mn-lt"/>
                <a:ea typeface="+mn-ea"/>
                <a:cs typeface="+mn-cs"/>
              </a:defRPr>
            </a:lvl3pPr>
            <a:lvl4pPr marL="182880" indent="-228600" algn="l" defTabSz="914400" rtl="0" eaLnBrk="1" latinLnBrk="0" hangingPunct="1">
              <a:lnSpc>
                <a:spcPct val="100000"/>
              </a:lnSpc>
              <a:spcBef>
                <a:spcPts val="0"/>
              </a:spcBef>
              <a:spcAft>
                <a:spcPts val="600"/>
              </a:spcAft>
              <a:buClr>
                <a:schemeClr val="accent6">
                  <a:lumMod val="25000"/>
                </a:schemeClr>
              </a:buClr>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Clr>
                <a:srgbClr val="5C5C5C"/>
              </a:buClr>
              <a:buFont typeface="System Font Regular"/>
              <a:buChar char="-"/>
              <a:defRPr sz="16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Black" panose="020B0A04020102020204"/>
                <a:ea typeface="+mn-ea"/>
                <a:cs typeface="+mn-cs"/>
              </a:rPr>
              <a:t>DIFFERENTIATION</a:t>
            </a:r>
          </a:p>
        </p:txBody>
      </p:sp>
      <p:sp>
        <p:nvSpPr>
          <p:cNvPr id="12" name="Text Placeholder 6">
            <a:extLst>
              <a:ext uri="{FF2B5EF4-FFF2-40B4-BE49-F238E27FC236}">
                <a16:creationId xmlns:a16="http://schemas.microsoft.com/office/drawing/2014/main" id="{E085C2FC-311F-8FCC-4F42-6EB0710AF11B}"/>
              </a:ext>
            </a:extLst>
          </p:cNvPr>
          <p:cNvSpPr txBox="1">
            <a:spLocks/>
          </p:cNvSpPr>
          <p:nvPr/>
        </p:nvSpPr>
        <p:spPr>
          <a:xfrm>
            <a:off x="5292436" y="3252851"/>
            <a:ext cx="2732090" cy="535737"/>
          </a:xfrm>
          <a:prstGeom prst="rect">
            <a:avLst/>
          </a:prstGeom>
        </p:spPr>
        <p:txBody>
          <a:bodyPr vert="horz" lIns="0" tIns="0" rIns="0" bIns="0" rtlCol="0">
            <a:noAutofit/>
          </a:bodyPr>
          <a:lstStyle>
            <a:lvl1pPr marL="0" indent="0" algn="l" defTabSz="914400" rtl="0" eaLnBrk="1" latinLnBrk="0" hangingPunct="1">
              <a:lnSpc>
                <a:spcPts val="1740"/>
              </a:lnSpc>
              <a:spcBef>
                <a:spcPts val="0"/>
              </a:spcBef>
              <a:spcAft>
                <a:spcPts val="600"/>
              </a:spcAft>
              <a:buFontTx/>
              <a:buNone/>
              <a:defRPr sz="1600" b="1" kern="1200">
                <a:solidFill>
                  <a:schemeClr val="tx1"/>
                </a:solidFill>
                <a:latin typeface="+mn-lt"/>
                <a:ea typeface="+mn-ea"/>
                <a:cs typeface="+mn-cs"/>
              </a:defRPr>
            </a:lvl1pPr>
            <a:lvl2pPr marL="182880" indent="-230188"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182880" indent="-24606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2000" kern="1200">
                <a:solidFill>
                  <a:schemeClr val="tx1"/>
                </a:solidFill>
                <a:latin typeface="+mn-lt"/>
                <a:ea typeface="+mn-ea"/>
                <a:cs typeface="+mn-cs"/>
              </a:defRPr>
            </a:lvl3pPr>
            <a:lvl4pPr marL="182880" indent="-228600" algn="l" defTabSz="914400" rtl="0" eaLnBrk="1" latinLnBrk="0" hangingPunct="1">
              <a:lnSpc>
                <a:spcPct val="100000"/>
              </a:lnSpc>
              <a:spcBef>
                <a:spcPts val="0"/>
              </a:spcBef>
              <a:spcAft>
                <a:spcPts val="600"/>
              </a:spcAft>
              <a:buClr>
                <a:schemeClr val="accent6">
                  <a:lumMod val="25000"/>
                </a:schemeClr>
              </a:buClr>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Clr>
                <a:srgbClr val="5C5C5C"/>
              </a:buClr>
              <a:buFont typeface="System Font Regular"/>
              <a:buChar char="-"/>
              <a:defRPr sz="16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spcAft>
                <a:spcPts val="0"/>
              </a:spcAft>
              <a:defRPr/>
            </a:pPr>
            <a:r>
              <a:rPr lang="en-GB" sz="1800">
                <a:solidFill>
                  <a:prstClr val="white"/>
                </a:solidFill>
                <a:latin typeface="Arial Black" panose="020B0A04020102020204"/>
              </a:rPr>
              <a:t>AVAILABILITY OF SKILLED LABOUR</a:t>
            </a:r>
            <a:endParaRPr lang="en-US" sz="1800">
              <a:solidFill>
                <a:prstClr val="white"/>
              </a:solidFill>
              <a:latin typeface="Arial Black" panose="020B0A04020102020204"/>
            </a:endParaRPr>
          </a:p>
        </p:txBody>
      </p:sp>
      <p:sp>
        <p:nvSpPr>
          <p:cNvPr id="13" name="Text Placeholder 7">
            <a:extLst>
              <a:ext uri="{FF2B5EF4-FFF2-40B4-BE49-F238E27FC236}">
                <a16:creationId xmlns:a16="http://schemas.microsoft.com/office/drawing/2014/main" id="{599F79DA-E659-AE33-1236-B8717454AD0D}"/>
              </a:ext>
            </a:extLst>
          </p:cNvPr>
          <p:cNvSpPr txBox="1">
            <a:spLocks/>
          </p:cNvSpPr>
          <p:nvPr/>
        </p:nvSpPr>
        <p:spPr>
          <a:xfrm>
            <a:off x="5285876" y="1519173"/>
            <a:ext cx="2884343" cy="1259940"/>
          </a:xfrm>
          <a:prstGeom prst="rect">
            <a:avLst/>
          </a:prstGeom>
        </p:spPr>
        <p:txBody>
          <a:bodyPr vert="horz" lIns="0" tIns="0" rIns="0" bIns="0" rtlCol="0" anchor="t">
            <a:noAutofit/>
          </a:bodyPr>
          <a:lstStyle>
            <a:lvl1pPr marL="0" indent="0" algn="l" defTabSz="914400" rtl="0" eaLnBrk="1" latinLnBrk="0" hangingPunct="1">
              <a:lnSpc>
                <a:spcPts val="1690"/>
              </a:lnSpc>
              <a:spcBef>
                <a:spcPts val="0"/>
              </a:spcBef>
              <a:spcAft>
                <a:spcPts val="600"/>
              </a:spcAft>
              <a:buFontTx/>
              <a:buNone/>
              <a:defRPr sz="1400" b="0" i="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0"/>
              </a:spcBef>
              <a:spcAft>
                <a:spcPts val="600"/>
              </a:spcAft>
              <a:buClr>
                <a:schemeClr val="accent1"/>
              </a:buClr>
              <a:buFontTx/>
              <a:buNone/>
              <a:defRPr sz="2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Clr>
                <a:schemeClr val="tx1"/>
              </a:buClr>
              <a:buFontTx/>
              <a:buNone/>
              <a:defRPr sz="20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Clr>
                <a:schemeClr val="accent6">
                  <a:lumMod val="25000"/>
                </a:schemeClr>
              </a:buClr>
              <a:buFontTx/>
              <a:buNone/>
              <a:defRPr sz="18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Clr>
                <a:srgbClr val="5C5C5C"/>
              </a:buClr>
              <a:buFontTx/>
              <a:buNone/>
              <a:defRPr sz="16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prstClr val="white"/>
                </a:solidFill>
                <a:latin typeface="Arial"/>
              </a:rPr>
              <a:t>The value derived from implementing any new software service must surpass its associated cost to serve. It is imperative that these services yield a positive return on investment (ROI) to justify their adoption.</a:t>
            </a:r>
          </a:p>
        </p:txBody>
      </p:sp>
      <p:sp>
        <p:nvSpPr>
          <p:cNvPr id="14" name="Text Placeholder 9">
            <a:extLst>
              <a:ext uri="{FF2B5EF4-FFF2-40B4-BE49-F238E27FC236}">
                <a16:creationId xmlns:a16="http://schemas.microsoft.com/office/drawing/2014/main" id="{A8807116-25D2-45CE-9470-C596E05CFE06}"/>
              </a:ext>
            </a:extLst>
          </p:cNvPr>
          <p:cNvSpPr txBox="1">
            <a:spLocks/>
          </p:cNvSpPr>
          <p:nvPr/>
        </p:nvSpPr>
        <p:spPr>
          <a:xfrm>
            <a:off x="5288472" y="3784656"/>
            <a:ext cx="2922940" cy="1085432"/>
          </a:xfrm>
          <a:prstGeom prst="rect">
            <a:avLst/>
          </a:prstGeom>
        </p:spPr>
        <p:txBody>
          <a:bodyPr vert="horz" lIns="0" tIns="0" rIns="0" bIns="0" rtlCol="0" anchor="t">
            <a:noAutofit/>
          </a:bodyPr>
          <a:lstStyle>
            <a:lvl1pPr marL="0" indent="0" algn="l" defTabSz="914400" rtl="0" eaLnBrk="1" latinLnBrk="0" hangingPunct="1">
              <a:lnSpc>
                <a:spcPts val="1690"/>
              </a:lnSpc>
              <a:spcBef>
                <a:spcPts val="0"/>
              </a:spcBef>
              <a:spcAft>
                <a:spcPts val="600"/>
              </a:spcAft>
              <a:buFontTx/>
              <a:buNone/>
              <a:defRPr sz="1400" b="0" i="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0"/>
              </a:spcBef>
              <a:spcAft>
                <a:spcPts val="600"/>
              </a:spcAft>
              <a:buClr>
                <a:schemeClr val="accent1"/>
              </a:buClr>
              <a:buFontTx/>
              <a:buNone/>
              <a:defRPr sz="2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Clr>
                <a:schemeClr val="tx1"/>
              </a:buClr>
              <a:buFontTx/>
              <a:buNone/>
              <a:defRPr sz="20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Clr>
                <a:schemeClr val="accent6">
                  <a:lumMod val="25000"/>
                </a:schemeClr>
              </a:buClr>
              <a:buFontTx/>
              <a:buNone/>
              <a:defRPr sz="18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Clr>
                <a:srgbClr val="5C5C5C"/>
              </a:buClr>
              <a:buFontTx/>
              <a:buNone/>
              <a:defRPr sz="16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0"/>
              </a:spcAft>
              <a:defRPr/>
            </a:pPr>
            <a:r>
              <a:rPr kumimoji="0" lang="en-US" sz="1400" b="0" i="0" u="none" strike="noStrike" kern="1200" cap="none" spc="0" normalizeH="0" baseline="0" noProof="0">
                <a:ln>
                  <a:noFill/>
                </a:ln>
                <a:solidFill>
                  <a:prstClr val="white"/>
                </a:solidFill>
                <a:effectLst/>
                <a:uLnTx/>
                <a:uFillTx/>
                <a:latin typeface="Arial"/>
                <a:cs typeface="Arial"/>
              </a:rPr>
              <a:t>I must adapt my business model to the current job market</a:t>
            </a:r>
            <a:r>
              <a:rPr lang="en-US">
                <a:solidFill>
                  <a:prstClr val="white"/>
                </a:solidFill>
                <a:latin typeface="Arial"/>
                <a:cs typeface="Arial"/>
              </a:rPr>
              <a:t>, enable my workforce with AI driven digital tools, generate capacity to manage 2x contracts</a:t>
            </a:r>
            <a:endParaRPr lang="en-US" sz="1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Text Placeholder 8">
            <a:extLst>
              <a:ext uri="{FF2B5EF4-FFF2-40B4-BE49-F238E27FC236}">
                <a16:creationId xmlns:a16="http://schemas.microsoft.com/office/drawing/2014/main" id="{01323299-42F4-2EF4-F016-255B04E6E584}"/>
              </a:ext>
            </a:extLst>
          </p:cNvPr>
          <p:cNvSpPr txBox="1">
            <a:spLocks/>
          </p:cNvSpPr>
          <p:nvPr/>
        </p:nvSpPr>
        <p:spPr>
          <a:xfrm>
            <a:off x="8745175" y="1524044"/>
            <a:ext cx="2538503" cy="1228285"/>
          </a:xfrm>
          <a:prstGeom prst="rect">
            <a:avLst/>
          </a:prstGeom>
        </p:spPr>
        <p:txBody>
          <a:bodyPr vert="horz" lIns="0" tIns="0" rIns="0" bIns="0" rtlCol="0">
            <a:noAutofit/>
          </a:bodyPr>
          <a:lstStyle>
            <a:lvl1pPr marL="0" indent="0" algn="l" defTabSz="914400" rtl="0" eaLnBrk="1" latinLnBrk="0" hangingPunct="1">
              <a:lnSpc>
                <a:spcPts val="1690"/>
              </a:lnSpc>
              <a:spcBef>
                <a:spcPts val="0"/>
              </a:spcBef>
              <a:spcAft>
                <a:spcPts val="600"/>
              </a:spcAft>
              <a:buFontTx/>
              <a:buNone/>
              <a:defRPr sz="1400" b="0" i="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0"/>
              </a:spcBef>
              <a:spcAft>
                <a:spcPts val="600"/>
              </a:spcAft>
              <a:buClr>
                <a:schemeClr val="accent1"/>
              </a:buClr>
              <a:buFontTx/>
              <a:buNone/>
              <a:defRPr sz="2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Clr>
                <a:schemeClr val="tx1"/>
              </a:buClr>
              <a:buFontTx/>
              <a:buNone/>
              <a:defRPr sz="20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Clr>
                <a:schemeClr val="accent6">
                  <a:lumMod val="25000"/>
                </a:schemeClr>
              </a:buClr>
              <a:buFontTx/>
              <a:buNone/>
              <a:defRPr sz="18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Clr>
                <a:srgbClr val="5C5C5C"/>
              </a:buClr>
              <a:buFontTx/>
              <a:buNone/>
              <a:defRPr sz="16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a:ea typeface="+mn-ea"/>
                <a:cs typeface="Arial" panose="020B0604020202020204" pitchFamily="34" charset="0"/>
              </a:rPr>
              <a:t>I need to differentiate my service to retain and win new customers and position my business against the cost savings initiatives for ‘standard’ work.</a:t>
            </a:r>
          </a:p>
        </p:txBody>
      </p:sp>
      <p:sp>
        <p:nvSpPr>
          <p:cNvPr id="16" name="Text Placeholder 5">
            <a:extLst>
              <a:ext uri="{FF2B5EF4-FFF2-40B4-BE49-F238E27FC236}">
                <a16:creationId xmlns:a16="http://schemas.microsoft.com/office/drawing/2014/main" id="{280A8E94-D7A1-33B0-0CB8-01BDBBB6D711}"/>
              </a:ext>
            </a:extLst>
          </p:cNvPr>
          <p:cNvSpPr txBox="1">
            <a:spLocks/>
          </p:cNvSpPr>
          <p:nvPr/>
        </p:nvSpPr>
        <p:spPr>
          <a:xfrm>
            <a:off x="8750176" y="3252851"/>
            <a:ext cx="2922120" cy="535737"/>
          </a:xfrm>
          <a:prstGeom prst="rect">
            <a:avLst/>
          </a:prstGeom>
        </p:spPr>
        <p:txBody>
          <a:bodyPr vert="horz" lIns="0" tIns="0" rIns="0" bIns="0" rtlCol="0">
            <a:noAutofit/>
          </a:bodyPr>
          <a:lstStyle>
            <a:lvl1pPr marL="0" indent="0" algn="l" defTabSz="914400" rtl="0" eaLnBrk="1" latinLnBrk="0" hangingPunct="1">
              <a:lnSpc>
                <a:spcPts val="1740"/>
              </a:lnSpc>
              <a:spcBef>
                <a:spcPts val="0"/>
              </a:spcBef>
              <a:spcAft>
                <a:spcPts val="600"/>
              </a:spcAft>
              <a:buFontTx/>
              <a:buNone/>
              <a:defRPr sz="1600" b="1" kern="1200">
                <a:solidFill>
                  <a:schemeClr val="tx1"/>
                </a:solidFill>
                <a:latin typeface="+mn-lt"/>
                <a:ea typeface="+mn-ea"/>
                <a:cs typeface="+mn-cs"/>
              </a:defRPr>
            </a:lvl1pPr>
            <a:lvl2pPr marL="182880" indent="-230188"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182880" indent="-24606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2000" kern="1200">
                <a:solidFill>
                  <a:schemeClr val="tx1"/>
                </a:solidFill>
                <a:latin typeface="+mn-lt"/>
                <a:ea typeface="+mn-ea"/>
                <a:cs typeface="+mn-cs"/>
              </a:defRPr>
            </a:lvl3pPr>
            <a:lvl4pPr marL="182880" indent="-228600" algn="l" defTabSz="914400" rtl="0" eaLnBrk="1" latinLnBrk="0" hangingPunct="1">
              <a:lnSpc>
                <a:spcPct val="100000"/>
              </a:lnSpc>
              <a:spcBef>
                <a:spcPts val="0"/>
              </a:spcBef>
              <a:spcAft>
                <a:spcPts val="600"/>
              </a:spcAft>
              <a:buClr>
                <a:schemeClr val="accent6">
                  <a:lumMod val="25000"/>
                </a:schemeClr>
              </a:buClr>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Clr>
                <a:srgbClr val="5C5C5C"/>
              </a:buClr>
              <a:buFont typeface="System Font Regular"/>
              <a:buChar char="-"/>
              <a:defRPr sz="16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spcAft>
                <a:spcPts val="0"/>
              </a:spcAft>
              <a:defRPr/>
            </a:pPr>
            <a:r>
              <a:rPr lang="en-GB" sz="1800">
                <a:solidFill>
                  <a:prstClr val="white"/>
                </a:solidFill>
                <a:latin typeface="Arial Black" panose="020B0A04020102020204"/>
              </a:rPr>
              <a:t>INCREMENTAL GROWTH</a:t>
            </a:r>
            <a:endParaRPr lang="en-US" sz="1800">
              <a:solidFill>
                <a:prstClr val="white"/>
              </a:solidFill>
              <a:latin typeface="Arial Black" panose="020B0A04020102020204"/>
            </a:endParaRPr>
          </a:p>
        </p:txBody>
      </p:sp>
      <p:sp>
        <p:nvSpPr>
          <p:cNvPr id="18" name="Text Placeholder 8">
            <a:extLst>
              <a:ext uri="{FF2B5EF4-FFF2-40B4-BE49-F238E27FC236}">
                <a16:creationId xmlns:a16="http://schemas.microsoft.com/office/drawing/2014/main" id="{265F29F8-8A07-3D09-1CA0-7ABC8EF3B842}"/>
              </a:ext>
            </a:extLst>
          </p:cNvPr>
          <p:cNvSpPr txBox="1">
            <a:spLocks/>
          </p:cNvSpPr>
          <p:nvPr/>
        </p:nvSpPr>
        <p:spPr>
          <a:xfrm>
            <a:off x="8750802" y="3784655"/>
            <a:ext cx="2555071" cy="1546069"/>
          </a:xfrm>
          <a:prstGeom prst="rect">
            <a:avLst/>
          </a:prstGeom>
        </p:spPr>
        <p:txBody>
          <a:bodyPr vert="horz" lIns="0" tIns="0" rIns="0" bIns="0" rtlCol="0">
            <a:noAutofit/>
          </a:bodyPr>
          <a:lstStyle>
            <a:lvl1pPr marL="0" indent="0" algn="l" defTabSz="914400" rtl="0" eaLnBrk="1" latinLnBrk="0" hangingPunct="1">
              <a:lnSpc>
                <a:spcPts val="1690"/>
              </a:lnSpc>
              <a:spcBef>
                <a:spcPts val="0"/>
              </a:spcBef>
              <a:spcAft>
                <a:spcPts val="600"/>
              </a:spcAft>
              <a:buFontTx/>
              <a:buNone/>
              <a:defRPr sz="1400" b="0" i="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0"/>
              </a:spcBef>
              <a:spcAft>
                <a:spcPts val="600"/>
              </a:spcAft>
              <a:buClr>
                <a:schemeClr val="accent1"/>
              </a:buClr>
              <a:buFontTx/>
              <a:buNone/>
              <a:defRPr sz="2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Clr>
                <a:schemeClr val="tx1"/>
              </a:buClr>
              <a:buFontTx/>
              <a:buNone/>
              <a:defRPr sz="20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Clr>
                <a:schemeClr val="accent6">
                  <a:lumMod val="25000"/>
                </a:schemeClr>
              </a:buClr>
              <a:buFontTx/>
              <a:buNone/>
              <a:defRPr sz="18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Clr>
                <a:srgbClr val="5C5C5C"/>
              </a:buClr>
              <a:buFontTx/>
              <a:buNone/>
              <a:defRPr sz="16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0"/>
              </a:spcAft>
              <a:defRPr/>
            </a:pPr>
            <a:r>
              <a:rPr lang="en-US">
                <a:solidFill>
                  <a:prstClr val="white"/>
                </a:solidFill>
              </a:rPr>
              <a:t>I would like to offer additional services, expand my business and shorten sales acquisition times.</a:t>
            </a:r>
          </a:p>
        </p:txBody>
      </p:sp>
      <p:cxnSp>
        <p:nvCxnSpPr>
          <p:cNvPr id="19" name="Straight Connector 18">
            <a:extLst>
              <a:ext uri="{FF2B5EF4-FFF2-40B4-BE49-F238E27FC236}">
                <a16:creationId xmlns:a16="http://schemas.microsoft.com/office/drawing/2014/main" id="{12FEEE7D-533A-0254-3531-6424CFFB11D5}"/>
              </a:ext>
            </a:extLst>
          </p:cNvPr>
          <p:cNvCxnSpPr>
            <a:cxnSpLocks/>
          </p:cNvCxnSpPr>
          <p:nvPr/>
        </p:nvCxnSpPr>
        <p:spPr>
          <a:xfrm>
            <a:off x="5152978" y="981412"/>
            <a:ext cx="4141" cy="1809553"/>
          </a:xfrm>
          <a:prstGeom prst="line">
            <a:avLst/>
          </a:prstGeom>
          <a:ln w="28575">
            <a:solidFill>
              <a:srgbClr val="EE312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CFF0BC4-1178-4B17-1005-30177F3905C5}"/>
              </a:ext>
            </a:extLst>
          </p:cNvPr>
          <p:cNvCxnSpPr>
            <a:cxnSpLocks/>
          </p:cNvCxnSpPr>
          <p:nvPr/>
        </p:nvCxnSpPr>
        <p:spPr>
          <a:xfrm>
            <a:off x="8577836" y="981412"/>
            <a:ext cx="4141" cy="1809553"/>
          </a:xfrm>
          <a:prstGeom prst="line">
            <a:avLst/>
          </a:prstGeom>
          <a:ln w="28575">
            <a:solidFill>
              <a:srgbClr val="EE3124"/>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CDB6C43-C43B-7402-17CE-432E053A521D}"/>
              </a:ext>
            </a:extLst>
          </p:cNvPr>
          <p:cNvCxnSpPr>
            <a:cxnSpLocks/>
          </p:cNvCxnSpPr>
          <p:nvPr/>
        </p:nvCxnSpPr>
        <p:spPr>
          <a:xfrm>
            <a:off x="5152977" y="3252851"/>
            <a:ext cx="4141" cy="1937933"/>
          </a:xfrm>
          <a:prstGeom prst="line">
            <a:avLst/>
          </a:prstGeom>
          <a:ln w="28575">
            <a:solidFill>
              <a:srgbClr val="EE312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9124869-BD03-2D26-3BA6-8D612B1B2071}"/>
              </a:ext>
            </a:extLst>
          </p:cNvPr>
          <p:cNvCxnSpPr>
            <a:cxnSpLocks/>
          </p:cNvCxnSpPr>
          <p:nvPr/>
        </p:nvCxnSpPr>
        <p:spPr>
          <a:xfrm>
            <a:off x="8577835" y="3252851"/>
            <a:ext cx="4141" cy="1937933"/>
          </a:xfrm>
          <a:prstGeom prst="line">
            <a:avLst/>
          </a:prstGeom>
          <a:ln w="28575">
            <a:solidFill>
              <a:srgbClr val="EE3124"/>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CF8988-D5BB-AD5C-5507-0EA9658A81B3}"/>
              </a:ext>
            </a:extLst>
          </p:cNvPr>
          <p:cNvSpPr/>
          <p:nvPr/>
        </p:nvSpPr>
        <p:spPr>
          <a:xfrm>
            <a:off x="1" y="1"/>
            <a:ext cx="2136808" cy="27494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200">
                <a:solidFill>
                  <a:schemeClr val="tx1"/>
                </a:solidFill>
              </a:rPr>
              <a:t>Done – No work required</a:t>
            </a:r>
            <a:endParaRPr lang="en-GB" sz="1200">
              <a:solidFill>
                <a:schemeClr val="tx1"/>
              </a:solidFill>
              <a:cs typeface="Arial"/>
            </a:endParaRPr>
          </a:p>
        </p:txBody>
      </p:sp>
      <p:pic>
        <p:nvPicPr>
          <p:cNvPr id="5" name="Picture 4" descr="A black background with white text&#10;&#10;AI-generated content may be incorrect.">
            <a:extLst>
              <a:ext uri="{FF2B5EF4-FFF2-40B4-BE49-F238E27FC236}">
                <a16:creationId xmlns:a16="http://schemas.microsoft.com/office/drawing/2014/main" id="{E8F65EF5-FB97-AAC0-BD4A-D84BBAD7A7A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33443" y="5524869"/>
            <a:ext cx="1532449" cy="890135"/>
          </a:xfrm>
          <a:prstGeom prst="rect">
            <a:avLst/>
          </a:prstGeom>
        </p:spPr>
      </p:pic>
    </p:spTree>
    <p:extLst>
      <p:ext uri="{BB962C8B-B14F-4D97-AF65-F5344CB8AC3E}">
        <p14:creationId xmlns:p14="http://schemas.microsoft.com/office/powerpoint/2010/main" val="25854410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6950BFC3-D8DA-4A85-94F7-54DA5524770B}">
      <p188:commentRel xmlns:p188="http://schemas.microsoft.com/office/powerpoint/2018/8/main" r:id="rId4"/>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F03FC-2342-EC88-5B60-0732536D450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14E043F-72AB-5F4A-9F71-9C5190873930}"/>
              </a:ext>
            </a:extLst>
          </p:cNvPr>
          <p:cNvSpPr/>
          <p:nvPr/>
        </p:nvSpPr>
        <p:spPr>
          <a:xfrm>
            <a:off x="190328" y="785504"/>
            <a:ext cx="3809299" cy="56946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Arial"/>
              <a:ea typeface="+mn-ea"/>
              <a:cs typeface="+mn-cs"/>
            </a:endParaRPr>
          </a:p>
        </p:txBody>
      </p:sp>
      <p:sp>
        <p:nvSpPr>
          <p:cNvPr id="4" name="Rectangle 3">
            <a:extLst>
              <a:ext uri="{FF2B5EF4-FFF2-40B4-BE49-F238E27FC236}">
                <a16:creationId xmlns:a16="http://schemas.microsoft.com/office/drawing/2014/main" id="{EF1CC654-6AB7-B876-57F1-AD39932BA53C}"/>
              </a:ext>
            </a:extLst>
          </p:cNvPr>
          <p:cNvSpPr/>
          <p:nvPr/>
        </p:nvSpPr>
        <p:spPr>
          <a:xfrm>
            <a:off x="4189955" y="785504"/>
            <a:ext cx="3809299" cy="56946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Arial"/>
              <a:ea typeface="+mn-ea"/>
              <a:cs typeface="+mn-cs"/>
            </a:endParaRPr>
          </a:p>
        </p:txBody>
      </p:sp>
      <p:sp>
        <p:nvSpPr>
          <p:cNvPr id="5" name="Rectangle 4">
            <a:extLst>
              <a:ext uri="{FF2B5EF4-FFF2-40B4-BE49-F238E27FC236}">
                <a16:creationId xmlns:a16="http://schemas.microsoft.com/office/drawing/2014/main" id="{AFFB15AD-050B-FA6E-140F-0D88FA37AD51}"/>
              </a:ext>
            </a:extLst>
          </p:cNvPr>
          <p:cNvSpPr/>
          <p:nvPr/>
        </p:nvSpPr>
        <p:spPr>
          <a:xfrm>
            <a:off x="8175623" y="785504"/>
            <a:ext cx="3779260" cy="56946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Arial"/>
              <a:ea typeface="+mn-ea"/>
              <a:cs typeface="+mn-cs"/>
            </a:endParaRPr>
          </a:p>
        </p:txBody>
      </p:sp>
      <p:pic>
        <p:nvPicPr>
          <p:cNvPr id="35" name="Picture 34">
            <a:extLst>
              <a:ext uri="{FF2B5EF4-FFF2-40B4-BE49-F238E27FC236}">
                <a16:creationId xmlns:a16="http://schemas.microsoft.com/office/drawing/2014/main" id="{3DB1BDAB-C7B9-82BD-6361-22A1A1FF0E95}"/>
              </a:ext>
            </a:extLst>
          </p:cNvPr>
          <p:cNvPicPr>
            <a:picLocks noChangeAspect="1"/>
          </p:cNvPicPr>
          <p:nvPr/>
        </p:nvPicPr>
        <p:blipFill>
          <a:blip r:embed="rId2"/>
          <a:stretch>
            <a:fillRect/>
          </a:stretch>
        </p:blipFill>
        <p:spPr>
          <a:xfrm>
            <a:off x="4189953" y="798508"/>
            <a:ext cx="3796089" cy="2315456"/>
          </a:xfrm>
          <a:prstGeom prst="rect">
            <a:avLst/>
          </a:prstGeom>
          <a:effectLst>
            <a:outerShdw blurRad="50800" dist="38100" dir="5400000" algn="t" rotWithShape="0">
              <a:prstClr val="black">
                <a:alpha val="40000"/>
              </a:prstClr>
            </a:outerShdw>
          </a:effectLst>
        </p:spPr>
      </p:pic>
      <p:sp>
        <p:nvSpPr>
          <p:cNvPr id="3" name="Slide Number Placeholder 2">
            <a:extLst>
              <a:ext uri="{FF2B5EF4-FFF2-40B4-BE49-F238E27FC236}">
                <a16:creationId xmlns:a16="http://schemas.microsoft.com/office/drawing/2014/main" id="{85E54B65-3732-A90B-8CF4-A851A203840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800" b="1"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800" b="1" i="0" u="none" strike="noStrike" kern="1200" cap="none" spc="0" normalizeH="0" baseline="0" noProof="0">
              <a:ln>
                <a:noFill/>
              </a:ln>
              <a:solidFill>
                <a:srgbClr val="707070"/>
              </a:solidFill>
              <a:effectLst/>
              <a:uLnTx/>
              <a:uFillTx/>
              <a:latin typeface="Arial"/>
              <a:ea typeface="+mn-ea"/>
              <a:cs typeface="+mn-cs"/>
            </a:endParaRPr>
          </a:p>
        </p:txBody>
      </p:sp>
      <p:sp>
        <p:nvSpPr>
          <p:cNvPr id="13" name="Title 1">
            <a:extLst>
              <a:ext uri="{FF2B5EF4-FFF2-40B4-BE49-F238E27FC236}">
                <a16:creationId xmlns:a16="http://schemas.microsoft.com/office/drawing/2014/main" id="{4ABC3F47-A505-8B16-4812-0D395883CA39}"/>
              </a:ext>
            </a:extLst>
          </p:cNvPr>
          <p:cNvSpPr txBox="1">
            <a:spLocks/>
          </p:cNvSpPr>
          <p:nvPr/>
        </p:nvSpPr>
        <p:spPr>
          <a:xfrm>
            <a:off x="811775" y="280532"/>
            <a:ext cx="4953758" cy="229608"/>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800"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GB" sz="2000" b="0" i="0" u="none" strike="noStrike" kern="1200" cap="all" spc="0" normalizeH="0" baseline="0" noProof="0">
                <a:ln>
                  <a:noFill/>
                </a:ln>
                <a:solidFill>
                  <a:prstClr val="black"/>
                </a:solidFill>
                <a:effectLst/>
                <a:uLnTx/>
                <a:uFillTx/>
                <a:latin typeface="Arial Black"/>
                <a:ea typeface="+mj-ea"/>
                <a:cs typeface="+mj-cs"/>
              </a:rPr>
              <a:t>ONBOARDING</a:t>
            </a:r>
            <a:endParaRPr kumimoji="0" lang="en-US" sz="2000" b="0" i="0" u="none" strike="noStrike" kern="1200" cap="all" spc="0" normalizeH="0" baseline="0" noProof="0">
              <a:ln>
                <a:noFill/>
              </a:ln>
              <a:solidFill>
                <a:prstClr val="black"/>
              </a:solidFill>
              <a:effectLst/>
              <a:uLnTx/>
              <a:uFillTx/>
              <a:latin typeface="Arial Black"/>
              <a:ea typeface="+mj-ea"/>
              <a:cs typeface="+mj-cs"/>
            </a:endParaRPr>
          </a:p>
        </p:txBody>
      </p:sp>
      <p:sp>
        <p:nvSpPr>
          <p:cNvPr id="14" name="Oval 13">
            <a:extLst>
              <a:ext uri="{FF2B5EF4-FFF2-40B4-BE49-F238E27FC236}">
                <a16:creationId xmlns:a16="http://schemas.microsoft.com/office/drawing/2014/main" id="{D75BAD0E-D5F0-40E7-F557-219CEFC65948}"/>
              </a:ext>
            </a:extLst>
          </p:cNvPr>
          <p:cNvSpPr/>
          <p:nvPr/>
        </p:nvSpPr>
        <p:spPr>
          <a:xfrm>
            <a:off x="272032" y="196923"/>
            <a:ext cx="406070" cy="4060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Black"/>
                <a:ea typeface="+mn-ea"/>
                <a:cs typeface="+mn-cs"/>
              </a:rPr>
              <a:t>3</a:t>
            </a:r>
          </a:p>
        </p:txBody>
      </p:sp>
      <p:pic>
        <p:nvPicPr>
          <p:cNvPr id="22" name="Picture 21">
            <a:extLst>
              <a:ext uri="{FF2B5EF4-FFF2-40B4-BE49-F238E27FC236}">
                <a16:creationId xmlns:a16="http://schemas.microsoft.com/office/drawing/2014/main" id="{AEC7C4D0-929B-A583-2B66-440292616E38}"/>
              </a:ext>
            </a:extLst>
          </p:cNvPr>
          <p:cNvPicPr>
            <a:picLocks noChangeAspect="1"/>
          </p:cNvPicPr>
          <p:nvPr/>
        </p:nvPicPr>
        <p:blipFill>
          <a:blip r:embed="rId3"/>
          <a:stretch>
            <a:fillRect/>
          </a:stretch>
        </p:blipFill>
        <p:spPr>
          <a:xfrm>
            <a:off x="190328" y="798508"/>
            <a:ext cx="3809298" cy="2315456"/>
          </a:xfrm>
          <a:prstGeom prst="rect">
            <a:avLst/>
          </a:prstGeom>
          <a:effectLst>
            <a:outerShdw blurRad="50800" dist="38100" dir="5400000" algn="t" rotWithShape="0">
              <a:prstClr val="black">
                <a:alpha val="40000"/>
              </a:prstClr>
            </a:outerShdw>
          </a:effectLst>
        </p:spPr>
      </p:pic>
      <p:pic>
        <p:nvPicPr>
          <p:cNvPr id="36" name="Picture 35">
            <a:extLst>
              <a:ext uri="{FF2B5EF4-FFF2-40B4-BE49-F238E27FC236}">
                <a16:creationId xmlns:a16="http://schemas.microsoft.com/office/drawing/2014/main" id="{93AA9988-5DAD-08B4-3E4E-A3BD2C5E34D4}"/>
              </a:ext>
            </a:extLst>
          </p:cNvPr>
          <p:cNvPicPr>
            <a:picLocks noChangeAspect="1"/>
          </p:cNvPicPr>
          <p:nvPr/>
        </p:nvPicPr>
        <p:blipFill>
          <a:blip r:embed="rId4"/>
          <a:stretch>
            <a:fillRect/>
          </a:stretch>
        </p:blipFill>
        <p:spPr>
          <a:xfrm>
            <a:off x="8175621" y="807041"/>
            <a:ext cx="3779261" cy="2306923"/>
          </a:xfrm>
          <a:prstGeom prst="rect">
            <a:avLst/>
          </a:prstGeom>
          <a:effectLst>
            <a:outerShdw blurRad="50800" dist="38100" dir="5400000" algn="t" rotWithShape="0">
              <a:prstClr val="black">
                <a:alpha val="40000"/>
              </a:prstClr>
            </a:outerShdw>
          </a:effectLst>
        </p:spPr>
      </p:pic>
      <p:sp>
        <p:nvSpPr>
          <p:cNvPr id="39" name="TextBox 38">
            <a:extLst>
              <a:ext uri="{FF2B5EF4-FFF2-40B4-BE49-F238E27FC236}">
                <a16:creationId xmlns:a16="http://schemas.microsoft.com/office/drawing/2014/main" id="{EBD254EB-3BE2-C6CF-C882-9717F2D6702A}"/>
              </a:ext>
            </a:extLst>
          </p:cNvPr>
          <p:cNvSpPr txBox="1"/>
          <p:nvPr/>
        </p:nvSpPr>
        <p:spPr>
          <a:xfrm>
            <a:off x="306739" y="3286248"/>
            <a:ext cx="3412929" cy="2031325"/>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a:ln>
                  <a:noFill/>
                </a:ln>
                <a:solidFill>
                  <a:prstClr val="black"/>
                </a:solidFill>
                <a:effectLst/>
                <a:uLnTx/>
                <a:uFillTx/>
                <a:latin typeface="Arial"/>
                <a:ea typeface="+mn-ea"/>
                <a:cs typeface="+mn-cs"/>
              </a:rPr>
              <a:t>Cockpit view </a:t>
            </a:r>
            <a:r>
              <a:rPr kumimoji="0" lang="en-GB" sz="1400" b="0" i="0" u="none" strike="noStrike" kern="1200" cap="none" spc="0" normalizeH="0" baseline="0" noProof="0">
                <a:ln>
                  <a:noFill/>
                </a:ln>
                <a:solidFill>
                  <a:prstClr val="black"/>
                </a:solidFill>
                <a:effectLst/>
                <a:uLnTx/>
                <a:uFillTx/>
                <a:latin typeface="Arial"/>
                <a:ea typeface="+mn-ea"/>
                <a:cs typeface="+mn-cs"/>
              </a:rPr>
              <a:t>for partners to look at overall portfolio of sites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Online/ Offline sites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Subscription status &amp; renewals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Trends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a:ln>
                  <a:noFill/>
                </a:ln>
                <a:solidFill>
                  <a:prstClr val="black"/>
                </a:solidFill>
                <a:effectLst/>
                <a:uLnTx/>
                <a:uFillTx/>
                <a:latin typeface="Arial"/>
                <a:ea typeface="+mn-ea"/>
                <a:cs typeface="+mn-cs"/>
              </a:rPr>
              <a:t>Remote connectivity </a:t>
            </a:r>
            <a:r>
              <a:rPr kumimoji="0" lang="en-GB" sz="1400" b="0" i="0" u="none" strike="noStrike" kern="1200" cap="none" spc="0" normalizeH="0" baseline="0" noProof="0">
                <a:ln>
                  <a:noFill/>
                </a:ln>
                <a:solidFill>
                  <a:prstClr val="black"/>
                </a:solidFill>
                <a:effectLst/>
                <a:uLnTx/>
                <a:uFillTx/>
                <a:latin typeface="Arial"/>
                <a:ea typeface="+mn-ea"/>
                <a:cs typeface="+mn-cs"/>
              </a:rPr>
              <a:t>with gateway on site.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42" name="TextBox 41">
            <a:extLst>
              <a:ext uri="{FF2B5EF4-FFF2-40B4-BE49-F238E27FC236}">
                <a16:creationId xmlns:a16="http://schemas.microsoft.com/office/drawing/2014/main" id="{D09FEF92-BBA6-3EF9-12B0-CD59B381D3EC}"/>
              </a:ext>
            </a:extLst>
          </p:cNvPr>
          <p:cNvSpPr txBox="1"/>
          <p:nvPr/>
        </p:nvSpPr>
        <p:spPr>
          <a:xfrm>
            <a:off x="8311302" y="3389328"/>
            <a:ext cx="3412929" cy="224676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AI based </a:t>
            </a:r>
            <a:r>
              <a:rPr kumimoji="0" lang="en-GB" sz="1400" b="1" i="0" u="none" strike="noStrike" kern="1200" cap="none" spc="0" normalizeH="0" baseline="0" noProof="0">
                <a:ln>
                  <a:noFill/>
                </a:ln>
                <a:solidFill>
                  <a:prstClr val="black"/>
                </a:solidFill>
                <a:effectLst/>
                <a:uLnTx/>
                <a:uFillTx/>
                <a:latin typeface="Arial"/>
                <a:ea typeface="+mn-ea"/>
                <a:cs typeface="+mn-cs"/>
              </a:rPr>
              <a:t>automatic asset modelling </a:t>
            </a:r>
            <a:r>
              <a:rPr kumimoji="0" lang="en-GB" sz="1400" b="0" i="0" u="none" strike="noStrike" kern="1200" cap="none" spc="0" normalizeH="0" baseline="0" noProof="0">
                <a:ln>
                  <a:noFill/>
                </a:ln>
                <a:solidFill>
                  <a:prstClr val="black"/>
                </a:solidFill>
                <a:effectLst/>
                <a:uLnTx/>
                <a:uFillTx/>
                <a:latin typeface="Arial"/>
                <a:ea typeface="+mn-ea"/>
                <a:cs typeface="+mn-cs"/>
              </a:rPr>
              <a:t>on cloud.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Allows for faster accurate results. </a:t>
            </a:r>
            <a:r>
              <a:rPr kumimoji="0" lang="en-GB" sz="1400" b="1" i="0" u="none" strike="noStrike" kern="1200" cap="none" spc="0" normalizeH="0" baseline="0" noProof="0">
                <a:ln>
                  <a:noFill/>
                </a:ln>
                <a:solidFill>
                  <a:prstClr val="black"/>
                </a:solidFill>
                <a:effectLst/>
                <a:uLnTx/>
                <a:uFillTx/>
                <a:latin typeface="Arial"/>
                <a:ea typeface="+mn-ea"/>
                <a:cs typeface="+mn-cs"/>
              </a:rPr>
              <a:t>No more modelling on site!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Tool allows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a:ln>
                  <a:noFill/>
                </a:ln>
                <a:solidFill>
                  <a:prstClr val="black"/>
                </a:solidFill>
                <a:effectLst/>
                <a:uLnTx/>
                <a:uFillTx/>
                <a:latin typeface="Arial"/>
                <a:ea typeface="+mn-ea"/>
                <a:cs typeface="+mn-cs"/>
              </a:rPr>
              <a:t>track status of automatic contextualisation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Manually edit &amp; fine tune model</a:t>
            </a:r>
          </a:p>
        </p:txBody>
      </p:sp>
      <p:sp>
        <p:nvSpPr>
          <p:cNvPr id="44" name="TextBox 43">
            <a:extLst>
              <a:ext uri="{FF2B5EF4-FFF2-40B4-BE49-F238E27FC236}">
                <a16:creationId xmlns:a16="http://schemas.microsoft.com/office/drawing/2014/main" id="{0C419E95-A0CA-45F4-51A9-56E36DEA59FF}"/>
              </a:ext>
            </a:extLst>
          </p:cNvPr>
          <p:cNvSpPr txBox="1"/>
          <p:nvPr/>
        </p:nvSpPr>
        <p:spPr>
          <a:xfrm>
            <a:off x="4332094" y="3290202"/>
            <a:ext cx="3412929" cy="2462213"/>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Org and Site </a:t>
            </a:r>
            <a:r>
              <a:rPr kumimoji="0" lang="en-GB" sz="1400" b="1" i="0" u="none" strike="noStrike" kern="1200" cap="none" spc="0" normalizeH="0" baseline="0" noProof="0">
                <a:ln>
                  <a:noFill/>
                </a:ln>
                <a:solidFill>
                  <a:prstClr val="black"/>
                </a:solidFill>
                <a:effectLst/>
                <a:uLnTx/>
                <a:uFillTx/>
                <a:latin typeface="Arial"/>
                <a:ea typeface="+mn-ea"/>
                <a:cs typeface="+mn-cs"/>
              </a:rPr>
              <a:t>Onboarding via intuitive wizard</a:t>
            </a:r>
            <a:r>
              <a:rPr kumimoji="0" lang="en-GB" sz="1400" b="0" i="0" u="none" strike="noStrike" kern="1200" cap="none" spc="0" normalizeH="0" baseline="0" noProof="0">
                <a:ln>
                  <a:noFill/>
                </a:ln>
                <a:solidFill>
                  <a:prstClr val="black"/>
                </a:solidFill>
                <a:effectLst/>
                <a:uLnTx/>
                <a:uFillTx/>
                <a:latin typeface="Arial"/>
                <a:ea typeface="+mn-ea"/>
                <a:cs typeface="+mn-cs"/>
              </a:rPr>
              <a:t>. No more Excel sheets!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Ability to </a:t>
            </a:r>
            <a:r>
              <a:rPr kumimoji="0" lang="en-GB" sz="1400" b="1" i="0" u="none" strike="noStrike" kern="1200" cap="none" spc="0" normalizeH="0" baseline="0" noProof="0">
                <a:ln>
                  <a:noFill/>
                </a:ln>
                <a:solidFill>
                  <a:prstClr val="black"/>
                </a:solidFill>
                <a:effectLst/>
                <a:uLnTx/>
                <a:uFillTx/>
                <a:latin typeface="Arial"/>
                <a:ea typeface="+mn-ea"/>
                <a:cs typeface="+mn-cs"/>
              </a:rPr>
              <a:t>edit hierarchy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New </a:t>
            </a:r>
            <a:r>
              <a:rPr kumimoji="0" lang="en-GB" sz="1400" b="1" i="0" u="none" strike="noStrike" kern="1200" cap="none" spc="0" normalizeH="0" baseline="0" noProof="0">
                <a:ln>
                  <a:noFill/>
                </a:ln>
                <a:solidFill>
                  <a:prstClr val="black"/>
                </a:solidFill>
                <a:effectLst/>
                <a:uLnTx/>
                <a:uFillTx/>
                <a:latin typeface="Arial"/>
                <a:ea typeface="+mn-ea"/>
                <a:cs typeface="+mn-cs"/>
              </a:rPr>
              <a:t>Gateway Management Page </a:t>
            </a:r>
            <a:r>
              <a:rPr kumimoji="0" lang="en-GB" sz="1400" b="0" i="0" u="none" strike="noStrike" kern="1200" cap="none" spc="0" normalizeH="0" baseline="0" noProof="0">
                <a:ln>
                  <a:noFill/>
                </a:ln>
                <a:solidFill>
                  <a:prstClr val="black"/>
                </a:solidFill>
                <a:effectLst/>
                <a:uLnTx/>
                <a:uFillTx/>
                <a:latin typeface="Arial"/>
                <a:ea typeface="+mn-ea"/>
                <a:cs typeface="+mn-cs"/>
              </a:rPr>
              <a:t>with ability to view controller information including model and firmware versions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5">
            <a:extLst>
              <a:ext uri="{FF2B5EF4-FFF2-40B4-BE49-F238E27FC236}">
                <a16:creationId xmlns:a16="http://schemas.microsoft.com/office/drawing/2014/main" id="{5E1D2832-E8F8-8AEF-8C1E-0305C2E5529E}"/>
              </a:ext>
            </a:extLst>
          </p:cNvPr>
          <p:cNvSpPr/>
          <p:nvPr/>
        </p:nvSpPr>
        <p:spPr>
          <a:xfrm>
            <a:off x="6236971" y="143480"/>
            <a:ext cx="1117600" cy="49784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Include</a:t>
            </a:r>
          </a:p>
        </p:txBody>
      </p:sp>
    </p:spTree>
    <p:extLst>
      <p:ext uri="{BB962C8B-B14F-4D97-AF65-F5344CB8AC3E}">
        <p14:creationId xmlns:p14="http://schemas.microsoft.com/office/powerpoint/2010/main" val="22278276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37CB5-67EC-F8FA-DE9A-4393E3FDB53C}"/>
            </a:ext>
          </a:extLst>
        </p:cNvPr>
        <p:cNvGrpSpPr/>
        <p:nvPr/>
      </p:nvGrpSpPr>
      <p:grpSpPr>
        <a:xfrm>
          <a:off x="0" y="0"/>
          <a:ext cx="0" cy="0"/>
          <a:chOff x="0" y="0"/>
          <a:chExt cx="0" cy="0"/>
        </a:xfrm>
      </p:grpSpPr>
      <p:sp>
        <p:nvSpPr>
          <p:cNvPr id="24" name="Rectangle 23">
            <a:extLst>
              <a:ext uri="{FF2B5EF4-FFF2-40B4-BE49-F238E27FC236}">
                <a16:creationId xmlns:a16="http://schemas.microsoft.com/office/drawing/2014/main" id="{E2E630AA-CC03-24EC-8623-FA38EA2F0F74}"/>
              </a:ext>
            </a:extLst>
          </p:cNvPr>
          <p:cNvSpPr/>
          <p:nvPr/>
        </p:nvSpPr>
        <p:spPr>
          <a:xfrm>
            <a:off x="8469464" y="831570"/>
            <a:ext cx="3241227" cy="451461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173AED8A-031A-98D7-1242-6F2E254EE68A}"/>
              </a:ext>
            </a:extLst>
          </p:cNvPr>
          <p:cNvSpPr/>
          <p:nvPr/>
        </p:nvSpPr>
        <p:spPr>
          <a:xfrm>
            <a:off x="5656462" y="831570"/>
            <a:ext cx="2721807" cy="45146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Arial"/>
              <a:ea typeface="+mn-ea"/>
              <a:cs typeface="+mn-cs"/>
            </a:endParaRPr>
          </a:p>
        </p:txBody>
      </p:sp>
      <p:sp>
        <p:nvSpPr>
          <p:cNvPr id="4" name="Rectangle 3">
            <a:extLst>
              <a:ext uri="{FF2B5EF4-FFF2-40B4-BE49-F238E27FC236}">
                <a16:creationId xmlns:a16="http://schemas.microsoft.com/office/drawing/2014/main" id="{0A8C1B21-FAB9-8C6C-D055-2DFDC816FDEB}"/>
              </a:ext>
            </a:extLst>
          </p:cNvPr>
          <p:cNvSpPr/>
          <p:nvPr/>
        </p:nvSpPr>
        <p:spPr>
          <a:xfrm>
            <a:off x="156102" y="831570"/>
            <a:ext cx="5414060" cy="45146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Arial"/>
              <a:ea typeface="+mn-ea"/>
              <a:cs typeface="+mn-cs"/>
            </a:endParaRPr>
          </a:p>
        </p:txBody>
      </p:sp>
      <p:sp>
        <p:nvSpPr>
          <p:cNvPr id="3" name="Slide Number Placeholder 2">
            <a:extLst>
              <a:ext uri="{FF2B5EF4-FFF2-40B4-BE49-F238E27FC236}">
                <a16:creationId xmlns:a16="http://schemas.microsoft.com/office/drawing/2014/main" id="{01066DA0-63ED-0912-D674-5542702EA0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800" b="1"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800" b="1" i="0" u="none" strike="noStrike" kern="1200" cap="none" spc="0" normalizeH="0" baseline="0" noProof="0">
              <a:ln>
                <a:noFill/>
              </a:ln>
              <a:solidFill>
                <a:srgbClr val="707070"/>
              </a:solidFill>
              <a:effectLst/>
              <a:uLnTx/>
              <a:uFillTx/>
              <a:latin typeface="Arial"/>
              <a:ea typeface="+mn-ea"/>
              <a:cs typeface="+mn-cs"/>
            </a:endParaRPr>
          </a:p>
        </p:txBody>
      </p:sp>
      <p:sp>
        <p:nvSpPr>
          <p:cNvPr id="13" name="Title 1">
            <a:extLst>
              <a:ext uri="{FF2B5EF4-FFF2-40B4-BE49-F238E27FC236}">
                <a16:creationId xmlns:a16="http://schemas.microsoft.com/office/drawing/2014/main" id="{53DBE9B5-DCC0-AC71-FB64-E9CAA33FD3B4}"/>
              </a:ext>
            </a:extLst>
          </p:cNvPr>
          <p:cNvSpPr txBox="1">
            <a:spLocks/>
          </p:cNvSpPr>
          <p:nvPr/>
        </p:nvSpPr>
        <p:spPr>
          <a:xfrm>
            <a:off x="811775" y="280532"/>
            <a:ext cx="4953758" cy="229608"/>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800"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GB" sz="2000" b="0" i="0" u="none" strike="noStrike" kern="1200" cap="all" spc="0" normalizeH="0" baseline="0" noProof="0">
                <a:ln>
                  <a:noFill/>
                </a:ln>
                <a:solidFill>
                  <a:prstClr val="black"/>
                </a:solidFill>
                <a:effectLst/>
                <a:uLnTx/>
                <a:uFillTx/>
                <a:latin typeface="Arial Black"/>
                <a:ea typeface="+mj-ea"/>
                <a:cs typeface="+mj-cs"/>
              </a:rPr>
              <a:t>APPS &amp; SERVICES</a:t>
            </a:r>
            <a:endParaRPr kumimoji="0" lang="en-US" sz="2000" b="0" i="0" u="none" strike="noStrike" kern="1200" cap="all" spc="0" normalizeH="0" baseline="0" noProof="0">
              <a:ln>
                <a:noFill/>
              </a:ln>
              <a:solidFill>
                <a:prstClr val="black"/>
              </a:solidFill>
              <a:effectLst/>
              <a:uLnTx/>
              <a:uFillTx/>
              <a:latin typeface="Arial Black"/>
              <a:ea typeface="+mj-ea"/>
              <a:cs typeface="+mj-cs"/>
            </a:endParaRPr>
          </a:p>
        </p:txBody>
      </p:sp>
      <p:sp>
        <p:nvSpPr>
          <p:cNvPr id="14" name="Oval 13">
            <a:extLst>
              <a:ext uri="{FF2B5EF4-FFF2-40B4-BE49-F238E27FC236}">
                <a16:creationId xmlns:a16="http://schemas.microsoft.com/office/drawing/2014/main" id="{55F85E0B-1C6E-FB1E-C3D3-81BCA94E9090}"/>
              </a:ext>
            </a:extLst>
          </p:cNvPr>
          <p:cNvSpPr/>
          <p:nvPr/>
        </p:nvSpPr>
        <p:spPr>
          <a:xfrm>
            <a:off x="272032" y="196923"/>
            <a:ext cx="406070" cy="4060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Black"/>
                <a:ea typeface="+mn-ea"/>
                <a:cs typeface="+mn-cs"/>
              </a:rPr>
              <a:t>4</a:t>
            </a:r>
          </a:p>
        </p:txBody>
      </p:sp>
      <p:sp>
        <p:nvSpPr>
          <p:cNvPr id="5" name="Text Placeholder 14">
            <a:extLst>
              <a:ext uri="{FF2B5EF4-FFF2-40B4-BE49-F238E27FC236}">
                <a16:creationId xmlns:a16="http://schemas.microsoft.com/office/drawing/2014/main" id="{DA9D17BF-6C7E-26E4-50AC-5D3BE4EAE186}"/>
              </a:ext>
            </a:extLst>
          </p:cNvPr>
          <p:cNvSpPr txBox="1">
            <a:spLocks/>
          </p:cNvSpPr>
          <p:nvPr/>
        </p:nvSpPr>
        <p:spPr>
          <a:xfrm>
            <a:off x="330812" y="3116945"/>
            <a:ext cx="2459567" cy="1499278"/>
          </a:xfrm>
          <a:prstGeom prst="rect">
            <a:avLst/>
          </a:prstGeom>
        </p:spPr>
        <p:txBody>
          <a:bodyPr vert="horz" lIns="0" tIns="0" rIns="0" bIns="0" rtlCol="0">
            <a:normAutofit/>
          </a:bodyPr>
          <a:lstStyle>
            <a:lvl1pPr marL="0" indent="0" algn="l" defTabSz="685800"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n-lt"/>
                <a:ea typeface="+mn-ea"/>
                <a:cs typeface="+mn-cs"/>
              </a:defRPr>
            </a:lvl1pPr>
            <a:lvl2pPr marL="230188" indent="-230188" algn="l" defTabSz="685800" rtl="0" eaLnBrk="1" latinLnBrk="0" hangingPunct="1">
              <a:lnSpc>
                <a:spcPct val="100000"/>
              </a:lnSpc>
              <a:spcBef>
                <a:spcPts val="0"/>
              </a:spcBef>
              <a:spcAft>
                <a:spcPts val="600"/>
              </a:spcAft>
              <a:buClr>
                <a:srgbClr val="DC202E"/>
              </a:buClr>
              <a:buFont typeface="Arial" panose="020B0604020202020204" pitchFamily="34" charset="0"/>
              <a:buChar char="•"/>
              <a:defRPr sz="1600" kern="1200">
                <a:solidFill>
                  <a:schemeClr val="tx1"/>
                </a:solidFill>
                <a:latin typeface="+mn-lt"/>
                <a:ea typeface="+mn-ea"/>
                <a:cs typeface="+mn-cs"/>
              </a:defRPr>
            </a:lvl2pPr>
            <a:lvl3pPr marL="457200" indent="-227013" algn="l" defTabSz="685800" rtl="0" eaLnBrk="1" latinLnBrk="0" hangingPunct="1">
              <a:lnSpc>
                <a:spcPct val="100000"/>
              </a:lnSpc>
              <a:spcBef>
                <a:spcPts val="0"/>
              </a:spcBef>
              <a:spcAft>
                <a:spcPts val="600"/>
              </a:spcAft>
              <a:buClrTx/>
              <a:buFont typeface="Arial" panose="020B0604020202020204" pitchFamily="34" charset="0"/>
              <a:buChar char="‒"/>
              <a:defRPr sz="1400" kern="1200">
                <a:solidFill>
                  <a:schemeClr val="tx1"/>
                </a:solidFill>
                <a:latin typeface="+mn-lt"/>
                <a:ea typeface="+mn-ea"/>
                <a:cs typeface="+mn-cs"/>
              </a:defRPr>
            </a:lvl3pPr>
            <a:lvl4pPr marL="684213" indent="-222250" algn="l" defTabSz="685800" rtl="0" eaLnBrk="1" latinLnBrk="0" hangingPunct="1">
              <a:lnSpc>
                <a:spcPct val="100000"/>
              </a:lnSpc>
              <a:spcBef>
                <a:spcPts val="0"/>
              </a:spcBef>
              <a:spcAft>
                <a:spcPts val="600"/>
              </a:spcAft>
              <a:buClr>
                <a:schemeClr val="accent2"/>
              </a:buClr>
              <a:buFont typeface="Wingdings" panose="05000000000000000000" pitchFamily="2" charset="2"/>
              <a:buChar char="§"/>
              <a:defRPr lang="en-US" sz="1200" kern="1200">
                <a:solidFill>
                  <a:schemeClr val="tx1"/>
                </a:solidFill>
                <a:latin typeface="+mn-lt"/>
                <a:ea typeface="+mn-ea"/>
                <a:cs typeface="+mn-cs"/>
              </a:defRPr>
            </a:lvl4pPr>
            <a:lvl5pPr marL="854075" indent="-169863" algn="l" defTabSz="685800" rtl="0" eaLnBrk="1" latinLnBrk="0" hangingPunct="1">
              <a:lnSpc>
                <a:spcPct val="100000"/>
              </a:lnSpc>
              <a:spcBef>
                <a:spcPts val="0"/>
              </a:spcBef>
              <a:spcAft>
                <a:spcPts val="600"/>
              </a:spcAft>
              <a:buClr>
                <a:schemeClr val="tx1"/>
              </a:buClr>
              <a:buFont typeface="Arial" panose="020B0604020202020204" pitchFamily="34" charset="0"/>
              <a:buChar char="•"/>
              <a:defRPr sz="1100" b="0" kern="1200" baseline="0">
                <a:solidFill>
                  <a:schemeClr val="tx1"/>
                </a:solidFill>
                <a:latin typeface="+mn-lt"/>
                <a:ea typeface="+mn-ea"/>
                <a:cs typeface="+mn-cs"/>
              </a:defRPr>
            </a:lvl5pPr>
            <a:lvl6pPr marL="742950" indent="-111125"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1400" b="1" i="0" u="none" strike="noStrike" kern="1200" cap="none" spc="0" normalizeH="0" baseline="0" noProof="0">
                <a:ln>
                  <a:noFill/>
                </a:ln>
                <a:solidFill>
                  <a:prstClr val="black"/>
                </a:solidFill>
                <a:effectLst/>
                <a:uLnTx/>
                <a:uFillTx/>
                <a:latin typeface="Arial"/>
                <a:ea typeface="+mn-ea"/>
                <a:cs typeface="+mn-cs"/>
              </a:rPr>
              <a:t>BASIC</a:t>
            </a:r>
          </a:p>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RBM supervisor for monitoring &amp; control</a:t>
            </a:r>
          </a:p>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Obsolescence assessment</a:t>
            </a:r>
          </a:p>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Opportunity assessment</a:t>
            </a: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6" name="Text Placeholder 15">
            <a:extLst>
              <a:ext uri="{FF2B5EF4-FFF2-40B4-BE49-F238E27FC236}">
                <a16:creationId xmlns:a16="http://schemas.microsoft.com/office/drawing/2014/main" id="{B359D1FB-1B78-51B6-2A5A-1A785D455E9C}"/>
              </a:ext>
            </a:extLst>
          </p:cNvPr>
          <p:cNvSpPr txBox="1">
            <a:spLocks/>
          </p:cNvSpPr>
          <p:nvPr/>
        </p:nvSpPr>
        <p:spPr>
          <a:xfrm>
            <a:off x="3037402" y="3116945"/>
            <a:ext cx="2459567" cy="1499279"/>
          </a:xfrm>
          <a:prstGeom prst="rect">
            <a:avLst/>
          </a:prstGeom>
        </p:spPr>
        <p:txBody>
          <a:bodyPr vert="horz" lIns="0" tIns="0" rIns="0" bIns="0" rtlCol="0">
            <a:normAutofit/>
          </a:bodyPr>
          <a:lstStyle>
            <a:lvl1pPr marL="0" indent="0" algn="l" defTabSz="685800"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n-lt"/>
                <a:ea typeface="+mn-ea"/>
                <a:cs typeface="+mn-cs"/>
              </a:defRPr>
            </a:lvl1pPr>
            <a:lvl2pPr marL="230188" indent="-230188" algn="l" defTabSz="685800" rtl="0" eaLnBrk="1" latinLnBrk="0" hangingPunct="1">
              <a:lnSpc>
                <a:spcPct val="100000"/>
              </a:lnSpc>
              <a:spcBef>
                <a:spcPts val="0"/>
              </a:spcBef>
              <a:spcAft>
                <a:spcPts val="600"/>
              </a:spcAft>
              <a:buClr>
                <a:srgbClr val="DC202E"/>
              </a:buClr>
              <a:buFont typeface="Arial" panose="020B0604020202020204" pitchFamily="34" charset="0"/>
              <a:buChar char="•"/>
              <a:defRPr sz="1600" kern="1200">
                <a:solidFill>
                  <a:schemeClr val="tx1"/>
                </a:solidFill>
                <a:latin typeface="+mn-lt"/>
                <a:ea typeface="+mn-ea"/>
                <a:cs typeface="+mn-cs"/>
              </a:defRPr>
            </a:lvl2pPr>
            <a:lvl3pPr marL="457200" indent="-227013" algn="l" defTabSz="685800" rtl="0" eaLnBrk="1" latinLnBrk="0" hangingPunct="1">
              <a:lnSpc>
                <a:spcPct val="100000"/>
              </a:lnSpc>
              <a:spcBef>
                <a:spcPts val="0"/>
              </a:spcBef>
              <a:spcAft>
                <a:spcPts val="600"/>
              </a:spcAft>
              <a:buClrTx/>
              <a:buFont typeface="Arial" panose="020B0604020202020204" pitchFamily="34" charset="0"/>
              <a:buChar char="‒"/>
              <a:defRPr sz="1400" kern="1200">
                <a:solidFill>
                  <a:schemeClr val="tx1"/>
                </a:solidFill>
                <a:latin typeface="+mn-lt"/>
                <a:ea typeface="+mn-ea"/>
                <a:cs typeface="+mn-cs"/>
              </a:defRPr>
            </a:lvl3pPr>
            <a:lvl4pPr marL="684213" indent="-222250" algn="l" defTabSz="685800" rtl="0" eaLnBrk="1" latinLnBrk="0" hangingPunct="1">
              <a:lnSpc>
                <a:spcPct val="100000"/>
              </a:lnSpc>
              <a:spcBef>
                <a:spcPts val="0"/>
              </a:spcBef>
              <a:spcAft>
                <a:spcPts val="600"/>
              </a:spcAft>
              <a:buClr>
                <a:schemeClr val="accent2"/>
              </a:buClr>
              <a:buFont typeface="Wingdings" panose="05000000000000000000" pitchFamily="2" charset="2"/>
              <a:buChar char="§"/>
              <a:defRPr lang="en-US" sz="1200" kern="1200">
                <a:solidFill>
                  <a:schemeClr val="tx1"/>
                </a:solidFill>
                <a:latin typeface="+mn-lt"/>
                <a:ea typeface="+mn-ea"/>
                <a:cs typeface="+mn-cs"/>
              </a:defRPr>
            </a:lvl4pPr>
            <a:lvl5pPr marL="854075" indent="-169863" algn="l" defTabSz="685800" rtl="0" eaLnBrk="1" latinLnBrk="0" hangingPunct="1">
              <a:lnSpc>
                <a:spcPct val="100000"/>
              </a:lnSpc>
              <a:spcBef>
                <a:spcPts val="0"/>
              </a:spcBef>
              <a:spcAft>
                <a:spcPts val="600"/>
              </a:spcAft>
              <a:buClr>
                <a:schemeClr val="tx1"/>
              </a:buClr>
              <a:buFont typeface="Arial" panose="020B0604020202020204" pitchFamily="34" charset="0"/>
              <a:buChar char="•"/>
              <a:defRPr sz="1100" b="0" kern="1200" baseline="0">
                <a:solidFill>
                  <a:schemeClr val="tx1"/>
                </a:solidFill>
                <a:latin typeface="+mn-lt"/>
                <a:ea typeface="+mn-ea"/>
                <a:cs typeface="+mn-cs"/>
              </a:defRPr>
            </a:lvl5pPr>
            <a:lvl6pPr marL="742950" indent="-111125"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1400" b="1" i="0" u="none" strike="noStrike" kern="1200" cap="none" spc="0" normalizeH="0" baseline="0" noProof="0">
                <a:ln>
                  <a:noFill/>
                </a:ln>
                <a:solidFill>
                  <a:prstClr val="black"/>
                </a:solidFill>
                <a:effectLst/>
                <a:uLnTx/>
                <a:uFillTx/>
                <a:latin typeface="Arial"/>
                <a:ea typeface="+mn-ea"/>
                <a:cs typeface="+mn-cs"/>
              </a:rPr>
              <a:t>ADVANCED</a:t>
            </a:r>
          </a:p>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Predictive maintenance</a:t>
            </a:r>
          </a:p>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Remote PPM reports</a:t>
            </a:r>
          </a:p>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Insight &amp; Report builder</a:t>
            </a:r>
          </a:p>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Portfolio Manager</a:t>
            </a:r>
          </a:p>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1400" b="1" i="0" u="none" strike="noStrike" kern="1200" cap="none" spc="0" normalizeH="0" baseline="0" noProof="0">
              <a:ln>
                <a:noFill/>
              </a:ln>
              <a:solidFill>
                <a:prstClr val="black"/>
              </a:solidFill>
              <a:effectLst/>
              <a:uLnTx/>
              <a:uFillTx/>
              <a:latin typeface="Arial"/>
              <a:ea typeface="+mn-ea"/>
              <a:cs typeface="+mn-cs"/>
            </a:endParaRPr>
          </a:p>
        </p:txBody>
      </p:sp>
      <p:sp>
        <p:nvSpPr>
          <p:cNvPr id="7" name="Text Placeholder 16">
            <a:extLst>
              <a:ext uri="{FF2B5EF4-FFF2-40B4-BE49-F238E27FC236}">
                <a16:creationId xmlns:a16="http://schemas.microsoft.com/office/drawing/2014/main" id="{401BFA0B-DF02-07A3-B8E1-99B877EBEB7B}"/>
              </a:ext>
            </a:extLst>
          </p:cNvPr>
          <p:cNvSpPr txBox="1">
            <a:spLocks/>
          </p:cNvSpPr>
          <p:nvPr/>
        </p:nvSpPr>
        <p:spPr>
          <a:xfrm>
            <a:off x="5889761" y="3116945"/>
            <a:ext cx="2459567" cy="1499278"/>
          </a:xfrm>
          <a:prstGeom prst="rect">
            <a:avLst/>
          </a:prstGeom>
        </p:spPr>
        <p:txBody>
          <a:bodyPr vert="horz" lIns="0" tIns="0" rIns="0" bIns="0" rtlCol="0">
            <a:normAutofit lnSpcReduction="10000"/>
          </a:bodyPr>
          <a:lstStyle>
            <a:lvl1pPr marL="0" indent="0" algn="l" defTabSz="685800"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n-lt"/>
                <a:ea typeface="+mn-ea"/>
                <a:cs typeface="+mn-cs"/>
              </a:defRPr>
            </a:lvl1pPr>
            <a:lvl2pPr marL="230188" indent="-230188" algn="l" defTabSz="685800" rtl="0" eaLnBrk="1" latinLnBrk="0" hangingPunct="1">
              <a:lnSpc>
                <a:spcPct val="100000"/>
              </a:lnSpc>
              <a:spcBef>
                <a:spcPts val="0"/>
              </a:spcBef>
              <a:spcAft>
                <a:spcPts val="600"/>
              </a:spcAft>
              <a:buClr>
                <a:srgbClr val="DC202E"/>
              </a:buClr>
              <a:buFont typeface="Arial" panose="020B0604020202020204" pitchFamily="34" charset="0"/>
              <a:buChar char="•"/>
              <a:defRPr sz="1600" kern="1200">
                <a:solidFill>
                  <a:schemeClr val="tx1"/>
                </a:solidFill>
                <a:latin typeface="+mn-lt"/>
                <a:ea typeface="+mn-ea"/>
                <a:cs typeface="+mn-cs"/>
              </a:defRPr>
            </a:lvl2pPr>
            <a:lvl3pPr marL="457200" indent="-227013" algn="l" defTabSz="685800" rtl="0" eaLnBrk="1" latinLnBrk="0" hangingPunct="1">
              <a:lnSpc>
                <a:spcPct val="100000"/>
              </a:lnSpc>
              <a:spcBef>
                <a:spcPts val="0"/>
              </a:spcBef>
              <a:spcAft>
                <a:spcPts val="600"/>
              </a:spcAft>
              <a:buClrTx/>
              <a:buFont typeface="Arial" panose="020B0604020202020204" pitchFamily="34" charset="0"/>
              <a:buChar char="‒"/>
              <a:defRPr sz="1400" kern="1200">
                <a:solidFill>
                  <a:schemeClr val="tx1"/>
                </a:solidFill>
                <a:latin typeface="+mn-lt"/>
                <a:ea typeface="+mn-ea"/>
                <a:cs typeface="+mn-cs"/>
              </a:defRPr>
            </a:lvl3pPr>
            <a:lvl4pPr marL="684213" indent="-222250" algn="l" defTabSz="685800" rtl="0" eaLnBrk="1" latinLnBrk="0" hangingPunct="1">
              <a:lnSpc>
                <a:spcPct val="100000"/>
              </a:lnSpc>
              <a:spcBef>
                <a:spcPts val="0"/>
              </a:spcBef>
              <a:spcAft>
                <a:spcPts val="600"/>
              </a:spcAft>
              <a:buClr>
                <a:schemeClr val="accent2"/>
              </a:buClr>
              <a:buFont typeface="Wingdings" panose="05000000000000000000" pitchFamily="2" charset="2"/>
              <a:buChar char="§"/>
              <a:defRPr lang="en-US" sz="1200" kern="1200">
                <a:solidFill>
                  <a:schemeClr val="tx1"/>
                </a:solidFill>
                <a:latin typeface="+mn-lt"/>
                <a:ea typeface="+mn-ea"/>
                <a:cs typeface="+mn-cs"/>
              </a:defRPr>
            </a:lvl4pPr>
            <a:lvl5pPr marL="854075" indent="-169863" algn="l" defTabSz="685800" rtl="0" eaLnBrk="1" latinLnBrk="0" hangingPunct="1">
              <a:lnSpc>
                <a:spcPct val="100000"/>
              </a:lnSpc>
              <a:spcBef>
                <a:spcPts val="0"/>
              </a:spcBef>
              <a:spcAft>
                <a:spcPts val="600"/>
              </a:spcAft>
              <a:buClr>
                <a:schemeClr val="tx1"/>
              </a:buClr>
              <a:buFont typeface="Arial" panose="020B0604020202020204" pitchFamily="34" charset="0"/>
              <a:buChar char="•"/>
              <a:defRPr sz="1100" b="0" kern="1200" baseline="0">
                <a:solidFill>
                  <a:schemeClr val="tx1"/>
                </a:solidFill>
                <a:latin typeface="+mn-lt"/>
                <a:ea typeface="+mn-ea"/>
                <a:cs typeface="+mn-cs"/>
              </a:defRPr>
            </a:lvl5pPr>
            <a:lvl6pPr marL="742950" indent="-111125"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1400" b="1" i="0" u="none" strike="noStrike" kern="1200" cap="none" spc="0" normalizeH="0" baseline="0" noProof="0">
                <a:ln>
                  <a:noFill/>
                </a:ln>
                <a:solidFill>
                  <a:prstClr val="black"/>
                </a:solidFill>
                <a:effectLst/>
                <a:uLnTx/>
                <a:uFillTx/>
                <a:latin typeface="Arial"/>
                <a:ea typeface="+mn-ea"/>
                <a:cs typeface="+mn-cs"/>
              </a:rPr>
              <a:t>END USER APPS</a:t>
            </a:r>
          </a:p>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Building </a:t>
            </a:r>
            <a:r>
              <a:rPr kumimoji="0" lang="en-GB" sz="1400" b="0" i="0" u="none" strike="noStrike" kern="1200" cap="none" spc="0" normalizeH="0" baseline="0" noProof="0" err="1">
                <a:ln>
                  <a:noFill/>
                </a:ln>
                <a:solidFill>
                  <a:prstClr val="black"/>
                </a:solidFill>
                <a:effectLst/>
                <a:uLnTx/>
                <a:uFillTx/>
                <a:latin typeface="Arial"/>
                <a:ea typeface="+mn-ea"/>
                <a:cs typeface="+mn-cs"/>
              </a:rPr>
              <a:t>KPI</a:t>
            </a:r>
            <a:r>
              <a:rPr kumimoji="0" lang="en-GB" sz="1400" b="0" i="0" u="none" strike="noStrike" kern="1200" cap="none" spc="0" normalizeH="0" baseline="0" noProof="0">
                <a:ln>
                  <a:noFill/>
                </a:ln>
                <a:solidFill>
                  <a:prstClr val="black"/>
                </a:solidFill>
                <a:effectLst/>
                <a:uLnTx/>
                <a:uFillTx/>
                <a:latin typeface="Arial"/>
                <a:ea typeface="+mn-ea"/>
                <a:cs typeface="+mn-cs"/>
              </a:rPr>
              <a:t> dashboards</a:t>
            </a:r>
          </a:p>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Carbon &amp; Energy Management</a:t>
            </a:r>
          </a:p>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Power Manager</a:t>
            </a:r>
          </a:p>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EV Manager</a:t>
            </a: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8" name="Text Placeholder 17">
            <a:extLst>
              <a:ext uri="{FF2B5EF4-FFF2-40B4-BE49-F238E27FC236}">
                <a16:creationId xmlns:a16="http://schemas.microsoft.com/office/drawing/2014/main" id="{B54D23B2-7E01-34DE-F4D0-22D9D09A7012}"/>
              </a:ext>
            </a:extLst>
          </p:cNvPr>
          <p:cNvSpPr txBox="1">
            <a:spLocks/>
          </p:cNvSpPr>
          <p:nvPr/>
        </p:nvSpPr>
        <p:spPr>
          <a:xfrm>
            <a:off x="8740190" y="3116945"/>
            <a:ext cx="2459567" cy="1513234"/>
          </a:xfrm>
          <a:prstGeom prst="rect">
            <a:avLst/>
          </a:prstGeom>
        </p:spPr>
        <p:txBody>
          <a:bodyPr vert="horz" lIns="0" tIns="0" rIns="0" bIns="0" rtlCol="0">
            <a:normAutofit/>
          </a:bodyPr>
          <a:lstStyle>
            <a:lvl1pPr marL="0" indent="0" algn="l" defTabSz="685800"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n-lt"/>
                <a:ea typeface="+mn-ea"/>
                <a:cs typeface="+mn-cs"/>
              </a:defRPr>
            </a:lvl1pPr>
            <a:lvl2pPr marL="230188" indent="-230188" algn="l" defTabSz="685800" rtl="0" eaLnBrk="1" latinLnBrk="0" hangingPunct="1">
              <a:lnSpc>
                <a:spcPct val="100000"/>
              </a:lnSpc>
              <a:spcBef>
                <a:spcPts val="0"/>
              </a:spcBef>
              <a:spcAft>
                <a:spcPts val="600"/>
              </a:spcAft>
              <a:buClr>
                <a:srgbClr val="DC202E"/>
              </a:buClr>
              <a:buFont typeface="Arial" panose="020B0604020202020204" pitchFamily="34" charset="0"/>
              <a:buChar char="•"/>
              <a:defRPr sz="1600" kern="1200">
                <a:solidFill>
                  <a:schemeClr val="tx1"/>
                </a:solidFill>
                <a:latin typeface="+mn-lt"/>
                <a:ea typeface="+mn-ea"/>
                <a:cs typeface="+mn-cs"/>
              </a:defRPr>
            </a:lvl2pPr>
            <a:lvl3pPr marL="457200" indent="-227013" algn="l" defTabSz="685800" rtl="0" eaLnBrk="1" latinLnBrk="0" hangingPunct="1">
              <a:lnSpc>
                <a:spcPct val="100000"/>
              </a:lnSpc>
              <a:spcBef>
                <a:spcPts val="0"/>
              </a:spcBef>
              <a:spcAft>
                <a:spcPts val="600"/>
              </a:spcAft>
              <a:buClrTx/>
              <a:buFont typeface="Arial" panose="020B0604020202020204" pitchFamily="34" charset="0"/>
              <a:buChar char="‒"/>
              <a:defRPr sz="1400" kern="1200">
                <a:solidFill>
                  <a:schemeClr val="tx1"/>
                </a:solidFill>
                <a:latin typeface="+mn-lt"/>
                <a:ea typeface="+mn-ea"/>
                <a:cs typeface="+mn-cs"/>
              </a:defRPr>
            </a:lvl3pPr>
            <a:lvl4pPr marL="684213" indent="-222250" algn="l" defTabSz="685800" rtl="0" eaLnBrk="1" latinLnBrk="0" hangingPunct="1">
              <a:lnSpc>
                <a:spcPct val="100000"/>
              </a:lnSpc>
              <a:spcBef>
                <a:spcPts val="0"/>
              </a:spcBef>
              <a:spcAft>
                <a:spcPts val="600"/>
              </a:spcAft>
              <a:buClr>
                <a:schemeClr val="accent2"/>
              </a:buClr>
              <a:buFont typeface="Wingdings" panose="05000000000000000000" pitchFamily="2" charset="2"/>
              <a:buChar char="§"/>
              <a:defRPr lang="en-US" sz="1200" kern="1200">
                <a:solidFill>
                  <a:schemeClr val="tx1"/>
                </a:solidFill>
                <a:latin typeface="+mn-lt"/>
                <a:ea typeface="+mn-ea"/>
                <a:cs typeface="+mn-cs"/>
              </a:defRPr>
            </a:lvl4pPr>
            <a:lvl5pPr marL="854075" indent="-169863" algn="l" defTabSz="685800" rtl="0" eaLnBrk="1" latinLnBrk="0" hangingPunct="1">
              <a:lnSpc>
                <a:spcPct val="100000"/>
              </a:lnSpc>
              <a:spcBef>
                <a:spcPts val="0"/>
              </a:spcBef>
              <a:spcAft>
                <a:spcPts val="600"/>
              </a:spcAft>
              <a:buClr>
                <a:schemeClr val="tx1"/>
              </a:buClr>
              <a:buFont typeface="Arial" panose="020B0604020202020204" pitchFamily="34" charset="0"/>
              <a:buChar char="•"/>
              <a:defRPr sz="1100" b="0" kern="1200" baseline="0">
                <a:solidFill>
                  <a:schemeClr val="tx1"/>
                </a:solidFill>
                <a:latin typeface="+mn-lt"/>
                <a:ea typeface="+mn-ea"/>
                <a:cs typeface="+mn-cs"/>
              </a:defRPr>
            </a:lvl5pPr>
            <a:lvl6pPr marL="742950" indent="-111125"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1400" b="1" i="0" u="none" strike="noStrike" kern="1200" cap="none" spc="0" normalizeH="0" baseline="0" noProof="0">
                <a:ln>
                  <a:noFill/>
                </a:ln>
                <a:solidFill>
                  <a:prstClr val="black"/>
                </a:solidFill>
                <a:effectLst/>
                <a:uLnTx/>
                <a:uFillTx/>
                <a:latin typeface="Arial"/>
                <a:ea typeface="+mn-ea"/>
                <a:cs typeface="+mn-cs"/>
              </a:rPr>
              <a:t>MANAGED SERVICES</a:t>
            </a:r>
          </a:p>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HBOC managed services for </a:t>
            </a:r>
          </a:p>
          <a:p>
            <a:pPr marL="342900" marR="0" lvl="0" indent="-34290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Alarm management</a:t>
            </a:r>
          </a:p>
          <a:p>
            <a:pPr marL="342900" marR="0" lvl="0" indent="-34290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Remote triage</a:t>
            </a:r>
          </a:p>
          <a:p>
            <a:pPr marL="342900" marR="0" lvl="0" indent="-34290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Remote PPM </a:t>
            </a: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9" name="Title 1">
            <a:extLst>
              <a:ext uri="{FF2B5EF4-FFF2-40B4-BE49-F238E27FC236}">
                <a16:creationId xmlns:a16="http://schemas.microsoft.com/office/drawing/2014/main" id="{7BF2E3D4-7CC0-787D-9082-62B921D200BD}"/>
              </a:ext>
            </a:extLst>
          </p:cNvPr>
          <p:cNvSpPr txBox="1">
            <a:spLocks/>
          </p:cNvSpPr>
          <p:nvPr/>
        </p:nvSpPr>
        <p:spPr>
          <a:xfrm>
            <a:off x="325660" y="2541951"/>
            <a:ext cx="3083150" cy="412110"/>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800"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GB" sz="1600" b="0" i="0" u="none" strike="noStrike" kern="1200" cap="all" spc="0" normalizeH="0" baseline="0" noProof="0">
                <a:ln>
                  <a:noFill/>
                </a:ln>
                <a:solidFill>
                  <a:prstClr val="black"/>
                </a:solidFill>
                <a:effectLst/>
                <a:uLnTx/>
                <a:uFillTx/>
                <a:latin typeface="Arial Black"/>
                <a:ea typeface="+mj-ea"/>
                <a:cs typeface="+mj-cs"/>
              </a:rPr>
              <a:t>PARTNER</a:t>
            </a:r>
            <a:r>
              <a:rPr kumimoji="0" lang="en-GB" sz="1800" b="0" i="0" u="none" strike="noStrike" kern="1200" cap="all" spc="0" normalizeH="0" baseline="0" noProof="0">
                <a:ln>
                  <a:noFill/>
                </a:ln>
                <a:solidFill>
                  <a:prstClr val="black"/>
                </a:solidFill>
                <a:effectLst/>
                <a:uLnTx/>
                <a:uFillTx/>
                <a:latin typeface="Arial Black"/>
                <a:ea typeface="+mj-ea"/>
                <a:cs typeface="+mj-cs"/>
              </a:rPr>
              <a:t> </a:t>
            </a:r>
          </a:p>
          <a:p>
            <a:pPr marL="0" marR="0" lvl="0" indent="0" algn="l" defTabSz="685800" rtl="0" eaLnBrk="1" fontAlgn="auto" latinLnBrk="0" hangingPunct="1">
              <a:lnSpc>
                <a:spcPct val="90000"/>
              </a:lnSpc>
              <a:spcBef>
                <a:spcPct val="0"/>
              </a:spcBef>
              <a:spcAft>
                <a:spcPts val="0"/>
              </a:spcAft>
              <a:buClrTx/>
              <a:buSzTx/>
              <a:buFontTx/>
              <a:buNone/>
              <a:tabLst/>
              <a:defRPr/>
            </a:pPr>
            <a:r>
              <a:rPr kumimoji="0" lang="en-GB" sz="1200" b="0" i="0" u="none" strike="noStrike" kern="1200" cap="all" spc="0" normalizeH="0" baseline="0" noProof="0">
                <a:ln>
                  <a:noFill/>
                </a:ln>
                <a:solidFill>
                  <a:prstClr val="black">
                    <a:lumMod val="75000"/>
                    <a:lumOff val="25000"/>
                  </a:prstClr>
                </a:solidFill>
                <a:effectLst/>
                <a:uLnTx/>
                <a:uFillTx/>
                <a:latin typeface="Arial Black"/>
                <a:ea typeface="+mj-ea"/>
                <a:cs typeface="+mj-cs"/>
              </a:rPr>
              <a:t>FOCUSED</a:t>
            </a:r>
            <a:endParaRPr kumimoji="0" lang="en-US" sz="1200" b="0" i="0" u="none" strike="noStrike" kern="1200" cap="all" spc="0" normalizeH="0" baseline="0" noProof="0">
              <a:ln>
                <a:noFill/>
              </a:ln>
              <a:solidFill>
                <a:prstClr val="black">
                  <a:lumMod val="75000"/>
                  <a:lumOff val="25000"/>
                </a:prstClr>
              </a:solidFill>
              <a:effectLst/>
              <a:uLnTx/>
              <a:uFillTx/>
              <a:latin typeface="Arial Black"/>
              <a:ea typeface="+mj-ea"/>
              <a:cs typeface="+mj-cs"/>
            </a:endParaRPr>
          </a:p>
        </p:txBody>
      </p:sp>
      <p:sp>
        <p:nvSpPr>
          <p:cNvPr id="10" name="Title 1">
            <a:extLst>
              <a:ext uri="{FF2B5EF4-FFF2-40B4-BE49-F238E27FC236}">
                <a16:creationId xmlns:a16="http://schemas.microsoft.com/office/drawing/2014/main" id="{0565B966-23CD-354A-9773-153F6B5B5D5F}"/>
              </a:ext>
            </a:extLst>
          </p:cNvPr>
          <p:cNvSpPr txBox="1">
            <a:spLocks/>
          </p:cNvSpPr>
          <p:nvPr/>
        </p:nvSpPr>
        <p:spPr>
          <a:xfrm>
            <a:off x="5881110" y="2504080"/>
            <a:ext cx="2109525" cy="399664"/>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800"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GB" sz="1600" b="0" i="0" u="none" strike="noStrike" kern="1200" cap="all" spc="0" normalizeH="0" baseline="0" noProof="0">
                <a:ln>
                  <a:noFill/>
                </a:ln>
                <a:solidFill>
                  <a:prstClr val="black"/>
                </a:solidFill>
                <a:effectLst/>
                <a:uLnTx/>
                <a:uFillTx/>
                <a:latin typeface="Arial Black"/>
                <a:ea typeface="+mj-ea"/>
                <a:cs typeface="+mj-cs"/>
              </a:rPr>
              <a:t>END</a:t>
            </a:r>
            <a:r>
              <a:rPr kumimoji="0" lang="en-GB" sz="1800" b="0" i="0" u="none" strike="noStrike" kern="1200" cap="all" spc="0" normalizeH="0" baseline="0" noProof="0">
                <a:ln>
                  <a:noFill/>
                </a:ln>
                <a:solidFill>
                  <a:prstClr val="black"/>
                </a:solidFill>
                <a:effectLst/>
                <a:uLnTx/>
                <a:uFillTx/>
                <a:latin typeface="Arial Black"/>
                <a:ea typeface="+mj-ea"/>
                <a:cs typeface="+mj-cs"/>
              </a:rPr>
              <a:t> </a:t>
            </a:r>
            <a:r>
              <a:rPr kumimoji="0" lang="en-GB" sz="1600" b="0" i="0" u="none" strike="noStrike" kern="1200" cap="all" spc="0" normalizeH="0" baseline="0" noProof="0">
                <a:ln>
                  <a:noFill/>
                </a:ln>
                <a:solidFill>
                  <a:prstClr val="black"/>
                </a:solidFill>
                <a:effectLst/>
                <a:uLnTx/>
                <a:uFillTx/>
                <a:latin typeface="Arial Black"/>
                <a:ea typeface="+mj-ea"/>
                <a:cs typeface="+mj-cs"/>
              </a:rPr>
              <a:t>USER</a:t>
            </a:r>
            <a:endParaRPr kumimoji="0" lang="en-GB" sz="1800" b="0" i="0" u="none" strike="noStrike" kern="1200" cap="all" spc="0" normalizeH="0" baseline="0" noProof="0">
              <a:ln>
                <a:noFill/>
              </a:ln>
              <a:solidFill>
                <a:prstClr val="black"/>
              </a:solidFill>
              <a:effectLst/>
              <a:uLnTx/>
              <a:uFillTx/>
              <a:latin typeface="Arial Black"/>
              <a:ea typeface="+mj-ea"/>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r>
              <a:rPr kumimoji="0" lang="en-GB" sz="1200" b="0" i="0" u="none" strike="noStrike" kern="1200" cap="all" spc="0" normalizeH="0" baseline="0" noProof="0">
                <a:ln>
                  <a:noFill/>
                </a:ln>
                <a:solidFill>
                  <a:prstClr val="black">
                    <a:lumMod val="75000"/>
                    <a:lumOff val="25000"/>
                  </a:prstClr>
                </a:solidFill>
                <a:effectLst/>
                <a:uLnTx/>
                <a:uFillTx/>
                <a:latin typeface="Arial Black"/>
                <a:ea typeface="+mj-ea"/>
                <a:cs typeface="+mj-cs"/>
              </a:rPr>
              <a:t>FOCUSED</a:t>
            </a:r>
            <a:endParaRPr kumimoji="0" lang="en-US" sz="1200" b="0" i="0" u="none" strike="noStrike" kern="1200" cap="all" spc="0" normalizeH="0" baseline="0" noProof="0">
              <a:ln>
                <a:noFill/>
              </a:ln>
              <a:solidFill>
                <a:prstClr val="black">
                  <a:lumMod val="75000"/>
                  <a:lumOff val="25000"/>
                </a:prstClr>
              </a:solidFill>
              <a:effectLst/>
              <a:uLnTx/>
              <a:uFillTx/>
              <a:latin typeface="Arial Black"/>
              <a:ea typeface="+mj-ea"/>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kumimoji="0" lang="en-US" sz="1800" b="0" i="0" u="none" strike="noStrike" kern="1200" cap="all" spc="0" normalizeH="0" baseline="0" noProof="0">
              <a:ln>
                <a:noFill/>
              </a:ln>
              <a:solidFill>
                <a:prstClr val="black"/>
              </a:solidFill>
              <a:effectLst/>
              <a:uLnTx/>
              <a:uFillTx/>
              <a:latin typeface="Arial Black"/>
              <a:ea typeface="+mj-ea"/>
              <a:cs typeface="+mj-cs"/>
            </a:endParaRPr>
          </a:p>
        </p:txBody>
      </p:sp>
      <p:sp>
        <p:nvSpPr>
          <p:cNvPr id="11" name="Title 1">
            <a:extLst>
              <a:ext uri="{FF2B5EF4-FFF2-40B4-BE49-F238E27FC236}">
                <a16:creationId xmlns:a16="http://schemas.microsoft.com/office/drawing/2014/main" id="{FD0D6EE6-DED0-A2D1-DC86-4F9E00091592}"/>
              </a:ext>
            </a:extLst>
          </p:cNvPr>
          <p:cNvSpPr txBox="1">
            <a:spLocks/>
          </p:cNvSpPr>
          <p:nvPr/>
        </p:nvSpPr>
        <p:spPr>
          <a:xfrm>
            <a:off x="8740190" y="2471760"/>
            <a:ext cx="2705946" cy="148326"/>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800"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GB" sz="1600" b="0" i="0" u="none" strike="noStrike" kern="1200" cap="all" spc="0" normalizeH="0" baseline="0" noProof="0">
                <a:ln>
                  <a:noFill/>
                </a:ln>
                <a:solidFill>
                  <a:prstClr val="black"/>
                </a:solidFill>
                <a:effectLst/>
                <a:uLnTx/>
                <a:uFillTx/>
                <a:latin typeface="Arial Black"/>
                <a:ea typeface="+mj-ea"/>
                <a:cs typeface="+mj-cs"/>
              </a:rPr>
              <a:t>END user &amp; partner</a:t>
            </a:r>
            <a:endParaRPr kumimoji="0" lang="en-US" sz="1600" b="0" i="0" u="none" strike="noStrike" kern="1200" cap="all" spc="0" normalizeH="0" baseline="0" noProof="0">
              <a:ln>
                <a:noFill/>
              </a:ln>
              <a:solidFill>
                <a:prstClr val="black"/>
              </a:solidFill>
              <a:effectLst/>
              <a:uLnTx/>
              <a:uFillTx/>
              <a:latin typeface="Arial Black"/>
              <a:ea typeface="+mj-ea"/>
              <a:cs typeface="+mj-cs"/>
            </a:endParaRPr>
          </a:p>
        </p:txBody>
      </p:sp>
      <p:sp>
        <p:nvSpPr>
          <p:cNvPr id="27" name="TextBox 26">
            <a:extLst>
              <a:ext uri="{FF2B5EF4-FFF2-40B4-BE49-F238E27FC236}">
                <a16:creationId xmlns:a16="http://schemas.microsoft.com/office/drawing/2014/main" id="{BCAC018F-6BE9-5C0F-F9D8-A57FA1061BA2}"/>
              </a:ext>
            </a:extLst>
          </p:cNvPr>
          <p:cNvSpPr txBox="1"/>
          <p:nvPr/>
        </p:nvSpPr>
        <p:spPr>
          <a:xfrm>
            <a:off x="8645949" y="2686998"/>
            <a:ext cx="1462214"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lumMod val="75000"/>
                    <a:lumOff val="25000"/>
                  </a:prstClr>
                </a:solidFill>
                <a:effectLst/>
                <a:uLnTx/>
                <a:uFillTx/>
                <a:latin typeface="Arial Black"/>
                <a:ea typeface="+mn-ea"/>
                <a:cs typeface="+mn-cs"/>
              </a:rPr>
              <a:t>FOCUSED</a:t>
            </a:r>
            <a:endParaRPr kumimoji="0" lang="en-US" sz="1200" b="0" i="0" u="none" strike="noStrike" kern="1200" cap="none" spc="0" normalizeH="0" baseline="0" noProof="0">
              <a:ln>
                <a:noFill/>
              </a:ln>
              <a:solidFill>
                <a:prstClr val="black">
                  <a:lumMod val="75000"/>
                  <a:lumOff val="25000"/>
                </a:prstClr>
              </a:solidFill>
              <a:effectLst/>
              <a:uLnTx/>
              <a:uFillTx/>
              <a:latin typeface="Arial Black"/>
              <a:ea typeface="+mn-ea"/>
              <a:cs typeface="+mn-cs"/>
            </a:endParaRPr>
          </a:p>
        </p:txBody>
      </p:sp>
      <p:pic>
        <p:nvPicPr>
          <p:cNvPr id="28" name="Picture 27">
            <a:extLst>
              <a:ext uri="{FF2B5EF4-FFF2-40B4-BE49-F238E27FC236}">
                <a16:creationId xmlns:a16="http://schemas.microsoft.com/office/drawing/2014/main" id="{2C331FC1-1011-5DE4-CAA4-3904ABC059F6}"/>
              </a:ext>
            </a:extLst>
          </p:cNvPr>
          <p:cNvPicPr>
            <a:picLocks noChangeAspect="1"/>
          </p:cNvPicPr>
          <p:nvPr/>
        </p:nvPicPr>
        <p:blipFill>
          <a:blip r:embed="rId3"/>
          <a:stretch>
            <a:fillRect/>
          </a:stretch>
        </p:blipFill>
        <p:spPr>
          <a:xfrm>
            <a:off x="338005" y="996103"/>
            <a:ext cx="2161601" cy="1320978"/>
          </a:xfrm>
          <a:prstGeom prst="rect">
            <a:avLst/>
          </a:prstGeom>
          <a:effectLst>
            <a:outerShdw blurRad="63500" sx="102000" sy="102000" algn="ctr" rotWithShape="0">
              <a:prstClr val="black">
                <a:alpha val="40000"/>
              </a:prstClr>
            </a:outerShdw>
          </a:effectLst>
        </p:spPr>
      </p:pic>
      <p:pic>
        <p:nvPicPr>
          <p:cNvPr id="29" name="Picture 28">
            <a:extLst>
              <a:ext uri="{FF2B5EF4-FFF2-40B4-BE49-F238E27FC236}">
                <a16:creationId xmlns:a16="http://schemas.microsoft.com/office/drawing/2014/main" id="{38E4A00C-5E16-FB9E-395A-8B52104A3E6F}"/>
              </a:ext>
            </a:extLst>
          </p:cNvPr>
          <p:cNvPicPr>
            <a:picLocks noChangeAspect="1"/>
          </p:cNvPicPr>
          <p:nvPr/>
        </p:nvPicPr>
        <p:blipFill>
          <a:blip r:embed="rId4"/>
          <a:stretch>
            <a:fillRect/>
          </a:stretch>
        </p:blipFill>
        <p:spPr>
          <a:xfrm>
            <a:off x="1420843" y="1117689"/>
            <a:ext cx="2157525" cy="1318487"/>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E170DAD4-1893-FCC9-0C0A-D0F76ADA019B}"/>
              </a:ext>
            </a:extLst>
          </p:cNvPr>
          <p:cNvPicPr>
            <a:picLocks noChangeAspect="1"/>
          </p:cNvPicPr>
          <p:nvPr/>
        </p:nvPicPr>
        <p:blipFill>
          <a:blip r:embed="rId5"/>
          <a:stretch>
            <a:fillRect/>
          </a:stretch>
        </p:blipFill>
        <p:spPr>
          <a:xfrm>
            <a:off x="2753781" y="1260650"/>
            <a:ext cx="2161601" cy="1318486"/>
          </a:xfrm>
          <a:prstGeom prst="rect">
            <a:avLst/>
          </a:prstGeom>
          <a:effectLst>
            <a:outerShdw blurRad="63500" sx="102000" sy="102000" algn="ctr" rotWithShape="0">
              <a:prstClr val="black">
                <a:alpha val="40000"/>
              </a:prstClr>
            </a:outerShdw>
          </a:effectLst>
        </p:spPr>
      </p:pic>
      <p:pic>
        <p:nvPicPr>
          <p:cNvPr id="30" name="Picture 29">
            <a:extLst>
              <a:ext uri="{FF2B5EF4-FFF2-40B4-BE49-F238E27FC236}">
                <a16:creationId xmlns:a16="http://schemas.microsoft.com/office/drawing/2014/main" id="{2742F8D7-BF00-76E7-6170-CCBE2911527B}"/>
              </a:ext>
            </a:extLst>
          </p:cNvPr>
          <p:cNvPicPr>
            <a:picLocks noChangeAspect="1"/>
          </p:cNvPicPr>
          <p:nvPr/>
        </p:nvPicPr>
        <p:blipFill>
          <a:blip r:embed="rId6"/>
          <a:stretch>
            <a:fillRect/>
          </a:stretch>
        </p:blipFill>
        <p:spPr>
          <a:xfrm>
            <a:off x="5881110" y="939464"/>
            <a:ext cx="2267540" cy="1420362"/>
          </a:xfrm>
          <a:prstGeom prst="rect">
            <a:avLst/>
          </a:prstGeom>
          <a:effectLst>
            <a:outerShdw blurRad="63500" sx="102000" sy="102000" algn="ctr" rotWithShape="0">
              <a:prstClr val="black">
                <a:alpha val="40000"/>
              </a:prstClr>
            </a:outerShdw>
          </a:effectLst>
        </p:spPr>
      </p:pic>
      <p:sp>
        <p:nvSpPr>
          <p:cNvPr id="31" name="TextBox 30">
            <a:extLst>
              <a:ext uri="{FF2B5EF4-FFF2-40B4-BE49-F238E27FC236}">
                <a16:creationId xmlns:a16="http://schemas.microsoft.com/office/drawing/2014/main" id="{4946631C-FAC4-0576-0BF2-F743CF867FF9}"/>
              </a:ext>
            </a:extLst>
          </p:cNvPr>
          <p:cNvSpPr txBox="1"/>
          <p:nvPr/>
        </p:nvSpPr>
        <p:spPr>
          <a:xfrm>
            <a:off x="13898880" y="3205779"/>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err="1">
              <a:ln>
                <a:noFill/>
              </a:ln>
              <a:solidFill>
                <a:prstClr val="black"/>
              </a:solidFill>
              <a:effectLst/>
              <a:uLnTx/>
              <a:uFillTx/>
              <a:latin typeface="Arial"/>
              <a:ea typeface="+mn-ea"/>
              <a:cs typeface="+mn-cs"/>
            </a:endParaRPr>
          </a:p>
        </p:txBody>
      </p:sp>
      <p:sp>
        <p:nvSpPr>
          <p:cNvPr id="36" name="Oval 35">
            <a:extLst>
              <a:ext uri="{FF2B5EF4-FFF2-40B4-BE49-F238E27FC236}">
                <a16:creationId xmlns:a16="http://schemas.microsoft.com/office/drawing/2014/main" id="{3F368D5F-E76C-26D8-9840-A6AF1EABE75E}"/>
              </a:ext>
            </a:extLst>
          </p:cNvPr>
          <p:cNvSpPr/>
          <p:nvPr/>
        </p:nvSpPr>
        <p:spPr>
          <a:xfrm>
            <a:off x="9615970" y="1146824"/>
            <a:ext cx="984385" cy="984385"/>
          </a:xfrm>
          <a:prstGeom prst="ellipse">
            <a:avLst/>
          </a:prstGeom>
          <a:solidFill>
            <a:schemeClr val="tx1">
              <a:lumMod val="85000"/>
              <a:lumOff val="15000"/>
            </a:schemeClr>
          </a:solidFill>
          <a:ln w="76200">
            <a:solidFill>
              <a:schemeClr val="bg1">
                <a:lumMod val="85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Arial"/>
              <a:ea typeface="+mn-ea"/>
              <a:cs typeface="+mn-cs"/>
            </a:endParaRPr>
          </a:p>
        </p:txBody>
      </p:sp>
      <p:pic>
        <p:nvPicPr>
          <p:cNvPr id="35" name="Graphic 34" descr="Tools outline">
            <a:extLst>
              <a:ext uri="{FF2B5EF4-FFF2-40B4-BE49-F238E27FC236}">
                <a16:creationId xmlns:a16="http://schemas.microsoft.com/office/drawing/2014/main" id="{E66A02F1-DCBC-1AD2-7CC7-ED9BAFCDC08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17224" y="1349902"/>
            <a:ext cx="581878" cy="581878"/>
          </a:xfrm>
          <a:prstGeom prst="rect">
            <a:avLst/>
          </a:prstGeom>
        </p:spPr>
      </p:pic>
      <p:cxnSp>
        <p:nvCxnSpPr>
          <p:cNvPr id="38" name="Straight Connector 37">
            <a:extLst>
              <a:ext uri="{FF2B5EF4-FFF2-40B4-BE49-F238E27FC236}">
                <a16:creationId xmlns:a16="http://schemas.microsoft.com/office/drawing/2014/main" id="{1CF8A827-1B45-3B18-1105-247584A4135A}"/>
              </a:ext>
            </a:extLst>
          </p:cNvPr>
          <p:cNvCxnSpPr/>
          <p:nvPr/>
        </p:nvCxnSpPr>
        <p:spPr>
          <a:xfrm>
            <a:off x="156102" y="831570"/>
            <a:ext cx="5414060"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6751C89-36E3-9EA6-A42B-39DBFE37E605}"/>
              </a:ext>
            </a:extLst>
          </p:cNvPr>
          <p:cNvCxnSpPr>
            <a:cxnSpLocks/>
          </p:cNvCxnSpPr>
          <p:nvPr/>
        </p:nvCxnSpPr>
        <p:spPr>
          <a:xfrm>
            <a:off x="5663443" y="831570"/>
            <a:ext cx="2714826"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DD0A882-B309-18B8-2D2D-06D0C791B3F8}"/>
              </a:ext>
            </a:extLst>
          </p:cNvPr>
          <p:cNvCxnSpPr>
            <a:cxnSpLocks/>
          </p:cNvCxnSpPr>
          <p:nvPr/>
        </p:nvCxnSpPr>
        <p:spPr>
          <a:xfrm>
            <a:off x="8469464" y="831570"/>
            <a:ext cx="3227238"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8733CD36-FC8C-6F29-CC4C-DAFBF8273F1B}"/>
              </a:ext>
            </a:extLst>
          </p:cNvPr>
          <p:cNvSpPr/>
          <p:nvPr/>
        </p:nvSpPr>
        <p:spPr>
          <a:xfrm>
            <a:off x="4647933" y="153571"/>
            <a:ext cx="1117600" cy="49784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Include</a:t>
            </a:r>
          </a:p>
        </p:txBody>
      </p:sp>
    </p:spTree>
    <p:extLst>
      <p:ext uri="{BB962C8B-B14F-4D97-AF65-F5344CB8AC3E}">
        <p14:creationId xmlns:p14="http://schemas.microsoft.com/office/powerpoint/2010/main" val="2957880931"/>
      </p:ext>
    </p:extLst>
  </p:cSld>
  <p:clrMapOvr>
    <a:masterClrMapping/>
  </p:clrMapOvr>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hink-cell data - do not delete" hidden="1">
            <a:extLst>
              <a:ext uri="{FF2B5EF4-FFF2-40B4-BE49-F238E27FC236}">
                <a16:creationId xmlns:a16="http://schemas.microsoft.com/office/drawing/2014/main" id="{F289EB76-12B5-4A9E-1921-261648E95D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17" name="think-cell data - do not delete" hidden="1">
                        <a:extLst>
                          <a:ext uri="{FF2B5EF4-FFF2-40B4-BE49-F238E27FC236}">
                            <a16:creationId xmlns:a16="http://schemas.microsoft.com/office/drawing/2014/main" id="{F289EB76-12B5-4A9E-1921-261648E95DB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Freeform: Shape 9">
            <a:extLst>
              <a:ext uri="{FF2B5EF4-FFF2-40B4-BE49-F238E27FC236}">
                <a16:creationId xmlns:a16="http://schemas.microsoft.com/office/drawing/2014/main" id="{F6652E95-E201-1E98-A51B-74531FD0331D}"/>
              </a:ext>
            </a:extLst>
          </p:cNvPr>
          <p:cNvSpPr/>
          <p:nvPr/>
        </p:nvSpPr>
        <p:spPr>
          <a:xfrm rot="16200000">
            <a:off x="7415370" y="1237010"/>
            <a:ext cx="975809" cy="2089289"/>
          </a:xfrm>
          <a:custGeom>
            <a:avLst/>
            <a:gdLst>
              <a:gd name="connsiteX0" fmla="*/ 1122393 w 1122393"/>
              <a:gd name="connsiteY0" fmla="*/ 1 h 1801154"/>
              <a:gd name="connsiteX1" fmla="*/ 1039185 w 1122393"/>
              <a:gd name="connsiteY1" fmla="*/ 1801154 h 1801154"/>
              <a:gd name="connsiteX2" fmla="*/ 121720 w 1122393"/>
              <a:gd name="connsiteY2" fmla="*/ 1801154 h 1801154"/>
              <a:gd name="connsiteX3" fmla="*/ 0 w 1122393"/>
              <a:gd name="connsiteY3" fmla="*/ 0 h 1801154"/>
              <a:gd name="connsiteX4" fmla="*/ 1122393 w 1122393"/>
              <a:gd name="connsiteY4" fmla="*/ 1 h 1801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393" h="1801154">
                <a:moveTo>
                  <a:pt x="1122393" y="1"/>
                </a:moveTo>
                <a:lnTo>
                  <a:pt x="1039185" y="1801154"/>
                </a:lnTo>
                <a:lnTo>
                  <a:pt x="121720" y="1801154"/>
                </a:lnTo>
                <a:lnTo>
                  <a:pt x="0" y="0"/>
                </a:lnTo>
                <a:lnTo>
                  <a:pt x="1122393" y="1"/>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a:ea typeface="+mn-ea"/>
                <a:cs typeface="+mn-cs"/>
              </a:rPr>
              <a:t>100 </a:t>
            </a:r>
          </a:p>
        </p:txBody>
      </p:sp>
      <p:sp>
        <p:nvSpPr>
          <p:cNvPr id="11" name="Freeform: Shape 10">
            <a:extLst>
              <a:ext uri="{FF2B5EF4-FFF2-40B4-BE49-F238E27FC236}">
                <a16:creationId xmlns:a16="http://schemas.microsoft.com/office/drawing/2014/main" id="{9CBE3B77-CE83-E056-EE92-6ECA8A491BD3}"/>
              </a:ext>
            </a:extLst>
          </p:cNvPr>
          <p:cNvSpPr/>
          <p:nvPr/>
        </p:nvSpPr>
        <p:spPr>
          <a:xfrm rot="16200000">
            <a:off x="9759834" y="1152474"/>
            <a:ext cx="797644" cy="2195454"/>
          </a:xfrm>
          <a:custGeom>
            <a:avLst/>
            <a:gdLst>
              <a:gd name="connsiteX0" fmla="*/ 917465 w 917465"/>
              <a:gd name="connsiteY0" fmla="*/ 0 h 1753153"/>
              <a:gd name="connsiteX1" fmla="*/ 836475 w 917465"/>
              <a:gd name="connsiteY1" fmla="*/ 1753153 h 1753153"/>
              <a:gd name="connsiteX2" fmla="*/ 118476 w 917465"/>
              <a:gd name="connsiteY2" fmla="*/ 1753153 h 1753153"/>
              <a:gd name="connsiteX3" fmla="*/ 0 w 917465"/>
              <a:gd name="connsiteY3" fmla="*/ 0 h 1753153"/>
              <a:gd name="connsiteX4" fmla="*/ 917465 w 917465"/>
              <a:gd name="connsiteY4" fmla="*/ 0 h 1753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465" h="1753153">
                <a:moveTo>
                  <a:pt x="917465" y="0"/>
                </a:moveTo>
                <a:lnTo>
                  <a:pt x="836475" y="1753153"/>
                </a:lnTo>
                <a:lnTo>
                  <a:pt x="118476" y="1753153"/>
                </a:lnTo>
                <a:lnTo>
                  <a:pt x="0" y="0"/>
                </a:lnTo>
                <a:lnTo>
                  <a:pt x="917465"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a:ea typeface="+mn-ea"/>
                <a:cs typeface="+mn-cs"/>
              </a:rPr>
              <a:t>10*</a:t>
            </a:r>
          </a:p>
        </p:txBody>
      </p:sp>
      <p:sp>
        <p:nvSpPr>
          <p:cNvPr id="15" name="Freeform: Shape 14">
            <a:extLst>
              <a:ext uri="{FF2B5EF4-FFF2-40B4-BE49-F238E27FC236}">
                <a16:creationId xmlns:a16="http://schemas.microsoft.com/office/drawing/2014/main" id="{C65C72F6-899E-ECEC-FE1C-A4367AF4FA87}"/>
              </a:ext>
            </a:extLst>
          </p:cNvPr>
          <p:cNvSpPr/>
          <p:nvPr/>
        </p:nvSpPr>
        <p:spPr>
          <a:xfrm rot="16200000">
            <a:off x="5154702" y="1270649"/>
            <a:ext cx="1149226" cy="2089288"/>
          </a:xfrm>
          <a:custGeom>
            <a:avLst/>
            <a:gdLst>
              <a:gd name="connsiteX0" fmla="*/ 1321860 w 1321860"/>
              <a:gd name="connsiteY0" fmla="*/ 0 h 1753153"/>
              <a:gd name="connsiteX1" fmla="*/ 1240869 w 1321860"/>
              <a:gd name="connsiteY1" fmla="*/ 1753153 h 1753153"/>
              <a:gd name="connsiteX2" fmla="*/ 118476 w 1321860"/>
              <a:gd name="connsiteY2" fmla="*/ 1753152 h 1753153"/>
              <a:gd name="connsiteX3" fmla="*/ 0 w 1321860"/>
              <a:gd name="connsiteY3" fmla="*/ 0 h 1753153"/>
              <a:gd name="connsiteX4" fmla="*/ 1321860 w 1321860"/>
              <a:gd name="connsiteY4" fmla="*/ 0 h 1753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1860" h="1753153">
                <a:moveTo>
                  <a:pt x="1321860" y="0"/>
                </a:moveTo>
                <a:lnTo>
                  <a:pt x="1240869" y="1753153"/>
                </a:lnTo>
                <a:lnTo>
                  <a:pt x="118476" y="1753152"/>
                </a:lnTo>
                <a:lnTo>
                  <a:pt x="0" y="0"/>
                </a:lnTo>
                <a:lnTo>
                  <a:pt x="1321860" y="0"/>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a:ea typeface="+mn-ea"/>
                <a:cs typeface="+mn-cs"/>
              </a:rPr>
              <a:t>2,000</a:t>
            </a:r>
          </a:p>
        </p:txBody>
      </p:sp>
      <p:sp>
        <p:nvSpPr>
          <p:cNvPr id="16" name="Freeform: Shape 15">
            <a:extLst>
              <a:ext uri="{FF2B5EF4-FFF2-40B4-BE49-F238E27FC236}">
                <a16:creationId xmlns:a16="http://schemas.microsoft.com/office/drawing/2014/main" id="{18EFD3A0-E0D3-8E44-FC86-D48DB81F17FA}"/>
              </a:ext>
            </a:extLst>
          </p:cNvPr>
          <p:cNvSpPr/>
          <p:nvPr/>
        </p:nvSpPr>
        <p:spPr>
          <a:xfrm rot="16200000">
            <a:off x="2863191" y="1280949"/>
            <a:ext cx="1327652" cy="2089285"/>
          </a:xfrm>
          <a:custGeom>
            <a:avLst/>
            <a:gdLst>
              <a:gd name="connsiteX0" fmla="*/ 1527088 w 1527088"/>
              <a:gd name="connsiteY0" fmla="*/ 0 h 1803791"/>
              <a:gd name="connsiteX1" fmla="*/ 1443758 w 1527088"/>
              <a:gd name="connsiteY1" fmla="*/ 1803791 h 1803791"/>
              <a:gd name="connsiteX2" fmla="*/ 121898 w 1527088"/>
              <a:gd name="connsiteY2" fmla="*/ 1803791 h 1803791"/>
              <a:gd name="connsiteX3" fmla="*/ 0 w 1527088"/>
              <a:gd name="connsiteY3" fmla="*/ 0 h 1803791"/>
              <a:gd name="connsiteX4" fmla="*/ 1527088 w 1527088"/>
              <a:gd name="connsiteY4" fmla="*/ 0 h 1803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088" h="1803791">
                <a:moveTo>
                  <a:pt x="1527088" y="0"/>
                </a:moveTo>
                <a:lnTo>
                  <a:pt x="1443758" y="1803791"/>
                </a:lnTo>
                <a:lnTo>
                  <a:pt x="121898" y="1803791"/>
                </a:lnTo>
                <a:lnTo>
                  <a:pt x="0" y="0"/>
                </a:lnTo>
                <a:lnTo>
                  <a:pt x="1527088"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a:ea typeface="+mn-ea"/>
                <a:cs typeface="+mn-cs"/>
              </a:rPr>
              <a:t>4,798</a:t>
            </a:r>
          </a:p>
        </p:txBody>
      </p:sp>
      <p:sp>
        <p:nvSpPr>
          <p:cNvPr id="2" name="Slide Number Placeholder 1">
            <a:extLst>
              <a:ext uri="{FF2B5EF4-FFF2-40B4-BE49-F238E27FC236}">
                <a16:creationId xmlns:a16="http://schemas.microsoft.com/office/drawing/2014/main" id="{401CF642-81C3-DC57-F72A-0145A72FE2B4}"/>
              </a:ext>
            </a:extLst>
          </p:cNvPr>
          <p:cNvSpPr>
            <a:spLocks noGrp="1"/>
          </p:cNvSpPr>
          <p:nvPr>
            <p:ph type="sldNum" sz="quarter" idx="12"/>
          </p:nvPr>
        </p:nvSpPr>
        <p:spPr>
          <a:xfrm>
            <a:off x="11308368" y="6307316"/>
            <a:ext cx="496945" cy="23761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800" b="0"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800" b="0" i="0" u="none" strike="noStrike" kern="1200" cap="none" spc="0" normalizeH="0" baseline="0" noProof="0">
              <a:ln>
                <a:noFill/>
              </a:ln>
              <a:solidFill>
                <a:srgbClr val="707070"/>
              </a:solidFill>
              <a:effectLst/>
              <a:uLnTx/>
              <a:uFillTx/>
              <a:latin typeface="Arial"/>
              <a:ea typeface="+mn-ea"/>
              <a:cs typeface="+mn-cs"/>
            </a:endParaRPr>
          </a:p>
        </p:txBody>
      </p:sp>
      <p:sp>
        <p:nvSpPr>
          <p:cNvPr id="3" name="Title 2">
            <a:extLst>
              <a:ext uri="{FF2B5EF4-FFF2-40B4-BE49-F238E27FC236}">
                <a16:creationId xmlns:a16="http://schemas.microsoft.com/office/drawing/2014/main" id="{4CD41297-769B-59F2-ACB2-D043F50C533C}"/>
              </a:ext>
            </a:extLst>
          </p:cNvPr>
          <p:cNvSpPr>
            <a:spLocks noGrp="1"/>
          </p:cNvSpPr>
          <p:nvPr>
            <p:ph type="title"/>
          </p:nvPr>
        </p:nvSpPr>
        <p:spPr/>
        <p:txBody>
          <a:bodyPr vert="horz"/>
          <a:lstStyle/>
          <a:p>
            <a:r>
              <a:rPr lang="en-US"/>
              <a:t>Software packaging: 2025 TIERED Offering packages</a:t>
            </a:r>
          </a:p>
        </p:txBody>
      </p:sp>
      <p:sp>
        <p:nvSpPr>
          <p:cNvPr id="6" name="TextBox 5">
            <a:extLst>
              <a:ext uri="{FF2B5EF4-FFF2-40B4-BE49-F238E27FC236}">
                <a16:creationId xmlns:a16="http://schemas.microsoft.com/office/drawing/2014/main" id="{9AA4FEDE-5895-A307-020F-80D44D507A86}"/>
              </a:ext>
            </a:extLst>
          </p:cNvPr>
          <p:cNvSpPr txBox="1"/>
          <p:nvPr/>
        </p:nvSpPr>
        <p:spPr>
          <a:xfrm>
            <a:off x="-1540885" y="2415770"/>
            <a:ext cx="1268335" cy="184666"/>
          </a:xfrm>
          <a:prstGeom prst="rect">
            <a:avLst/>
          </a:prstGeom>
          <a:noFill/>
          <a:effectLst/>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a:ea typeface="+mn-ea"/>
                <a:cs typeface="+mn-cs"/>
              </a:rPr>
              <a:t>x</a:t>
            </a:r>
            <a:endParaRPr kumimoji="0" lang="en-US" sz="1200" b="1" i="1" u="none" strike="noStrike" kern="1200" cap="none" spc="0" normalizeH="0" baseline="0" noProof="0">
              <a:ln>
                <a:noFill/>
              </a:ln>
              <a:solidFill>
                <a:prstClr val="white"/>
              </a:solidFill>
              <a:effectLst/>
              <a:uLnTx/>
              <a:uFillTx/>
              <a:latin typeface="Arial"/>
              <a:ea typeface="+mn-ea"/>
              <a:cs typeface="+mn-cs"/>
            </a:endParaRPr>
          </a:p>
        </p:txBody>
      </p:sp>
      <p:sp>
        <p:nvSpPr>
          <p:cNvPr id="19" name="Rectangle: Rounded Corners 18">
            <a:extLst>
              <a:ext uri="{FF2B5EF4-FFF2-40B4-BE49-F238E27FC236}">
                <a16:creationId xmlns:a16="http://schemas.microsoft.com/office/drawing/2014/main" id="{E4C0FB7B-581F-2642-AA54-8D87D28EABBE}"/>
              </a:ext>
            </a:extLst>
          </p:cNvPr>
          <p:cNvSpPr/>
          <p:nvPr/>
        </p:nvSpPr>
        <p:spPr>
          <a:xfrm>
            <a:off x="656832" y="3429440"/>
            <a:ext cx="1541721" cy="1782000"/>
          </a:xfrm>
          <a:prstGeom prst="roundRect">
            <a:avLst>
              <a:gd name="adj" fmla="val 7851"/>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Black"/>
                <a:ea typeface="+mn-ea"/>
                <a:cs typeface="+mn-cs"/>
              </a:rPr>
              <a:t>APPLICATIONS</a:t>
            </a:r>
          </a:p>
        </p:txBody>
      </p:sp>
      <p:sp>
        <p:nvSpPr>
          <p:cNvPr id="20" name="Rectangle: Rounded Corners 19">
            <a:extLst>
              <a:ext uri="{FF2B5EF4-FFF2-40B4-BE49-F238E27FC236}">
                <a16:creationId xmlns:a16="http://schemas.microsoft.com/office/drawing/2014/main" id="{9D1D3EED-2BB7-8DED-2A1D-C0A6A93E23AA}"/>
              </a:ext>
            </a:extLst>
          </p:cNvPr>
          <p:cNvSpPr/>
          <p:nvPr/>
        </p:nvSpPr>
        <p:spPr>
          <a:xfrm>
            <a:off x="656831" y="5336386"/>
            <a:ext cx="1541721" cy="1089737"/>
          </a:xfrm>
          <a:prstGeom prst="round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Black"/>
                <a:ea typeface="+mn-ea"/>
                <a:cs typeface="+mn-cs"/>
              </a:rPr>
              <a:t>PRICE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Black"/>
                <a:ea typeface="+mn-ea"/>
                <a:cs typeface="+mn-cs"/>
              </a:rPr>
              <a:t>&amp;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Black"/>
                <a:ea typeface="+mn-ea"/>
                <a:cs typeface="+mn-cs"/>
              </a:rPr>
              <a:t>VALUE CAPTURE</a:t>
            </a:r>
            <a:r>
              <a:rPr kumimoji="0" lang="en-US" sz="1200" b="1" i="0" u="none" strike="noStrike" kern="1200" cap="none" spc="0" normalizeH="0" baseline="30000" noProof="0">
                <a:ln>
                  <a:noFill/>
                </a:ln>
                <a:solidFill>
                  <a:prstClr val="white"/>
                </a:solidFill>
                <a:effectLst/>
                <a:uLnTx/>
                <a:uFillTx/>
                <a:latin typeface="Arial Black"/>
                <a:ea typeface="+mn-ea"/>
                <a:cs typeface="+mn-cs"/>
              </a:rPr>
              <a:t>1</a:t>
            </a:r>
          </a:p>
        </p:txBody>
      </p:sp>
      <p:sp>
        <p:nvSpPr>
          <p:cNvPr id="23" name="Rectangle 22">
            <a:extLst>
              <a:ext uri="{FF2B5EF4-FFF2-40B4-BE49-F238E27FC236}">
                <a16:creationId xmlns:a16="http://schemas.microsoft.com/office/drawing/2014/main" id="{AA994E69-B42B-55A6-1774-0A8EE99F4CC7}"/>
              </a:ext>
            </a:extLst>
          </p:cNvPr>
          <p:cNvSpPr/>
          <p:nvPr/>
        </p:nvSpPr>
        <p:spPr>
          <a:xfrm>
            <a:off x="2472088" y="743750"/>
            <a:ext cx="2089286" cy="49132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DC202E"/>
                </a:solidFill>
                <a:effectLst/>
                <a:uLnTx/>
                <a:uFillTx/>
                <a:latin typeface="Arial Black"/>
                <a:ea typeface="+mn-ea"/>
                <a:cs typeface="+mn-cs"/>
              </a:rPr>
              <a:t>CONNECT</a:t>
            </a:r>
          </a:p>
        </p:txBody>
      </p:sp>
      <p:sp>
        <p:nvSpPr>
          <p:cNvPr id="24" name="Rectangle 23">
            <a:extLst>
              <a:ext uri="{FF2B5EF4-FFF2-40B4-BE49-F238E27FC236}">
                <a16:creationId xmlns:a16="http://schemas.microsoft.com/office/drawing/2014/main" id="{7FA9B1FC-B6F8-833C-DDF1-236AB50ED214}"/>
              </a:ext>
            </a:extLst>
          </p:cNvPr>
          <p:cNvSpPr/>
          <p:nvPr/>
        </p:nvSpPr>
        <p:spPr>
          <a:xfrm>
            <a:off x="4674387" y="737711"/>
            <a:ext cx="2089286" cy="49132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DC202E"/>
                </a:solidFill>
                <a:effectLst/>
                <a:uLnTx/>
                <a:uFillTx/>
                <a:latin typeface="Arial Black"/>
                <a:ea typeface="+mn-ea"/>
                <a:cs typeface="+mn-cs"/>
              </a:rPr>
              <a:t>CONNECT+</a:t>
            </a:r>
          </a:p>
        </p:txBody>
      </p:sp>
      <p:sp>
        <p:nvSpPr>
          <p:cNvPr id="25" name="Rectangle 24">
            <a:extLst>
              <a:ext uri="{FF2B5EF4-FFF2-40B4-BE49-F238E27FC236}">
                <a16:creationId xmlns:a16="http://schemas.microsoft.com/office/drawing/2014/main" id="{7F5761C0-6B85-124D-2101-0AF2D19102B4}"/>
              </a:ext>
            </a:extLst>
          </p:cNvPr>
          <p:cNvSpPr/>
          <p:nvPr/>
        </p:nvSpPr>
        <p:spPr>
          <a:xfrm>
            <a:off x="6848344" y="740055"/>
            <a:ext cx="2089286" cy="49132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DC202E"/>
                </a:solidFill>
                <a:effectLst/>
                <a:uLnTx/>
                <a:uFillTx/>
                <a:latin typeface="Arial Black"/>
                <a:ea typeface="+mn-ea"/>
                <a:cs typeface="+mn-cs"/>
              </a:rPr>
              <a:t>VALUE+</a:t>
            </a:r>
          </a:p>
        </p:txBody>
      </p:sp>
      <p:sp>
        <p:nvSpPr>
          <p:cNvPr id="26" name="Rectangle 25">
            <a:extLst>
              <a:ext uri="{FF2B5EF4-FFF2-40B4-BE49-F238E27FC236}">
                <a16:creationId xmlns:a16="http://schemas.microsoft.com/office/drawing/2014/main" id="{1D8BEE51-FA3C-B2FE-DD1A-C1A69E487536}"/>
              </a:ext>
            </a:extLst>
          </p:cNvPr>
          <p:cNvSpPr/>
          <p:nvPr/>
        </p:nvSpPr>
        <p:spPr>
          <a:xfrm>
            <a:off x="9050643" y="732449"/>
            <a:ext cx="2195454" cy="48469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DC202E"/>
                </a:solidFill>
                <a:effectLst/>
                <a:uLnTx/>
                <a:uFillTx/>
                <a:latin typeface="Arial Black"/>
                <a:ea typeface="+mn-ea"/>
                <a:cs typeface="+mn-cs"/>
              </a:rPr>
              <a:t>ASSURANCE+</a:t>
            </a:r>
          </a:p>
        </p:txBody>
      </p:sp>
      <p:sp>
        <p:nvSpPr>
          <p:cNvPr id="27" name="Rectangle 26">
            <a:extLst>
              <a:ext uri="{FF2B5EF4-FFF2-40B4-BE49-F238E27FC236}">
                <a16:creationId xmlns:a16="http://schemas.microsoft.com/office/drawing/2014/main" id="{E55340FD-AD9D-91A6-6D70-C5A8C0FF13CC}"/>
              </a:ext>
            </a:extLst>
          </p:cNvPr>
          <p:cNvSpPr/>
          <p:nvPr/>
        </p:nvSpPr>
        <p:spPr>
          <a:xfrm>
            <a:off x="2771689" y="1343229"/>
            <a:ext cx="1541721" cy="268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707070"/>
                </a:solidFill>
                <a:effectLst/>
                <a:uLnTx/>
                <a:uFillTx/>
                <a:latin typeface="Arial"/>
                <a:ea typeface="+mn-ea"/>
                <a:cs typeface="+mn-cs"/>
              </a:rPr>
              <a:t>Tier 1 Package (Digitize)</a:t>
            </a:r>
          </a:p>
        </p:txBody>
      </p:sp>
      <p:sp>
        <p:nvSpPr>
          <p:cNvPr id="28" name="Rectangle 27">
            <a:extLst>
              <a:ext uri="{FF2B5EF4-FFF2-40B4-BE49-F238E27FC236}">
                <a16:creationId xmlns:a16="http://schemas.microsoft.com/office/drawing/2014/main" id="{7561015B-6DCF-EBDD-E0A5-CDB52731C85E}"/>
              </a:ext>
            </a:extLst>
          </p:cNvPr>
          <p:cNvSpPr/>
          <p:nvPr/>
        </p:nvSpPr>
        <p:spPr>
          <a:xfrm>
            <a:off x="4948169" y="1343229"/>
            <a:ext cx="1541721" cy="268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707070"/>
                </a:solidFill>
                <a:effectLst/>
                <a:uLnTx/>
                <a:uFillTx/>
                <a:latin typeface="Arial"/>
                <a:ea typeface="+mn-ea"/>
                <a:cs typeface="+mn-cs"/>
              </a:rPr>
              <a:t>Tier 2 Package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707070"/>
                </a:solidFill>
                <a:effectLst/>
                <a:uLnTx/>
                <a:uFillTx/>
                <a:latin typeface="Arial"/>
                <a:ea typeface="+mn-ea"/>
                <a:cs typeface="+mn-cs"/>
              </a:rPr>
              <a:t>(Expand)</a:t>
            </a:r>
          </a:p>
        </p:txBody>
      </p:sp>
      <p:sp>
        <p:nvSpPr>
          <p:cNvPr id="29" name="Rectangle 28">
            <a:extLst>
              <a:ext uri="{FF2B5EF4-FFF2-40B4-BE49-F238E27FC236}">
                <a16:creationId xmlns:a16="http://schemas.microsoft.com/office/drawing/2014/main" id="{7F4EDFBC-B45E-BC74-3C87-53488B7B6A86}"/>
              </a:ext>
            </a:extLst>
          </p:cNvPr>
          <p:cNvSpPr/>
          <p:nvPr/>
        </p:nvSpPr>
        <p:spPr>
          <a:xfrm>
            <a:off x="7124649" y="1343229"/>
            <a:ext cx="1541721" cy="268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707070"/>
                </a:solidFill>
                <a:effectLst/>
                <a:uLnTx/>
                <a:uFillTx/>
                <a:latin typeface="Arial"/>
                <a:ea typeface="+mn-ea"/>
                <a:cs typeface="+mn-cs"/>
              </a:rPr>
              <a:t>Tier 3 Package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707070"/>
                </a:solidFill>
                <a:effectLst/>
                <a:uLnTx/>
                <a:uFillTx/>
                <a:latin typeface="Arial"/>
                <a:ea typeface="+mn-ea"/>
                <a:cs typeface="+mn-cs"/>
              </a:rPr>
              <a:t>(Enterprise)</a:t>
            </a:r>
          </a:p>
        </p:txBody>
      </p:sp>
      <p:sp>
        <p:nvSpPr>
          <p:cNvPr id="30" name="Rectangle 29">
            <a:extLst>
              <a:ext uri="{FF2B5EF4-FFF2-40B4-BE49-F238E27FC236}">
                <a16:creationId xmlns:a16="http://schemas.microsoft.com/office/drawing/2014/main" id="{1201DB5D-B727-88CB-7071-8BC911600C42}"/>
              </a:ext>
            </a:extLst>
          </p:cNvPr>
          <p:cNvSpPr/>
          <p:nvPr/>
        </p:nvSpPr>
        <p:spPr>
          <a:xfrm>
            <a:off x="9420311" y="1343229"/>
            <a:ext cx="1541721" cy="268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707070"/>
                </a:solidFill>
                <a:effectLst/>
                <a:uLnTx/>
                <a:uFillTx/>
                <a:latin typeface="Arial"/>
                <a:ea typeface="+mn-ea"/>
                <a:cs typeface="+mn-cs"/>
              </a:rPr>
              <a:t>Tier 4 Package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707070"/>
                </a:solidFill>
                <a:effectLst/>
                <a:uLnTx/>
                <a:uFillTx/>
                <a:latin typeface="Arial"/>
                <a:ea typeface="+mn-ea"/>
                <a:cs typeface="+mn-cs"/>
              </a:rPr>
              <a:t>(Assurance)</a:t>
            </a:r>
          </a:p>
        </p:txBody>
      </p:sp>
      <p:sp>
        <p:nvSpPr>
          <p:cNvPr id="31" name="TextBox 30">
            <a:extLst>
              <a:ext uri="{FF2B5EF4-FFF2-40B4-BE49-F238E27FC236}">
                <a16:creationId xmlns:a16="http://schemas.microsoft.com/office/drawing/2014/main" id="{24D2FE19-4C60-730E-03C3-68A343344A1A}"/>
              </a:ext>
            </a:extLst>
          </p:cNvPr>
          <p:cNvSpPr txBox="1"/>
          <p:nvPr/>
        </p:nvSpPr>
        <p:spPr>
          <a:xfrm>
            <a:off x="1042854" y="2157697"/>
            <a:ext cx="1354849" cy="491326"/>
          </a:xfrm>
          <a:prstGeom prst="rect">
            <a:avLst/>
          </a:prstGeom>
          <a:noFill/>
          <a:effectLst/>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a:ln>
                  <a:noFill/>
                </a:ln>
                <a:solidFill>
                  <a:prstClr val="black"/>
                </a:solidFill>
                <a:effectLst/>
                <a:uLnTx/>
                <a:uFillTx/>
                <a:latin typeface="Arial"/>
                <a:ea typeface="+mn-ea"/>
                <a:cs typeface="+mn-cs"/>
              </a:rPr>
              <a:t># Total Volume of  Connected Buildings across all Channels </a:t>
            </a:r>
          </a:p>
        </p:txBody>
      </p:sp>
      <p:grpSp>
        <p:nvGrpSpPr>
          <p:cNvPr id="162" name="Group 161">
            <a:extLst>
              <a:ext uri="{FF2B5EF4-FFF2-40B4-BE49-F238E27FC236}">
                <a16:creationId xmlns:a16="http://schemas.microsoft.com/office/drawing/2014/main" id="{D29C25FD-F836-EB81-C346-D7AD10C42169}"/>
              </a:ext>
            </a:extLst>
          </p:cNvPr>
          <p:cNvGrpSpPr/>
          <p:nvPr/>
        </p:nvGrpSpPr>
        <p:grpSpPr>
          <a:xfrm>
            <a:off x="4563402" y="3435714"/>
            <a:ext cx="2192681" cy="1782000"/>
            <a:chOff x="4563402" y="3604162"/>
            <a:chExt cx="2192681" cy="1782000"/>
          </a:xfrm>
        </p:grpSpPr>
        <p:grpSp>
          <p:nvGrpSpPr>
            <p:cNvPr id="147" name="Group 146">
              <a:extLst>
                <a:ext uri="{FF2B5EF4-FFF2-40B4-BE49-F238E27FC236}">
                  <a16:creationId xmlns:a16="http://schemas.microsoft.com/office/drawing/2014/main" id="{E6F96A83-C912-0527-B9F8-CBCA784A6ACD}"/>
                </a:ext>
              </a:extLst>
            </p:cNvPr>
            <p:cNvGrpSpPr/>
            <p:nvPr/>
          </p:nvGrpSpPr>
          <p:grpSpPr>
            <a:xfrm>
              <a:off x="4664000" y="3604162"/>
              <a:ext cx="2092083" cy="1782000"/>
              <a:chOff x="4664000" y="3604162"/>
              <a:chExt cx="2092083" cy="1782000"/>
            </a:xfrm>
          </p:grpSpPr>
          <p:sp>
            <p:nvSpPr>
              <p:cNvPr id="47" name="Rectangle: Rounded Corners 46">
                <a:extLst>
                  <a:ext uri="{FF2B5EF4-FFF2-40B4-BE49-F238E27FC236}">
                    <a16:creationId xmlns:a16="http://schemas.microsoft.com/office/drawing/2014/main" id="{EE1105B7-A665-8918-2E69-2C4167479543}"/>
                  </a:ext>
                </a:extLst>
              </p:cNvPr>
              <p:cNvSpPr/>
              <p:nvPr/>
            </p:nvSpPr>
            <p:spPr>
              <a:xfrm>
                <a:off x="4664000" y="3604162"/>
                <a:ext cx="2079000" cy="1782000"/>
              </a:xfrm>
              <a:prstGeom prst="roundRect">
                <a:avLst>
                  <a:gd name="adj" fmla="val 795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Arial"/>
                  <a:ea typeface="+mn-ea"/>
                  <a:cs typeface="+mn-cs"/>
                </a:endParaRPr>
              </a:p>
            </p:txBody>
          </p:sp>
          <p:pic>
            <p:nvPicPr>
              <p:cNvPr id="48" name="Picture 47" descr="Building, connect, connection, control ...">
                <a:extLst>
                  <a:ext uri="{FF2B5EF4-FFF2-40B4-BE49-F238E27FC236}">
                    <a16:creationId xmlns:a16="http://schemas.microsoft.com/office/drawing/2014/main" id="{E7E66E29-0A68-A275-43B8-825EA169DEA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22957" y="3688880"/>
                <a:ext cx="365760" cy="341708"/>
              </a:xfrm>
              <a:prstGeom prst="rect">
                <a:avLst/>
              </a:prstGeom>
              <a:noFill/>
              <a:extLst>
                <a:ext uri="{909E8E84-426E-40DD-AFC4-6F175D3DCCD1}">
                  <a14:hiddenFill xmlns:a14="http://schemas.microsoft.com/office/drawing/2010/main">
                    <a:solidFill>
                      <a:srgbClr val="FFFFFF"/>
                    </a:solidFill>
                  </a14:hiddenFill>
                </a:ext>
              </a:extLst>
            </p:spPr>
          </p:pic>
          <p:sp>
            <p:nvSpPr>
              <p:cNvPr id="49" name="Rectangle 48">
                <a:extLst>
                  <a:ext uri="{FF2B5EF4-FFF2-40B4-BE49-F238E27FC236}">
                    <a16:creationId xmlns:a16="http://schemas.microsoft.com/office/drawing/2014/main" id="{A8D02091-14F3-26DA-7DDA-7579B46002EA}"/>
                  </a:ext>
                </a:extLst>
              </p:cNvPr>
              <p:cNvSpPr/>
              <p:nvPr/>
            </p:nvSpPr>
            <p:spPr>
              <a:xfrm>
                <a:off x="4722225" y="4121218"/>
                <a:ext cx="545943" cy="3296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 tIns="3600" rIns="3600" bIns="36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prstClr val="black"/>
                    </a:solidFill>
                    <a:effectLst/>
                    <a:uLnTx/>
                    <a:uFillTx/>
                    <a:latin typeface="Arial"/>
                    <a:ea typeface="+mn-ea"/>
                    <a:cs typeface="+mn-cs"/>
                  </a:rPr>
                  <a:t>Svs</a:t>
                </a:r>
                <a:r>
                  <a:rPr kumimoji="0" lang="en-US" sz="900" b="0" i="0" u="none" strike="noStrike" kern="1200" cap="none" spc="0" normalizeH="0" baseline="0" noProof="0">
                    <a:ln>
                      <a:noFill/>
                    </a:ln>
                    <a:solidFill>
                      <a:prstClr val="black"/>
                    </a:solidFill>
                    <a:effectLst/>
                    <a:uLnTx/>
                    <a:uFillTx/>
                    <a:latin typeface="Arial"/>
                    <a:ea typeface="+mn-ea"/>
                    <a:cs typeface="+mn-cs"/>
                  </a:rPr>
                  <a:t> case Mgmt.</a:t>
                </a:r>
              </a:p>
            </p:txBody>
          </p:sp>
          <p:sp>
            <p:nvSpPr>
              <p:cNvPr id="50" name="Rectangle 49">
                <a:extLst>
                  <a:ext uri="{FF2B5EF4-FFF2-40B4-BE49-F238E27FC236}">
                    <a16:creationId xmlns:a16="http://schemas.microsoft.com/office/drawing/2014/main" id="{89FFFA45-BCA8-EDC8-FC33-CC1481089A2E}"/>
                  </a:ext>
                </a:extLst>
              </p:cNvPr>
              <p:cNvSpPr/>
              <p:nvPr/>
            </p:nvSpPr>
            <p:spPr>
              <a:xfrm>
                <a:off x="5327486" y="4136302"/>
                <a:ext cx="623450" cy="299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 tIns="3600" rIns="3600" bIns="36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a:ea typeface="+mn-ea"/>
                    <a:cs typeface="+mn-cs"/>
                  </a:rPr>
                  <a:t>Digital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a:ea typeface="+mn-ea"/>
                    <a:cs typeface="+mn-cs"/>
                  </a:rPr>
                  <a:t>PPM</a:t>
                </a:r>
              </a:p>
            </p:txBody>
          </p:sp>
          <p:sp>
            <p:nvSpPr>
              <p:cNvPr id="52" name="Rectangle 51">
                <a:extLst>
                  <a:ext uri="{FF2B5EF4-FFF2-40B4-BE49-F238E27FC236}">
                    <a16:creationId xmlns:a16="http://schemas.microsoft.com/office/drawing/2014/main" id="{B7047F1B-06F1-3648-3571-7EF9A4129ACB}"/>
                  </a:ext>
                </a:extLst>
              </p:cNvPr>
              <p:cNvSpPr/>
              <p:nvPr/>
            </p:nvSpPr>
            <p:spPr>
              <a:xfrm>
                <a:off x="5892494" y="4134091"/>
                <a:ext cx="863589" cy="303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 tIns="3600" rIns="3600" bIns="36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a:ea typeface="+mn-ea"/>
                    <a:cs typeface="+mn-cs"/>
                  </a:rPr>
                  <a:t>OTA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a:ea typeface="+mn-ea"/>
                    <a:cs typeface="+mn-cs"/>
                  </a:rPr>
                  <a:t>Upgrades</a:t>
                </a:r>
              </a:p>
            </p:txBody>
          </p:sp>
          <p:pic>
            <p:nvPicPr>
              <p:cNvPr id="53" name="Picture 52">
                <a:extLst>
                  <a:ext uri="{FF2B5EF4-FFF2-40B4-BE49-F238E27FC236}">
                    <a16:creationId xmlns:a16="http://schemas.microsoft.com/office/drawing/2014/main" id="{08639B3D-E777-BCE3-A042-9DA657997EFF}"/>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4745460" y="4550707"/>
                <a:ext cx="504000" cy="5040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C318E8D4-3C74-DC5B-18B7-3FD2DBB5D3A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5466390" y="4604679"/>
                <a:ext cx="401350" cy="387350"/>
              </a:xfrm>
              <a:prstGeom prst="rect">
                <a:avLst/>
              </a:prstGeom>
              <a:noFill/>
              <a:extLst>
                <a:ext uri="{909E8E84-426E-40DD-AFC4-6F175D3DCCD1}">
                  <a14:hiddenFill xmlns:a14="http://schemas.microsoft.com/office/drawing/2010/main">
                    <a:solidFill>
                      <a:srgbClr val="FFFFFF"/>
                    </a:solidFill>
                  </a14:hiddenFill>
                </a:ext>
              </a:extLst>
            </p:spPr>
          </p:pic>
          <p:sp>
            <p:nvSpPr>
              <p:cNvPr id="56" name="Rectangle 55">
                <a:extLst>
                  <a:ext uri="{FF2B5EF4-FFF2-40B4-BE49-F238E27FC236}">
                    <a16:creationId xmlns:a16="http://schemas.microsoft.com/office/drawing/2014/main" id="{6694BEB5-264C-27E6-7DBB-4DDEA54D9D74}"/>
                  </a:ext>
                </a:extLst>
              </p:cNvPr>
              <p:cNvSpPr/>
              <p:nvPr/>
            </p:nvSpPr>
            <p:spPr>
              <a:xfrm>
                <a:off x="5265490" y="5044144"/>
                <a:ext cx="792571" cy="303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 tIns="3600" rIns="3600" bIns="36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a:ea typeface="+mn-ea"/>
                    <a:cs typeface="+mn-cs"/>
                  </a:rPr>
                  <a:t>AI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a:ea typeface="+mn-ea"/>
                    <a:cs typeface="+mn-cs"/>
                  </a:rPr>
                  <a:t>Chatbot</a:t>
                </a:r>
              </a:p>
            </p:txBody>
          </p:sp>
          <p:cxnSp>
            <p:nvCxnSpPr>
              <p:cNvPr id="57" name="Straight Connector 56">
                <a:extLst>
                  <a:ext uri="{FF2B5EF4-FFF2-40B4-BE49-F238E27FC236}">
                    <a16:creationId xmlns:a16="http://schemas.microsoft.com/office/drawing/2014/main" id="{8CA3E89E-16ED-7171-FEDD-9B13BD39273E}"/>
                  </a:ext>
                </a:extLst>
              </p:cNvPr>
              <p:cNvCxnSpPr/>
              <p:nvPr/>
            </p:nvCxnSpPr>
            <p:spPr>
              <a:xfrm>
                <a:off x="4799641" y="4524902"/>
                <a:ext cx="1720796"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80" name="Picture 79">
                <a:extLst>
                  <a:ext uri="{FF2B5EF4-FFF2-40B4-BE49-F238E27FC236}">
                    <a16:creationId xmlns:a16="http://schemas.microsoft.com/office/drawing/2014/main" id="{BB4D13A6-4762-AA89-B56F-E7950634D55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6097690" y="4580535"/>
                <a:ext cx="410406" cy="387350"/>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80">
                <a:extLst>
                  <a:ext uri="{FF2B5EF4-FFF2-40B4-BE49-F238E27FC236}">
                    <a16:creationId xmlns:a16="http://schemas.microsoft.com/office/drawing/2014/main" id="{0972EE13-333A-AF64-F6DD-808917031C4C}"/>
                  </a:ext>
                </a:extLst>
              </p:cNvPr>
              <p:cNvSpPr/>
              <p:nvPr/>
            </p:nvSpPr>
            <p:spPr>
              <a:xfrm>
                <a:off x="5901318" y="5049206"/>
                <a:ext cx="792571" cy="303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 tIns="3600" rIns="3600" bIns="36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a:ea typeface="+mn-ea"/>
                    <a:cs typeface="+mn-cs"/>
                  </a:rPr>
                  <a:t>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a:ea typeface="+mn-ea"/>
                    <a:cs typeface="+mn-cs"/>
                  </a:rPr>
                  <a:t>Monitor</a:t>
                </a:r>
              </a:p>
            </p:txBody>
          </p:sp>
          <p:pic>
            <p:nvPicPr>
              <p:cNvPr id="93" name="Picture 92" descr="Operations icons for free download ...">
                <a:extLst>
                  <a:ext uri="{FF2B5EF4-FFF2-40B4-BE49-F238E27FC236}">
                    <a16:creationId xmlns:a16="http://schemas.microsoft.com/office/drawing/2014/main" id="{53CC1847-9F23-0473-C337-0D717300E9D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26991" y="3709800"/>
                <a:ext cx="367871" cy="340736"/>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93" descr="Managed Services - Cloud Logo ...">
                <a:extLst>
                  <a:ext uri="{FF2B5EF4-FFF2-40B4-BE49-F238E27FC236}">
                    <a16:creationId xmlns:a16="http://schemas.microsoft.com/office/drawing/2014/main" id="{57A7D37D-56CC-646E-CF52-5E1762EAB08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94195" y="3709800"/>
                <a:ext cx="406816" cy="381335"/>
              </a:xfrm>
              <a:prstGeom prst="rect">
                <a:avLst/>
              </a:prstGeom>
              <a:noFill/>
              <a:extLst>
                <a:ext uri="{909E8E84-426E-40DD-AFC4-6F175D3DCCD1}">
                  <a14:hiddenFill xmlns:a14="http://schemas.microsoft.com/office/drawing/2010/main">
                    <a:solidFill>
                      <a:srgbClr val="FFFFFF"/>
                    </a:solidFill>
                  </a14:hiddenFill>
                </a:ext>
              </a:extLst>
            </p:spPr>
          </p:pic>
        </p:grpSp>
        <p:sp>
          <p:nvSpPr>
            <p:cNvPr id="54" name="Rectangle 53">
              <a:extLst>
                <a:ext uri="{FF2B5EF4-FFF2-40B4-BE49-F238E27FC236}">
                  <a16:creationId xmlns:a16="http://schemas.microsoft.com/office/drawing/2014/main" id="{9EE799FA-6713-CDFD-A722-7F2809A199FF}"/>
                </a:ext>
              </a:extLst>
            </p:cNvPr>
            <p:cNvSpPr/>
            <p:nvPr/>
          </p:nvSpPr>
          <p:spPr>
            <a:xfrm>
              <a:off x="4563402" y="5049206"/>
              <a:ext cx="863589" cy="303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 tIns="3600" rIns="3600" bIns="36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a:ea typeface="+mn-ea"/>
                  <a:cs typeface="+mn-cs"/>
                </a:rPr>
                <a:t>Analytics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a:ea typeface="+mn-ea"/>
                  <a:cs typeface="+mn-cs"/>
                </a:rPr>
                <a:t>Rule Engine</a:t>
              </a:r>
            </a:p>
          </p:txBody>
        </p:sp>
      </p:grpSp>
      <p:grpSp>
        <p:nvGrpSpPr>
          <p:cNvPr id="148" name="Group 147">
            <a:extLst>
              <a:ext uri="{FF2B5EF4-FFF2-40B4-BE49-F238E27FC236}">
                <a16:creationId xmlns:a16="http://schemas.microsoft.com/office/drawing/2014/main" id="{7EEF19EC-E821-1D47-CF92-2AF2EFA9E08A}"/>
              </a:ext>
            </a:extLst>
          </p:cNvPr>
          <p:cNvGrpSpPr/>
          <p:nvPr/>
        </p:nvGrpSpPr>
        <p:grpSpPr>
          <a:xfrm>
            <a:off x="6858974" y="3444182"/>
            <a:ext cx="2079000" cy="1782000"/>
            <a:chOff x="6858974" y="3612630"/>
            <a:chExt cx="2079000" cy="1782000"/>
          </a:xfrm>
        </p:grpSpPr>
        <p:sp>
          <p:nvSpPr>
            <p:cNvPr id="58" name="Rectangle: Rounded Corners 57">
              <a:extLst>
                <a:ext uri="{FF2B5EF4-FFF2-40B4-BE49-F238E27FC236}">
                  <a16:creationId xmlns:a16="http://schemas.microsoft.com/office/drawing/2014/main" id="{76673D35-2CE4-D70B-13D6-3C539F236EC9}"/>
                </a:ext>
              </a:extLst>
            </p:cNvPr>
            <p:cNvSpPr/>
            <p:nvPr/>
          </p:nvSpPr>
          <p:spPr>
            <a:xfrm>
              <a:off x="6858974" y="3612630"/>
              <a:ext cx="2079000" cy="1782000"/>
            </a:xfrm>
            <a:prstGeom prst="roundRect">
              <a:avLst>
                <a:gd name="adj" fmla="val 795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Arial"/>
                <a:ea typeface="+mn-ea"/>
                <a:cs typeface="+mn-cs"/>
              </a:endParaRPr>
            </a:p>
          </p:txBody>
        </p:sp>
        <p:pic>
          <p:nvPicPr>
            <p:cNvPr id="59" name="Picture 58">
              <a:extLst>
                <a:ext uri="{FF2B5EF4-FFF2-40B4-BE49-F238E27FC236}">
                  <a16:creationId xmlns:a16="http://schemas.microsoft.com/office/drawing/2014/main" id="{0A3DDBBB-ED07-E6C8-E4E5-B6D8B0CEC9F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p:blipFill>
          <p:spPr bwMode="auto">
            <a:xfrm>
              <a:off x="7076435" y="3697571"/>
              <a:ext cx="489311" cy="465559"/>
            </a:xfrm>
            <a:prstGeom prst="rect">
              <a:avLst/>
            </a:prstGeom>
            <a:noFill/>
            <a:extLst>
              <a:ext uri="{909E8E84-426E-40DD-AFC4-6F175D3DCCD1}">
                <a14:hiddenFill xmlns:a14="http://schemas.microsoft.com/office/drawing/2010/main">
                  <a:solidFill>
                    <a:srgbClr val="FFFFFF"/>
                  </a:solidFill>
                </a14:hiddenFill>
              </a:ext>
            </a:extLst>
          </p:spPr>
        </p:pic>
        <p:sp>
          <p:nvSpPr>
            <p:cNvPr id="60" name="Rectangle 59">
              <a:extLst>
                <a:ext uri="{FF2B5EF4-FFF2-40B4-BE49-F238E27FC236}">
                  <a16:creationId xmlns:a16="http://schemas.microsoft.com/office/drawing/2014/main" id="{15AD7621-AA9F-2159-2415-2D6B1AB952B3}"/>
                </a:ext>
              </a:extLst>
            </p:cNvPr>
            <p:cNvSpPr/>
            <p:nvPr/>
          </p:nvSpPr>
          <p:spPr>
            <a:xfrm>
              <a:off x="6886787" y="4129686"/>
              <a:ext cx="984115" cy="3296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 tIns="3600" rIns="3600" bIns="36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a:ea typeface="+mn-ea"/>
                  <a:cs typeface="+mn-cs"/>
                </a:rPr>
                <a:t>Custom Dashboard Builder</a:t>
              </a:r>
            </a:p>
          </p:txBody>
        </p:sp>
        <p:sp>
          <p:nvSpPr>
            <p:cNvPr id="61" name="Rectangle 60">
              <a:extLst>
                <a:ext uri="{FF2B5EF4-FFF2-40B4-BE49-F238E27FC236}">
                  <a16:creationId xmlns:a16="http://schemas.microsoft.com/office/drawing/2014/main" id="{6BC80262-D61E-38A0-E4F7-C4C92C5F2908}"/>
                </a:ext>
              </a:extLst>
            </p:cNvPr>
            <p:cNvSpPr/>
            <p:nvPr/>
          </p:nvSpPr>
          <p:spPr>
            <a:xfrm>
              <a:off x="7999470" y="4144396"/>
              <a:ext cx="771835" cy="299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 tIns="3600" rIns="3600" bIns="36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a:ea typeface="+mn-ea"/>
                  <a:cs typeface="+mn-cs"/>
                </a:rPr>
                <a:t>Custom Report Builder</a:t>
              </a:r>
            </a:p>
          </p:txBody>
        </p:sp>
        <p:sp>
          <p:nvSpPr>
            <p:cNvPr id="65" name="Rectangle 64">
              <a:extLst>
                <a:ext uri="{FF2B5EF4-FFF2-40B4-BE49-F238E27FC236}">
                  <a16:creationId xmlns:a16="http://schemas.microsoft.com/office/drawing/2014/main" id="{FE9F1988-C1E4-F00C-1CBD-DCBF3254303F}"/>
                </a:ext>
              </a:extLst>
            </p:cNvPr>
            <p:cNvSpPr/>
            <p:nvPr/>
          </p:nvSpPr>
          <p:spPr>
            <a:xfrm>
              <a:off x="7466679" y="5038158"/>
              <a:ext cx="863589" cy="303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 tIns="3600" rIns="3600" bIns="36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a:ea typeface="+mn-ea"/>
                  <a:cs typeface="+mn-cs"/>
                </a:rPr>
                <a:t>Portfolio Operations</a:t>
              </a:r>
            </a:p>
          </p:txBody>
        </p:sp>
        <p:cxnSp>
          <p:nvCxnSpPr>
            <p:cNvPr id="68" name="Straight Connector 67">
              <a:extLst>
                <a:ext uri="{FF2B5EF4-FFF2-40B4-BE49-F238E27FC236}">
                  <a16:creationId xmlns:a16="http://schemas.microsoft.com/office/drawing/2014/main" id="{DED622C0-FB72-1F60-6778-9F3EE93EB270}"/>
                </a:ext>
              </a:extLst>
            </p:cNvPr>
            <p:cNvCxnSpPr/>
            <p:nvPr/>
          </p:nvCxnSpPr>
          <p:spPr>
            <a:xfrm>
              <a:off x="6994615" y="4533370"/>
              <a:ext cx="1720796"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0" name="Picture 89">
              <a:extLst>
                <a:ext uri="{FF2B5EF4-FFF2-40B4-BE49-F238E27FC236}">
                  <a16:creationId xmlns:a16="http://schemas.microsoft.com/office/drawing/2014/main" id="{16156A2E-60CB-3045-669C-3FB487A579B4}"/>
                </a:ext>
              </a:extLst>
            </p:cNvPr>
            <p:cNvPicPr>
              <a:picLocks noChangeAspect="1" noChangeArrowheads="1"/>
            </p:cNvPicPr>
            <p:nvPr/>
          </p:nvPicPr>
          <p:blipFill>
            <a:blip r:embed="rId13">
              <a:extLst>
                <a:ext uri="{96DAC541-7B7A-43D3-8B79-37D633B846F1}">
                  <asvg:svgBlip xmlns:asvg="http://schemas.microsoft.com/office/drawing/2016/SVG/main" r:embed="rId14"/>
                </a:ext>
              </a:extLst>
            </a:blip>
            <a:srcRect/>
            <a:stretch/>
          </p:blipFill>
          <p:spPr bwMode="auto">
            <a:xfrm>
              <a:off x="8127038" y="3697571"/>
              <a:ext cx="465559" cy="465559"/>
            </a:xfrm>
            <a:prstGeom prst="rect">
              <a:avLst/>
            </a:prstGeom>
            <a:noFill/>
          </p:spPr>
        </p:pic>
        <p:pic>
          <p:nvPicPr>
            <p:cNvPr id="92" name="Picture 91" descr="Multiple Destinations Line Icon 7570932 ...">
              <a:extLst>
                <a:ext uri="{FF2B5EF4-FFF2-40B4-BE49-F238E27FC236}">
                  <a16:creationId xmlns:a16="http://schemas.microsoft.com/office/drawing/2014/main" id="{CCCA1C31-5A62-9888-8931-167BA5E15ABC}"/>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669190" y="4592673"/>
              <a:ext cx="459647" cy="4432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7" name="Group 66">
            <a:extLst>
              <a:ext uri="{FF2B5EF4-FFF2-40B4-BE49-F238E27FC236}">
                <a16:creationId xmlns:a16="http://schemas.microsoft.com/office/drawing/2014/main" id="{6BD31F40-F843-AE53-2A49-7E24A1911B55}"/>
              </a:ext>
            </a:extLst>
          </p:cNvPr>
          <p:cNvGrpSpPr/>
          <p:nvPr/>
        </p:nvGrpSpPr>
        <p:grpSpPr>
          <a:xfrm>
            <a:off x="2459533" y="3435714"/>
            <a:ext cx="2102369" cy="1782000"/>
            <a:chOff x="2459533" y="3435714"/>
            <a:chExt cx="2102369" cy="1782000"/>
          </a:xfrm>
        </p:grpSpPr>
        <p:sp>
          <p:nvSpPr>
            <p:cNvPr id="44" name="Rectangle: Rounded Corners 43">
              <a:extLst>
                <a:ext uri="{FF2B5EF4-FFF2-40B4-BE49-F238E27FC236}">
                  <a16:creationId xmlns:a16="http://schemas.microsoft.com/office/drawing/2014/main" id="{32418BC7-9A3B-F67F-59E4-E2427151F943}"/>
                </a:ext>
              </a:extLst>
            </p:cNvPr>
            <p:cNvSpPr/>
            <p:nvPr/>
          </p:nvSpPr>
          <p:spPr>
            <a:xfrm>
              <a:off x="2469819" y="3435714"/>
              <a:ext cx="2079000" cy="1782000"/>
            </a:xfrm>
            <a:prstGeom prst="roundRect">
              <a:avLst>
                <a:gd name="adj" fmla="val 795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Arial"/>
                <a:ea typeface="+mn-ea"/>
                <a:cs typeface="+mn-cs"/>
              </a:endParaRPr>
            </a:p>
          </p:txBody>
        </p:sp>
        <p:pic>
          <p:nvPicPr>
            <p:cNvPr id="32" name="Picture 31" descr="Building, connect, connection, control ...">
              <a:extLst>
                <a:ext uri="{FF2B5EF4-FFF2-40B4-BE49-F238E27FC236}">
                  <a16:creationId xmlns:a16="http://schemas.microsoft.com/office/drawing/2014/main" id="{5D6D21D9-02FB-E3FD-734D-04108CDE7B3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49624" y="3517212"/>
              <a:ext cx="365760" cy="341708"/>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F862B5FF-15C0-46C3-C845-39EF0F48FB0E}"/>
                </a:ext>
              </a:extLst>
            </p:cNvPr>
            <p:cNvSpPr/>
            <p:nvPr/>
          </p:nvSpPr>
          <p:spPr>
            <a:xfrm>
              <a:off x="2459533" y="3952770"/>
              <a:ext cx="545943" cy="3296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 tIns="3600" rIns="3600" bIns="36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a:ea typeface="+mn-ea"/>
                  <a:cs typeface="+mn-cs"/>
                </a:rPr>
                <a:t>Basic RBM</a:t>
              </a:r>
            </a:p>
          </p:txBody>
        </p:sp>
        <p:sp>
          <p:nvSpPr>
            <p:cNvPr id="34" name="Rectangle 33">
              <a:extLst>
                <a:ext uri="{FF2B5EF4-FFF2-40B4-BE49-F238E27FC236}">
                  <a16:creationId xmlns:a16="http://schemas.microsoft.com/office/drawing/2014/main" id="{8ACB9FFF-634B-FC90-690E-AB3CEAE254DC}"/>
                </a:ext>
              </a:extLst>
            </p:cNvPr>
            <p:cNvSpPr/>
            <p:nvPr/>
          </p:nvSpPr>
          <p:spPr>
            <a:xfrm>
              <a:off x="3111880" y="3967853"/>
              <a:ext cx="623450" cy="299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 tIns="3600" rIns="3600" bIns="36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a:ea typeface="+mn-ea"/>
                  <a:cs typeface="+mn-cs"/>
                </a:rPr>
                <a:t>KPI Dashboard</a:t>
              </a:r>
            </a:p>
          </p:txBody>
        </p:sp>
        <p:sp>
          <p:nvSpPr>
            <p:cNvPr id="37" name="Rectangle 36">
              <a:extLst>
                <a:ext uri="{FF2B5EF4-FFF2-40B4-BE49-F238E27FC236}">
                  <a16:creationId xmlns:a16="http://schemas.microsoft.com/office/drawing/2014/main" id="{330FBDFE-8251-ADE0-4820-34CBE431C8C9}"/>
                </a:ext>
              </a:extLst>
            </p:cNvPr>
            <p:cNvSpPr/>
            <p:nvPr/>
          </p:nvSpPr>
          <p:spPr>
            <a:xfrm>
              <a:off x="3698313" y="3965643"/>
              <a:ext cx="863589" cy="303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 tIns="3600" rIns="3600" bIns="36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a:ea typeface="+mn-ea"/>
                  <a:cs typeface="+mn-cs"/>
                </a:rPr>
                <a:t>Opp. Assess App</a:t>
              </a:r>
            </a:p>
          </p:txBody>
        </p:sp>
        <p:sp>
          <p:nvSpPr>
            <p:cNvPr id="39" name="Rectangle 38">
              <a:extLst>
                <a:ext uri="{FF2B5EF4-FFF2-40B4-BE49-F238E27FC236}">
                  <a16:creationId xmlns:a16="http://schemas.microsoft.com/office/drawing/2014/main" id="{EF69008D-EF8D-AE10-E21D-2F034A35353D}"/>
                </a:ext>
              </a:extLst>
            </p:cNvPr>
            <p:cNvSpPr/>
            <p:nvPr/>
          </p:nvSpPr>
          <p:spPr>
            <a:xfrm>
              <a:off x="2580059" y="4889224"/>
              <a:ext cx="863589" cy="303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 tIns="3600" rIns="3600" bIns="36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prstClr val="black"/>
                  </a:solidFill>
                  <a:effectLst/>
                  <a:uLnTx/>
                  <a:uFillTx/>
                  <a:latin typeface="Arial"/>
                  <a:ea typeface="+mn-ea"/>
                  <a:cs typeface="+mn-cs"/>
                </a:rPr>
                <a:t>Obscl</a:t>
              </a:r>
              <a:r>
                <a:rPr kumimoji="0" lang="en-US" sz="900" b="0" i="0" u="none" strike="noStrike" kern="1200" cap="none" spc="0" normalizeH="0" baseline="0" noProof="0">
                  <a:ln>
                    <a:noFill/>
                  </a:ln>
                  <a:solidFill>
                    <a:prstClr val="black"/>
                  </a:solidFill>
                  <a:effectLst/>
                  <a:uLnTx/>
                  <a:uFillTx/>
                  <a:latin typeface="Arial"/>
                  <a:ea typeface="+mn-ea"/>
                  <a:cs typeface="+mn-cs"/>
                </a:rPr>
                <a:t>. Assess App</a:t>
              </a:r>
            </a:p>
          </p:txBody>
        </p:sp>
        <p:pic>
          <p:nvPicPr>
            <p:cNvPr id="40" name="Picture 39" descr="Remote monitoring of fire alarm systems ...">
              <a:extLst>
                <a:ext uri="{FF2B5EF4-FFF2-40B4-BE49-F238E27FC236}">
                  <a16:creationId xmlns:a16="http://schemas.microsoft.com/office/drawing/2014/main" id="{898846B0-F751-475F-89C9-5A476B58915F}"/>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462109" y="4449759"/>
              <a:ext cx="718159" cy="387350"/>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a:extLst>
                <a:ext uri="{FF2B5EF4-FFF2-40B4-BE49-F238E27FC236}">
                  <a16:creationId xmlns:a16="http://schemas.microsoft.com/office/drawing/2014/main" id="{D5299AD2-6994-D7E3-B092-3FFA84C1A2A7}"/>
                </a:ext>
              </a:extLst>
            </p:cNvPr>
            <p:cNvSpPr/>
            <p:nvPr/>
          </p:nvSpPr>
          <p:spPr>
            <a:xfrm>
              <a:off x="3462221" y="4889224"/>
              <a:ext cx="792571" cy="303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 tIns="3600" rIns="3600" bIns="36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a:ea typeface="+mn-ea"/>
                  <a:cs typeface="+mn-cs"/>
                </a:rPr>
                <a:t>Remote Commissioning</a:t>
              </a:r>
            </a:p>
          </p:txBody>
        </p:sp>
        <p:cxnSp>
          <p:nvCxnSpPr>
            <p:cNvPr id="46" name="Straight Connector 45">
              <a:extLst>
                <a:ext uri="{FF2B5EF4-FFF2-40B4-BE49-F238E27FC236}">
                  <a16:creationId xmlns:a16="http://schemas.microsoft.com/office/drawing/2014/main" id="{3C190C98-B487-E865-CBC7-3750E16186C6}"/>
                </a:ext>
              </a:extLst>
            </p:cNvPr>
            <p:cNvCxnSpPr/>
            <p:nvPr/>
          </p:nvCxnSpPr>
          <p:spPr>
            <a:xfrm>
              <a:off x="2605460" y="4356454"/>
              <a:ext cx="1720796"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F21BD644-510E-F3F4-74E7-AD4E105A5DE1}"/>
                </a:ext>
              </a:extLst>
            </p:cNvPr>
            <p:cNvGrpSpPr/>
            <p:nvPr/>
          </p:nvGrpSpPr>
          <p:grpSpPr>
            <a:xfrm>
              <a:off x="3830943" y="3449807"/>
              <a:ext cx="570763" cy="504000"/>
              <a:chOff x="3843498" y="3983328"/>
              <a:chExt cx="570763" cy="504000"/>
            </a:xfrm>
          </p:grpSpPr>
          <p:pic>
            <p:nvPicPr>
              <p:cNvPr id="36" name="Picture 35">
                <a:extLst>
                  <a:ext uri="{FF2B5EF4-FFF2-40B4-BE49-F238E27FC236}">
                    <a16:creationId xmlns:a16="http://schemas.microsoft.com/office/drawing/2014/main" id="{A8583556-C776-CCD6-6A9F-EB8CE9C5C5B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3871062" y="3983328"/>
                <a:ext cx="543199" cy="504000"/>
              </a:xfrm>
              <a:prstGeom prst="rect">
                <a:avLst/>
              </a:prstGeom>
              <a:noFill/>
              <a:extLst>
                <a:ext uri="{909E8E84-426E-40DD-AFC4-6F175D3DCCD1}">
                  <a14:hiddenFill xmlns:a14="http://schemas.microsoft.com/office/drawing/2010/main">
                    <a:solidFill>
                      <a:srgbClr val="FFFFFF"/>
                    </a:solidFill>
                  </a14:hiddenFill>
                </a:ext>
              </a:extLst>
            </p:spPr>
          </p:pic>
          <p:sp>
            <p:nvSpPr>
              <p:cNvPr id="82" name="Rectangle 81">
                <a:extLst>
                  <a:ext uri="{FF2B5EF4-FFF2-40B4-BE49-F238E27FC236}">
                    <a16:creationId xmlns:a16="http://schemas.microsoft.com/office/drawing/2014/main" id="{81EAE4DB-CADF-5D3A-160C-949B1E34C113}"/>
                  </a:ext>
                </a:extLst>
              </p:cNvPr>
              <p:cNvSpPr/>
              <p:nvPr/>
            </p:nvSpPr>
            <p:spPr>
              <a:xfrm>
                <a:off x="3843498" y="4343014"/>
                <a:ext cx="55125" cy="138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Arial"/>
                  <a:ea typeface="+mn-ea"/>
                  <a:cs typeface="+mn-cs"/>
                </a:endParaRPr>
              </a:p>
            </p:txBody>
          </p:sp>
        </p:grpSp>
        <p:grpSp>
          <p:nvGrpSpPr>
            <p:cNvPr id="89" name="Group 88">
              <a:extLst>
                <a:ext uri="{FF2B5EF4-FFF2-40B4-BE49-F238E27FC236}">
                  <a16:creationId xmlns:a16="http://schemas.microsoft.com/office/drawing/2014/main" id="{7A3D7A07-93FC-E3DA-9D17-147C5435D9BB}"/>
                </a:ext>
              </a:extLst>
            </p:cNvPr>
            <p:cNvGrpSpPr/>
            <p:nvPr/>
          </p:nvGrpSpPr>
          <p:grpSpPr>
            <a:xfrm>
              <a:off x="2732504" y="4373388"/>
              <a:ext cx="550948" cy="532924"/>
              <a:chOff x="2745059" y="4906909"/>
              <a:chExt cx="550948" cy="532924"/>
            </a:xfrm>
          </p:grpSpPr>
          <p:pic>
            <p:nvPicPr>
              <p:cNvPr id="38" name="Picture 37">
                <a:extLst>
                  <a:ext uri="{FF2B5EF4-FFF2-40B4-BE49-F238E27FC236}">
                    <a16:creationId xmlns:a16="http://schemas.microsoft.com/office/drawing/2014/main" id="{13D28BBF-4F8A-33E7-5023-F2951C5EB91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2752808" y="4906909"/>
                <a:ext cx="543199" cy="504000"/>
              </a:xfrm>
              <a:prstGeom prst="rect">
                <a:avLst/>
              </a:prstGeom>
              <a:noFill/>
              <a:extLst>
                <a:ext uri="{909E8E84-426E-40DD-AFC4-6F175D3DCCD1}">
                  <a14:hiddenFill xmlns:a14="http://schemas.microsoft.com/office/drawing/2010/main">
                    <a:solidFill>
                      <a:srgbClr val="FFFFFF"/>
                    </a:solidFill>
                  </a14:hiddenFill>
                </a:ext>
              </a:extLst>
            </p:spPr>
          </p:pic>
          <p:sp>
            <p:nvSpPr>
              <p:cNvPr id="88" name="Rectangle 87">
                <a:extLst>
                  <a:ext uri="{FF2B5EF4-FFF2-40B4-BE49-F238E27FC236}">
                    <a16:creationId xmlns:a16="http://schemas.microsoft.com/office/drawing/2014/main" id="{2DC33C5B-4A09-98DA-555B-253150A95D28}"/>
                  </a:ext>
                </a:extLst>
              </p:cNvPr>
              <p:cNvSpPr/>
              <p:nvPr/>
            </p:nvSpPr>
            <p:spPr>
              <a:xfrm>
                <a:off x="2745059" y="5301426"/>
                <a:ext cx="55125" cy="138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Arial"/>
                  <a:ea typeface="+mn-ea"/>
                  <a:cs typeface="+mn-cs"/>
                </a:endParaRPr>
              </a:p>
            </p:txBody>
          </p:sp>
        </p:grpSp>
        <p:pic>
          <p:nvPicPr>
            <p:cNvPr id="98" name="Graphic 97" descr="Internet with solid fill">
              <a:extLst>
                <a:ext uri="{FF2B5EF4-FFF2-40B4-BE49-F238E27FC236}">
                  <a16:creationId xmlns:a16="http://schemas.microsoft.com/office/drawing/2014/main" id="{BD21EE89-7D22-A915-A1ED-14CD16D0793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170915" y="3446405"/>
              <a:ext cx="537002" cy="537002"/>
            </a:xfrm>
            <a:prstGeom prst="rect">
              <a:avLst/>
            </a:prstGeom>
          </p:spPr>
        </p:pic>
      </p:grpSp>
      <p:pic>
        <p:nvPicPr>
          <p:cNvPr id="113" name="Graphic 112" descr="Electrician male with solid fill">
            <a:extLst>
              <a:ext uri="{FF2B5EF4-FFF2-40B4-BE49-F238E27FC236}">
                <a16:creationId xmlns:a16="http://schemas.microsoft.com/office/drawing/2014/main" id="{3EC569EA-D39C-6344-04E8-727D1ABB4155}"/>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2011894" y="2875664"/>
            <a:ext cx="432000" cy="432000"/>
          </a:xfrm>
          <a:prstGeom prst="rect">
            <a:avLst/>
          </a:prstGeom>
        </p:spPr>
      </p:pic>
      <p:pic>
        <p:nvPicPr>
          <p:cNvPr id="114" name="Graphic 113" descr="Office worker male with solid fill">
            <a:extLst>
              <a:ext uri="{FF2B5EF4-FFF2-40B4-BE49-F238E27FC236}">
                <a16:creationId xmlns:a16="http://schemas.microsoft.com/office/drawing/2014/main" id="{E95B7CE1-017A-6D86-61A2-09059D704CA8}"/>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1319169" y="2929580"/>
            <a:ext cx="432000" cy="432000"/>
          </a:xfrm>
          <a:prstGeom prst="rect">
            <a:avLst/>
          </a:prstGeom>
        </p:spPr>
      </p:pic>
      <p:grpSp>
        <p:nvGrpSpPr>
          <p:cNvPr id="144" name="Group 143">
            <a:extLst>
              <a:ext uri="{FF2B5EF4-FFF2-40B4-BE49-F238E27FC236}">
                <a16:creationId xmlns:a16="http://schemas.microsoft.com/office/drawing/2014/main" id="{91CD56B3-F056-A34C-7DA4-F0C7CDCB7150}"/>
              </a:ext>
            </a:extLst>
          </p:cNvPr>
          <p:cNvGrpSpPr/>
          <p:nvPr/>
        </p:nvGrpSpPr>
        <p:grpSpPr>
          <a:xfrm>
            <a:off x="2482882" y="2893580"/>
            <a:ext cx="6986791" cy="468000"/>
            <a:chOff x="1594022" y="2683179"/>
            <a:chExt cx="7353897" cy="468000"/>
          </a:xfrm>
        </p:grpSpPr>
        <p:sp>
          <p:nvSpPr>
            <p:cNvPr id="8" name="Arrow: Right 7">
              <a:extLst>
                <a:ext uri="{FF2B5EF4-FFF2-40B4-BE49-F238E27FC236}">
                  <a16:creationId xmlns:a16="http://schemas.microsoft.com/office/drawing/2014/main" id="{214EDB21-1DB7-1B12-D65B-87D518DF41A4}"/>
                </a:ext>
              </a:extLst>
            </p:cNvPr>
            <p:cNvSpPr/>
            <p:nvPr/>
          </p:nvSpPr>
          <p:spPr>
            <a:xfrm>
              <a:off x="1594022" y="2683179"/>
              <a:ext cx="7353897" cy="468000"/>
            </a:xfrm>
            <a:prstGeom prst="rightArrow">
              <a:avLst>
                <a:gd name="adj1" fmla="val 50000"/>
                <a:gd name="adj2" fmla="val 85412"/>
              </a:avLst>
            </a:prstGeom>
            <a:gradFill flip="none" rotWithShape="1">
              <a:gsLst>
                <a:gs pos="100000">
                  <a:srgbClr val="FADFE0"/>
                </a:gs>
                <a:gs pos="0">
                  <a:schemeClr val="accent1"/>
                </a:gs>
              </a:gsLst>
              <a:lin ang="0" scaled="1"/>
              <a:tileRect/>
            </a:gra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ysClr val="windowText" lastClr="000000"/>
                </a:solidFill>
                <a:effectLst/>
                <a:uLnTx/>
                <a:uFillTx/>
                <a:latin typeface="Arial"/>
                <a:ea typeface="+mn-ea"/>
                <a:cs typeface="+mn-cs"/>
              </a:endParaRPr>
            </a:p>
          </p:txBody>
        </p:sp>
        <p:sp>
          <p:nvSpPr>
            <p:cNvPr id="115" name="TextBox 114">
              <a:extLst>
                <a:ext uri="{FF2B5EF4-FFF2-40B4-BE49-F238E27FC236}">
                  <a16:creationId xmlns:a16="http://schemas.microsoft.com/office/drawing/2014/main" id="{6B270C54-C996-55C6-CBE3-FDA15C25B395}"/>
                </a:ext>
              </a:extLst>
            </p:cNvPr>
            <p:cNvSpPr txBox="1"/>
            <p:nvPr/>
          </p:nvSpPr>
          <p:spPr>
            <a:xfrm>
              <a:off x="1675026" y="2852967"/>
              <a:ext cx="1345757" cy="138499"/>
            </a:xfrm>
            <a:prstGeom prst="rect">
              <a:avLst/>
            </a:prstGeom>
            <a:noFill/>
            <a:effectLst/>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prstClr val="white"/>
                  </a:solidFill>
                  <a:effectLst/>
                  <a:uLnTx/>
                  <a:uFillTx/>
                  <a:latin typeface="Arial"/>
                  <a:ea typeface="+mn-ea"/>
                  <a:cs typeface="+mn-cs"/>
                </a:rPr>
                <a:t>(Partner Persona)</a:t>
              </a:r>
            </a:p>
          </p:txBody>
        </p:sp>
      </p:grpSp>
      <p:grpSp>
        <p:nvGrpSpPr>
          <p:cNvPr id="145" name="Group 144">
            <a:extLst>
              <a:ext uri="{FF2B5EF4-FFF2-40B4-BE49-F238E27FC236}">
                <a16:creationId xmlns:a16="http://schemas.microsoft.com/office/drawing/2014/main" id="{01A7AA0D-9F7D-6EDE-EFD6-A708986043B6}"/>
              </a:ext>
            </a:extLst>
          </p:cNvPr>
          <p:cNvGrpSpPr/>
          <p:nvPr/>
        </p:nvGrpSpPr>
        <p:grpSpPr>
          <a:xfrm>
            <a:off x="5047304" y="2956055"/>
            <a:ext cx="6198793" cy="468000"/>
            <a:chOff x="4684670" y="3085314"/>
            <a:chExt cx="7264313" cy="468000"/>
          </a:xfrm>
        </p:grpSpPr>
        <p:sp>
          <p:nvSpPr>
            <p:cNvPr id="9" name="Arrow: Right 8">
              <a:extLst>
                <a:ext uri="{FF2B5EF4-FFF2-40B4-BE49-F238E27FC236}">
                  <a16:creationId xmlns:a16="http://schemas.microsoft.com/office/drawing/2014/main" id="{DD25773D-DDBD-9809-09CA-B7C506BB7598}"/>
                </a:ext>
              </a:extLst>
            </p:cNvPr>
            <p:cNvSpPr/>
            <p:nvPr/>
          </p:nvSpPr>
          <p:spPr>
            <a:xfrm flipH="1">
              <a:off x="4684670" y="3085314"/>
              <a:ext cx="7264313" cy="468000"/>
            </a:xfrm>
            <a:prstGeom prst="rightArrow">
              <a:avLst>
                <a:gd name="adj1" fmla="val 50000"/>
                <a:gd name="adj2" fmla="val 81709"/>
              </a:avLst>
            </a:prstGeom>
            <a:gradFill>
              <a:gsLst>
                <a:gs pos="90000">
                  <a:schemeClr val="accent1">
                    <a:lumMod val="5000"/>
                    <a:lumOff val="95000"/>
                  </a:schemeClr>
                </a:gs>
                <a:gs pos="23000">
                  <a:srgbClr val="E4525D"/>
                </a:gs>
              </a:gsLst>
              <a:lin ang="0" scaled="1"/>
            </a:gra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Arial"/>
                <a:ea typeface="+mn-ea"/>
                <a:cs typeface="+mn-cs"/>
              </a:endParaRPr>
            </a:p>
          </p:txBody>
        </p:sp>
        <p:sp>
          <p:nvSpPr>
            <p:cNvPr id="116" name="TextBox 115">
              <a:extLst>
                <a:ext uri="{FF2B5EF4-FFF2-40B4-BE49-F238E27FC236}">
                  <a16:creationId xmlns:a16="http://schemas.microsoft.com/office/drawing/2014/main" id="{B399F147-7EE3-CE01-F459-D87385025D03}"/>
                </a:ext>
              </a:extLst>
            </p:cNvPr>
            <p:cNvSpPr txBox="1"/>
            <p:nvPr/>
          </p:nvSpPr>
          <p:spPr>
            <a:xfrm>
              <a:off x="10555687" y="3262523"/>
              <a:ext cx="1345757" cy="138499"/>
            </a:xfrm>
            <a:prstGeom prst="rect">
              <a:avLst/>
            </a:prstGeom>
            <a:noFill/>
            <a:effectLst/>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prstClr val="white"/>
                  </a:solidFill>
                  <a:effectLst/>
                  <a:uLnTx/>
                  <a:uFillTx/>
                  <a:latin typeface="Arial"/>
                  <a:ea typeface="+mn-ea"/>
                  <a:cs typeface="+mn-cs"/>
                </a:rPr>
                <a:t>(End user Persona)</a:t>
              </a:r>
            </a:p>
          </p:txBody>
        </p:sp>
      </p:grpSp>
      <p:grpSp>
        <p:nvGrpSpPr>
          <p:cNvPr id="160" name="Group 159">
            <a:extLst>
              <a:ext uri="{FF2B5EF4-FFF2-40B4-BE49-F238E27FC236}">
                <a16:creationId xmlns:a16="http://schemas.microsoft.com/office/drawing/2014/main" id="{A3106882-861D-2C42-D9A4-0A665FD9C6C3}"/>
              </a:ext>
            </a:extLst>
          </p:cNvPr>
          <p:cNvGrpSpPr/>
          <p:nvPr/>
        </p:nvGrpSpPr>
        <p:grpSpPr>
          <a:xfrm>
            <a:off x="8947919" y="5273081"/>
            <a:ext cx="2303997" cy="1091039"/>
            <a:chOff x="8947919" y="5465593"/>
            <a:chExt cx="2303997" cy="1091039"/>
          </a:xfrm>
        </p:grpSpPr>
        <p:sp>
          <p:nvSpPr>
            <p:cNvPr id="131" name="Freeform: Shape 130">
              <a:extLst>
                <a:ext uri="{FF2B5EF4-FFF2-40B4-BE49-F238E27FC236}">
                  <a16:creationId xmlns:a16="http://schemas.microsoft.com/office/drawing/2014/main" id="{98C11ADD-64AB-FCEE-81E0-DB0333182221}"/>
                </a:ext>
              </a:extLst>
            </p:cNvPr>
            <p:cNvSpPr/>
            <p:nvPr/>
          </p:nvSpPr>
          <p:spPr>
            <a:xfrm>
              <a:off x="8947919" y="5465593"/>
              <a:ext cx="2303997" cy="1091039"/>
            </a:xfrm>
            <a:custGeom>
              <a:avLst/>
              <a:gdLst>
                <a:gd name="connsiteX0" fmla="*/ 2294515 w 2303997"/>
                <a:gd name="connsiteY0" fmla="*/ 0 h 1091039"/>
                <a:gd name="connsiteX1" fmla="*/ 2303997 w 2303997"/>
                <a:gd name="connsiteY1" fmla="*/ 0 h 1091039"/>
                <a:gd name="connsiteX2" fmla="*/ 2303997 w 2303997"/>
                <a:gd name="connsiteY2" fmla="*/ 1091039 h 1091039"/>
                <a:gd name="connsiteX3" fmla="*/ 0 w 2303997"/>
                <a:gd name="connsiteY3" fmla="*/ 1091039 h 1091039"/>
                <a:gd name="connsiteX4" fmla="*/ 0 w 2303997"/>
                <a:gd name="connsiteY4" fmla="*/ 593875 h 1091039"/>
                <a:gd name="connsiteX5" fmla="*/ 103479 w 2303997"/>
                <a:gd name="connsiteY5" fmla="*/ 582809 h 1091039"/>
                <a:gd name="connsiteX6" fmla="*/ 2294515 w 2303997"/>
                <a:gd name="connsiteY6" fmla="*/ 0 h 109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3997" h="1091039">
                  <a:moveTo>
                    <a:pt x="2294515" y="0"/>
                  </a:moveTo>
                  <a:lnTo>
                    <a:pt x="2303997" y="0"/>
                  </a:lnTo>
                  <a:lnTo>
                    <a:pt x="2303997" y="1091039"/>
                  </a:lnTo>
                  <a:lnTo>
                    <a:pt x="0" y="1091039"/>
                  </a:lnTo>
                  <a:lnTo>
                    <a:pt x="0" y="593875"/>
                  </a:lnTo>
                  <a:lnTo>
                    <a:pt x="103479" y="582809"/>
                  </a:lnTo>
                  <a:cubicBezTo>
                    <a:pt x="1467335" y="427344"/>
                    <a:pt x="2294515" y="223362"/>
                    <a:pt x="2294515" y="0"/>
                  </a:cubicBezTo>
                  <a:close/>
                </a:path>
              </a:pathLst>
            </a:custGeom>
            <a:solidFill>
              <a:srgbClr val="92D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Arial"/>
                  <a:ea typeface="+mn-ea"/>
                  <a:cs typeface="+mn-cs"/>
                </a:rPr>
                <a:t>50%</a:t>
              </a:r>
            </a:p>
          </p:txBody>
        </p:sp>
        <p:grpSp>
          <p:nvGrpSpPr>
            <p:cNvPr id="153" name="Group 152">
              <a:extLst>
                <a:ext uri="{FF2B5EF4-FFF2-40B4-BE49-F238E27FC236}">
                  <a16:creationId xmlns:a16="http://schemas.microsoft.com/office/drawing/2014/main" id="{27AB1613-6987-B2C1-5804-8C8D4012B28D}"/>
                </a:ext>
              </a:extLst>
            </p:cNvPr>
            <p:cNvGrpSpPr/>
            <p:nvPr/>
          </p:nvGrpSpPr>
          <p:grpSpPr>
            <a:xfrm>
              <a:off x="9060929" y="5591251"/>
              <a:ext cx="2144602" cy="298391"/>
              <a:chOff x="9060929" y="5591251"/>
              <a:chExt cx="2144602" cy="298391"/>
            </a:xfrm>
          </p:grpSpPr>
          <p:cxnSp>
            <p:nvCxnSpPr>
              <p:cNvPr id="139" name="Straight Connector 138">
                <a:extLst>
                  <a:ext uri="{FF2B5EF4-FFF2-40B4-BE49-F238E27FC236}">
                    <a16:creationId xmlns:a16="http://schemas.microsoft.com/office/drawing/2014/main" id="{6D89C99C-0D8C-AD37-8CC7-9ACC2A405464}"/>
                  </a:ext>
                </a:extLst>
              </p:cNvPr>
              <p:cNvCxnSpPr>
                <a:cxnSpLocks/>
              </p:cNvCxnSpPr>
              <p:nvPr/>
            </p:nvCxnSpPr>
            <p:spPr>
              <a:xfrm>
                <a:off x="9738119" y="5869460"/>
                <a:ext cx="854639" cy="0"/>
              </a:xfrm>
              <a:prstGeom prst="line">
                <a:avLst/>
              </a:prstGeom>
              <a:ln w="9525">
                <a:solidFill>
                  <a:schemeClr val="accent5"/>
                </a:solidFill>
                <a:prstDash val="lgDash"/>
              </a:ln>
            </p:spPr>
            <p:style>
              <a:lnRef idx="1">
                <a:schemeClr val="accent1"/>
              </a:lnRef>
              <a:fillRef idx="0">
                <a:schemeClr val="accent1"/>
              </a:fillRef>
              <a:effectRef idx="0">
                <a:schemeClr val="accent1"/>
              </a:effectRef>
              <a:fontRef idx="minor">
                <a:schemeClr val="tx1"/>
              </a:fontRef>
            </p:style>
          </p:cxnSp>
          <p:sp>
            <p:nvSpPr>
              <p:cNvPr id="143" name="TextBox 142">
                <a:extLst>
                  <a:ext uri="{FF2B5EF4-FFF2-40B4-BE49-F238E27FC236}">
                    <a16:creationId xmlns:a16="http://schemas.microsoft.com/office/drawing/2014/main" id="{BB153256-D3F3-D4D1-4C8C-E09D25AC2452}"/>
                  </a:ext>
                </a:extLst>
              </p:cNvPr>
              <p:cNvSpPr txBox="1"/>
              <p:nvPr/>
            </p:nvSpPr>
            <p:spPr>
              <a:xfrm>
                <a:off x="9060929" y="5591251"/>
                <a:ext cx="2144602" cy="298391"/>
              </a:xfrm>
              <a:prstGeom prst="rect">
                <a:avLst/>
              </a:prstGeom>
              <a:noFill/>
              <a:ln>
                <a:noFill/>
              </a:ln>
            </p:spPr>
            <p:txBody>
              <a:bodyPr wrap="square" lIns="91440" tIns="91440" rIns="90000" bIns="9144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prstClr val="black"/>
                    </a:solidFill>
                    <a:effectLst/>
                    <a:uLnTx/>
                    <a:uFillTx/>
                    <a:latin typeface="Arial"/>
                    <a:ea typeface="+mn-ea"/>
                    <a:cs typeface="+mn-cs"/>
                  </a:rPr>
                  <a:t>$15 - $25/ pt/ Yr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1" u="none" strike="noStrike" kern="1200" cap="none" spc="0" normalizeH="0" baseline="0" noProof="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prstClr val="black"/>
                    </a:solidFill>
                    <a:effectLst/>
                    <a:uLnTx/>
                    <a:uFillTx/>
                    <a:latin typeface="Arial"/>
                    <a:ea typeface="+mn-ea"/>
                    <a:cs typeface="+mn-cs"/>
                  </a:rPr>
                  <a:t>12,000 Points</a:t>
                </a:r>
              </a:p>
            </p:txBody>
          </p:sp>
        </p:grpSp>
      </p:grpSp>
      <p:grpSp>
        <p:nvGrpSpPr>
          <p:cNvPr id="159" name="Group 158">
            <a:extLst>
              <a:ext uri="{FF2B5EF4-FFF2-40B4-BE49-F238E27FC236}">
                <a16:creationId xmlns:a16="http://schemas.microsoft.com/office/drawing/2014/main" id="{4749FE19-C48F-C2C7-756B-D7FC91C2E523}"/>
              </a:ext>
            </a:extLst>
          </p:cNvPr>
          <p:cNvGrpSpPr/>
          <p:nvPr/>
        </p:nvGrpSpPr>
        <p:grpSpPr>
          <a:xfrm>
            <a:off x="6768305" y="5398740"/>
            <a:ext cx="2245267" cy="1003555"/>
            <a:chOff x="6768305" y="5591252"/>
            <a:chExt cx="2245267" cy="1003555"/>
          </a:xfrm>
        </p:grpSpPr>
        <p:grpSp>
          <p:nvGrpSpPr>
            <p:cNvPr id="156" name="Group 155">
              <a:extLst>
                <a:ext uri="{FF2B5EF4-FFF2-40B4-BE49-F238E27FC236}">
                  <a16:creationId xmlns:a16="http://schemas.microsoft.com/office/drawing/2014/main" id="{DB60869B-B8B3-A323-893D-69E8FE96A3E6}"/>
                </a:ext>
              </a:extLst>
            </p:cNvPr>
            <p:cNvGrpSpPr/>
            <p:nvPr/>
          </p:nvGrpSpPr>
          <p:grpSpPr>
            <a:xfrm>
              <a:off x="6768305" y="6054807"/>
              <a:ext cx="2245267" cy="540000"/>
              <a:chOff x="6768305" y="6054807"/>
              <a:chExt cx="2245267" cy="540000"/>
            </a:xfrm>
          </p:grpSpPr>
          <p:sp>
            <p:nvSpPr>
              <p:cNvPr id="130" name="Freeform: Shape 129">
                <a:extLst>
                  <a:ext uri="{FF2B5EF4-FFF2-40B4-BE49-F238E27FC236}">
                    <a16:creationId xmlns:a16="http://schemas.microsoft.com/office/drawing/2014/main" id="{606056A9-97FE-64D5-C824-97874A4CBEB4}"/>
                  </a:ext>
                </a:extLst>
              </p:cNvPr>
              <p:cNvSpPr/>
              <p:nvPr/>
            </p:nvSpPr>
            <p:spPr>
              <a:xfrm>
                <a:off x="6768305" y="6059468"/>
                <a:ext cx="2179614" cy="497164"/>
              </a:xfrm>
              <a:custGeom>
                <a:avLst/>
                <a:gdLst>
                  <a:gd name="connsiteX0" fmla="*/ 2179614 w 2179614"/>
                  <a:gd name="connsiteY0" fmla="*/ 0 h 497164"/>
                  <a:gd name="connsiteX1" fmla="*/ 2179614 w 2179614"/>
                  <a:gd name="connsiteY1" fmla="*/ 497164 h 497164"/>
                  <a:gd name="connsiteX2" fmla="*/ 0 w 2179614"/>
                  <a:gd name="connsiteY2" fmla="*/ 497164 h 497164"/>
                  <a:gd name="connsiteX3" fmla="*/ 0 w 2179614"/>
                  <a:gd name="connsiteY3" fmla="*/ 174743 h 497164"/>
                  <a:gd name="connsiteX4" fmla="*/ 117922 w 2179614"/>
                  <a:gd name="connsiteY4" fmla="*/ 168122 h 497164"/>
                  <a:gd name="connsiteX5" fmla="*/ 1898045 w 2179614"/>
                  <a:gd name="connsiteY5" fmla="*/ 30109 h 497164"/>
                  <a:gd name="connsiteX6" fmla="*/ 2179614 w 2179614"/>
                  <a:gd name="connsiteY6" fmla="*/ 0 h 497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9614" h="497164">
                    <a:moveTo>
                      <a:pt x="2179614" y="0"/>
                    </a:moveTo>
                    <a:lnTo>
                      <a:pt x="2179614" y="497164"/>
                    </a:lnTo>
                    <a:lnTo>
                      <a:pt x="0" y="497164"/>
                    </a:lnTo>
                    <a:lnTo>
                      <a:pt x="0" y="174743"/>
                    </a:lnTo>
                    <a:lnTo>
                      <a:pt x="117922" y="168122"/>
                    </a:lnTo>
                    <a:cubicBezTo>
                      <a:pt x="769457" y="129818"/>
                      <a:pt x="1367488" y="83346"/>
                      <a:pt x="1898045" y="30109"/>
                    </a:cubicBezTo>
                    <a:lnTo>
                      <a:pt x="2179614" y="0"/>
                    </a:lnTo>
                    <a:close/>
                  </a:path>
                </a:pathLst>
              </a:custGeom>
              <a:solidFill>
                <a:srgbClr val="B6DF8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Arial"/>
                    <a:ea typeface="+mn-ea"/>
                    <a:cs typeface="+mn-cs"/>
                  </a:rPr>
                  <a:t>25%</a:t>
                </a:r>
              </a:p>
            </p:txBody>
          </p:sp>
          <p:cxnSp>
            <p:nvCxnSpPr>
              <p:cNvPr id="127" name="Straight Connector 126">
                <a:extLst>
                  <a:ext uri="{FF2B5EF4-FFF2-40B4-BE49-F238E27FC236}">
                    <a16:creationId xmlns:a16="http://schemas.microsoft.com/office/drawing/2014/main" id="{E4B3BE49-AE57-A084-F9BB-CDD38C51F148}"/>
                  </a:ext>
                </a:extLst>
              </p:cNvPr>
              <p:cNvCxnSpPr>
                <a:cxnSpLocks/>
              </p:cNvCxnSpPr>
              <p:nvPr/>
            </p:nvCxnSpPr>
            <p:spPr>
              <a:xfrm>
                <a:off x="9013572" y="6054807"/>
                <a:ext cx="0" cy="540000"/>
              </a:xfrm>
              <a:prstGeom prst="line">
                <a:avLst/>
              </a:prstGeom>
              <a:ln w="952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2" name="Group 151">
              <a:extLst>
                <a:ext uri="{FF2B5EF4-FFF2-40B4-BE49-F238E27FC236}">
                  <a16:creationId xmlns:a16="http://schemas.microsoft.com/office/drawing/2014/main" id="{0C67A9F2-E769-8F0A-70B2-E07ADFC5DB2E}"/>
                </a:ext>
              </a:extLst>
            </p:cNvPr>
            <p:cNvGrpSpPr/>
            <p:nvPr/>
          </p:nvGrpSpPr>
          <p:grpSpPr>
            <a:xfrm>
              <a:off x="6858629" y="5591252"/>
              <a:ext cx="2089289" cy="308166"/>
              <a:chOff x="6858629" y="5591252"/>
              <a:chExt cx="2089289" cy="308166"/>
            </a:xfrm>
          </p:grpSpPr>
          <p:cxnSp>
            <p:nvCxnSpPr>
              <p:cNvPr id="138" name="Straight Connector 137">
                <a:extLst>
                  <a:ext uri="{FF2B5EF4-FFF2-40B4-BE49-F238E27FC236}">
                    <a16:creationId xmlns:a16="http://schemas.microsoft.com/office/drawing/2014/main" id="{CE494A71-D967-C657-8691-4C23EA2AB88B}"/>
                  </a:ext>
                </a:extLst>
              </p:cNvPr>
              <p:cNvCxnSpPr>
                <a:cxnSpLocks/>
              </p:cNvCxnSpPr>
              <p:nvPr/>
            </p:nvCxnSpPr>
            <p:spPr>
              <a:xfrm>
                <a:off x="7431902" y="5869460"/>
                <a:ext cx="854639" cy="0"/>
              </a:xfrm>
              <a:prstGeom prst="line">
                <a:avLst/>
              </a:prstGeom>
              <a:ln w="9525">
                <a:solidFill>
                  <a:schemeClr val="accent5"/>
                </a:solidFill>
                <a:prstDash val="lgDash"/>
              </a:ln>
            </p:spPr>
            <p:style>
              <a:lnRef idx="1">
                <a:schemeClr val="accent1"/>
              </a:lnRef>
              <a:fillRef idx="0">
                <a:schemeClr val="accent1"/>
              </a:fillRef>
              <a:effectRef idx="0">
                <a:schemeClr val="accent1"/>
              </a:effectRef>
              <a:fontRef idx="minor">
                <a:schemeClr val="tx1"/>
              </a:fontRef>
            </p:style>
          </p:cxnSp>
          <p:sp>
            <p:nvSpPr>
              <p:cNvPr id="142" name="TextBox 141">
                <a:extLst>
                  <a:ext uri="{FF2B5EF4-FFF2-40B4-BE49-F238E27FC236}">
                    <a16:creationId xmlns:a16="http://schemas.microsoft.com/office/drawing/2014/main" id="{AC001B8F-4BAB-06ED-AE93-11595ABB1DFC}"/>
                  </a:ext>
                </a:extLst>
              </p:cNvPr>
              <p:cNvSpPr txBox="1"/>
              <p:nvPr/>
            </p:nvSpPr>
            <p:spPr>
              <a:xfrm>
                <a:off x="6858629" y="5591252"/>
                <a:ext cx="2089289" cy="308166"/>
              </a:xfrm>
              <a:prstGeom prst="rect">
                <a:avLst/>
              </a:prstGeom>
              <a:noFill/>
              <a:ln>
                <a:noFill/>
              </a:ln>
            </p:spPr>
            <p:txBody>
              <a:bodyPr wrap="square" lIns="91440" tIns="91440" rIns="90000" bIns="9144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prstClr val="black"/>
                    </a:solidFill>
                    <a:effectLst/>
                    <a:uLnTx/>
                    <a:uFillTx/>
                    <a:latin typeface="Arial"/>
                    <a:ea typeface="+mn-ea"/>
                    <a:cs typeface="+mn-cs"/>
                  </a:rPr>
                  <a:t>$8 - $12/ pt/ </a:t>
                </a:r>
                <a:r>
                  <a:rPr kumimoji="0" lang="en-US" sz="1000" b="0" i="1" u="none" strike="noStrike" kern="1200" cap="none" spc="0" normalizeH="0" baseline="0" noProof="0" err="1">
                    <a:ln>
                      <a:noFill/>
                    </a:ln>
                    <a:solidFill>
                      <a:prstClr val="black"/>
                    </a:solidFill>
                    <a:effectLst/>
                    <a:uLnTx/>
                    <a:uFillTx/>
                    <a:latin typeface="Arial"/>
                    <a:ea typeface="+mn-ea"/>
                    <a:cs typeface="+mn-cs"/>
                  </a:rPr>
                  <a:t>Yr</a:t>
                </a:r>
                <a:endParaRPr kumimoji="0" lang="en-US" sz="1000" b="0" i="1" u="none" strike="noStrike" kern="1200" cap="none" spc="0" normalizeH="0" baseline="0" noProof="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1" u="none" strike="noStrike" kern="1200" cap="none" spc="0" normalizeH="0" baseline="0" noProof="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prstClr val="black"/>
                    </a:solidFill>
                    <a:effectLst/>
                    <a:uLnTx/>
                    <a:uFillTx/>
                    <a:latin typeface="Arial"/>
                    <a:ea typeface="+mn-ea"/>
                    <a:cs typeface="+mn-cs"/>
                  </a:rPr>
                  <a:t>10,000 Avg. Points</a:t>
                </a:r>
              </a:p>
            </p:txBody>
          </p:sp>
        </p:grpSp>
      </p:grpSp>
      <p:grpSp>
        <p:nvGrpSpPr>
          <p:cNvPr id="158" name="Group 157">
            <a:extLst>
              <a:ext uri="{FF2B5EF4-FFF2-40B4-BE49-F238E27FC236}">
                <a16:creationId xmlns:a16="http://schemas.microsoft.com/office/drawing/2014/main" id="{B01D6011-FD30-F8C5-9FA3-750253FF1857}"/>
              </a:ext>
            </a:extLst>
          </p:cNvPr>
          <p:cNvGrpSpPr/>
          <p:nvPr/>
        </p:nvGrpSpPr>
        <p:grpSpPr>
          <a:xfrm>
            <a:off x="4571664" y="5400220"/>
            <a:ext cx="2231032" cy="981722"/>
            <a:chOff x="4571664" y="5592732"/>
            <a:chExt cx="2231032" cy="981722"/>
          </a:xfrm>
        </p:grpSpPr>
        <p:grpSp>
          <p:nvGrpSpPr>
            <p:cNvPr id="155" name="Group 154">
              <a:extLst>
                <a:ext uri="{FF2B5EF4-FFF2-40B4-BE49-F238E27FC236}">
                  <a16:creationId xmlns:a16="http://schemas.microsoft.com/office/drawing/2014/main" id="{A4D3D25A-461A-F152-8DF1-02C48A61FD1B}"/>
                </a:ext>
              </a:extLst>
            </p:cNvPr>
            <p:cNvGrpSpPr/>
            <p:nvPr/>
          </p:nvGrpSpPr>
          <p:grpSpPr>
            <a:xfrm>
              <a:off x="4571664" y="6234211"/>
              <a:ext cx="2231032" cy="340243"/>
              <a:chOff x="4571664" y="6234211"/>
              <a:chExt cx="2231032" cy="340243"/>
            </a:xfrm>
          </p:grpSpPr>
          <p:sp>
            <p:nvSpPr>
              <p:cNvPr id="129" name="Freeform: Shape 128">
                <a:extLst>
                  <a:ext uri="{FF2B5EF4-FFF2-40B4-BE49-F238E27FC236}">
                    <a16:creationId xmlns:a16="http://schemas.microsoft.com/office/drawing/2014/main" id="{73F9C0C4-B1B7-41D0-4F8B-C669AB8D18EE}"/>
                  </a:ext>
                </a:extLst>
              </p:cNvPr>
              <p:cNvSpPr/>
              <p:nvPr/>
            </p:nvSpPr>
            <p:spPr>
              <a:xfrm>
                <a:off x="4571664" y="6234211"/>
                <a:ext cx="2196641" cy="322421"/>
              </a:xfrm>
              <a:custGeom>
                <a:avLst/>
                <a:gdLst>
                  <a:gd name="connsiteX0" fmla="*/ 2196641 w 2196641"/>
                  <a:gd name="connsiteY0" fmla="*/ 0 h 322421"/>
                  <a:gd name="connsiteX1" fmla="*/ 2196641 w 2196641"/>
                  <a:gd name="connsiteY1" fmla="*/ 322421 h 322421"/>
                  <a:gd name="connsiteX2" fmla="*/ 0 w 2196641"/>
                  <a:gd name="connsiteY2" fmla="*/ 322421 h 322421"/>
                  <a:gd name="connsiteX3" fmla="*/ 0 w 2196641"/>
                  <a:gd name="connsiteY3" fmla="*/ 87976 h 322421"/>
                  <a:gd name="connsiteX4" fmla="*/ 384530 w 2196641"/>
                  <a:gd name="connsiteY4" fmla="*/ 77475 h 322421"/>
                  <a:gd name="connsiteX5" fmla="*/ 2010106 w 2196641"/>
                  <a:gd name="connsiteY5" fmla="*/ 10473 h 322421"/>
                  <a:gd name="connsiteX6" fmla="*/ 2196641 w 2196641"/>
                  <a:gd name="connsiteY6" fmla="*/ 0 h 32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6641" h="322421">
                    <a:moveTo>
                      <a:pt x="2196641" y="0"/>
                    </a:moveTo>
                    <a:lnTo>
                      <a:pt x="2196641" y="322421"/>
                    </a:lnTo>
                    <a:lnTo>
                      <a:pt x="0" y="322421"/>
                    </a:lnTo>
                    <a:lnTo>
                      <a:pt x="0" y="87976"/>
                    </a:lnTo>
                    <a:lnTo>
                      <a:pt x="384530" y="77475"/>
                    </a:lnTo>
                    <a:cubicBezTo>
                      <a:pt x="952538" y="60527"/>
                      <a:pt x="1496516" y="37980"/>
                      <a:pt x="2010106" y="10473"/>
                    </a:cubicBezTo>
                    <a:lnTo>
                      <a:pt x="2196641" y="0"/>
                    </a:lnTo>
                    <a:close/>
                  </a:path>
                </a:pathLst>
              </a:custGeom>
              <a:solidFill>
                <a:srgbClr val="CCE9A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Arial"/>
                    <a:ea typeface="+mn-ea"/>
                    <a:cs typeface="+mn-cs"/>
                  </a:rPr>
                  <a:t>20%</a:t>
                </a:r>
              </a:p>
            </p:txBody>
          </p:sp>
          <p:cxnSp>
            <p:nvCxnSpPr>
              <p:cNvPr id="126" name="Straight Connector 125">
                <a:extLst>
                  <a:ext uri="{FF2B5EF4-FFF2-40B4-BE49-F238E27FC236}">
                    <a16:creationId xmlns:a16="http://schemas.microsoft.com/office/drawing/2014/main" id="{DC4F53A3-82E9-1629-3257-8F1F8BC654E9}"/>
                  </a:ext>
                </a:extLst>
              </p:cNvPr>
              <p:cNvCxnSpPr>
                <a:cxnSpLocks/>
              </p:cNvCxnSpPr>
              <p:nvPr/>
            </p:nvCxnSpPr>
            <p:spPr>
              <a:xfrm>
                <a:off x="6802696" y="6240162"/>
                <a:ext cx="0" cy="334292"/>
              </a:xfrm>
              <a:prstGeom prst="line">
                <a:avLst/>
              </a:prstGeom>
              <a:ln w="952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1" name="Group 150">
              <a:extLst>
                <a:ext uri="{FF2B5EF4-FFF2-40B4-BE49-F238E27FC236}">
                  <a16:creationId xmlns:a16="http://schemas.microsoft.com/office/drawing/2014/main" id="{4A1E7E74-FD59-4025-4528-016B9852C597}"/>
                </a:ext>
              </a:extLst>
            </p:cNvPr>
            <p:cNvGrpSpPr/>
            <p:nvPr/>
          </p:nvGrpSpPr>
          <p:grpSpPr>
            <a:xfrm>
              <a:off x="4684671" y="5592732"/>
              <a:ext cx="2079002" cy="303865"/>
              <a:chOff x="4684671" y="5592732"/>
              <a:chExt cx="2079002" cy="303865"/>
            </a:xfrm>
          </p:grpSpPr>
          <p:cxnSp>
            <p:nvCxnSpPr>
              <p:cNvPr id="137" name="Straight Connector 136">
                <a:extLst>
                  <a:ext uri="{FF2B5EF4-FFF2-40B4-BE49-F238E27FC236}">
                    <a16:creationId xmlns:a16="http://schemas.microsoft.com/office/drawing/2014/main" id="{91C74B96-45F0-FD91-FDCC-A142DD9B5CC3}"/>
                  </a:ext>
                </a:extLst>
              </p:cNvPr>
              <p:cNvCxnSpPr>
                <a:cxnSpLocks/>
              </p:cNvCxnSpPr>
              <p:nvPr/>
            </p:nvCxnSpPr>
            <p:spPr>
              <a:xfrm>
                <a:off x="5327486" y="5869460"/>
                <a:ext cx="854639" cy="0"/>
              </a:xfrm>
              <a:prstGeom prst="line">
                <a:avLst/>
              </a:prstGeom>
              <a:ln w="9525">
                <a:solidFill>
                  <a:schemeClr val="accent5"/>
                </a:solidFill>
                <a:prstDash val="lgDash"/>
              </a:ln>
            </p:spPr>
            <p:style>
              <a:lnRef idx="1">
                <a:schemeClr val="accent1"/>
              </a:lnRef>
              <a:fillRef idx="0">
                <a:schemeClr val="accent1"/>
              </a:fillRef>
              <a:effectRef idx="0">
                <a:schemeClr val="accent1"/>
              </a:effectRef>
              <a:fontRef idx="minor">
                <a:schemeClr val="tx1"/>
              </a:fontRef>
            </p:style>
          </p:cxnSp>
          <p:sp>
            <p:nvSpPr>
              <p:cNvPr id="141" name="TextBox 140">
                <a:extLst>
                  <a:ext uri="{FF2B5EF4-FFF2-40B4-BE49-F238E27FC236}">
                    <a16:creationId xmlns:a16="http://schemas.microsoft.com/office/drawing/2014/main" id="{2DD2880E-CEC8-37DE-0098-8BEED4B44FE6}"/>
                  </a:ext>
                </a:extLst>
              </p:cNvPr>
              <p:cNvSpPr txBox="1"/>
              <p:nvPr/>
            </p:nvSpPr>
            <p:spPr>
              <a:xfrm>
                <a:off x="4684671" y="5592732"/>
                <a:ext cx="2079002" cy="303865"/>
              </a:xfrm>
              <a:prstGeom prst="rect">
                <a:avLst/>
              </a:prstGeom>
              <a:noFill/>
              <a:ln>
                <a:noFill/>
              </a:ln>
            </p:spPr>
            <p:txBody>
              <a:bodyPr wrap="square" lIns="91440" tIns="91440" rIns="90000" bIns="9144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prstClr val="black"/>
                    </a:solidFill>
                    <a:effectLst/>
                    <a:uLnTx/>
                    <a:uFillTx/>
                    <a:latin typeface="Arial"/>
                    <a:ea typeface="+mn-ea"/>
                    <a:cs typeface="+mn-cs"/>
                  </a:rPr>
                  <a:t>$1.5 - $2.50/ pt/ </a:t>
                </a:r>
                <a:r>
                  <a:rPr kumimoji="0" lang="en-US" sz="1000" b="0" i="1" u="none" strike="noStrike" kern="1200" cap="none" spc="0" normalizeH="0" baseline="0" noProof="0" err="1">
                    <a:ln>
                      <a:noFill/>
                    </a:ln>
                    <a:solidFill>
                      <a:prstClr val="black"/>
                    </a:solidFill>
                    <a:effectLst/>
                    <a:uLnTx/>
                    <a:uFillTx/>
                    <a:latin typeface="Arial"/>
                    <a:ea typeface="+mn-ea"/>
                    <a:cs typeface="+mn-cs"/>
                  </a:rPr>
                  <a:t>Yr</a:t>
                </a:r>
                <a:endParaRPr kumimoji="0" lang="en-US" sz="1000" b="0" i="1" u="none" strike="noStrike" kern="1200" cap="none" spc="0" normalizeH="0" baseline="0" noProof="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1" u="none" strike="noStrike" kern="1200" cap="none" spc="0" normalizeH="0" baseline="0" noProof="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prstClr val="black"/>
                    </a:solidFill>
                    <a:effectLst/>
                    <a:uLnTx/>
                    <a:uFillTx/>
                    <a:latin typeface="Arial"/>
                    <a:ea typeface="+mn-ea"/>
                    <a:cs typeface="+mn-cs"/>
                  </a:rPr>
                  <a:t>4,200 Points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1" u="none" strike="noStrike" kern="1200" cap="none" spc="0" normalizeH="0" baseline="0" noProof="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1"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157" name="Group 156">
            <a:extLst>
              <a:ext uri="{FF2B5EF4-FFF2-40B4-BE49-F238E27FC236}">
                <a16:creationId xmlns:a16="http://schemas.microsoft.com/office/drawing/2014/main" id="{2837B773-5622-14D8-B152-39B71E2B3FF6}"/>
              </a:ext>
            </a:extLst>
          </p:cNvPr>
          <p:cNvGrpSpPr/>
          <p:nvPr/>
        </p:nvGrpSpPr>
        <p:grpSpPr>
          <a:xfrm>
            <a:off x="2465351" y="5398740"/>
            <a:ext cx="2131023" cy="983202"/>
            <a:chOff x="2465351" y="5591252"/>
            <a:chExt cx="2131023" cy="983202"/>
          </a:xfrm>
        </p:grpSpPr>
        <p:grpSp>
          <p:nvGrpSpPr>
            <p:cNvPr id="154" name="Group 153">
              <a:extLst>
                <a:ext uri="{FF2B5EF4-FFF2-40B4-BE49-F238E27FC236}">
                  <a16:creationId xmlns:a16="http://schemas.microsoft.com/office/drawing/2014/main" id="{13E9FA5A-56F2-1A14-CD57-07C21D43DACE}"/>
                </a:ext>
              </a:extLst>
            </p:cNvPr>
            <p:cNvGrpSpPr/>
            <p:nvPr/>
          </p:nvGrpSpPr>
          <p:grpSpPr>
            <a:xfrm>
              <a:off x="2465351" y="6240162"/>
              <a:ext cx="2131023" cy="334292"/>
              <a:chOff x="2465351" y="6240162"/>
              <a:chExt cx="2131023" cy="334292"/>
            </a:xfrm>
          </p:grpSpPr>
          <p:sp>
            <p:nvSpPr>
              <p:cNvPr id="128" name="Freeform: Shape 127">
                <a:extLst>
                  <a:ext uri="{FF2B5EF4-FFF2-40B4-BE49-F238E27FC236}">
                    <a16:creationId xmlns:a16="http://schemas.microsoft.com/office/drawing/2014/main" id="{9455AA22-2903-DAE8-6A85-65C841CD0306}"/>
                  </a:ext>
                </a:extLst>
              </p:cNvPr>
              <p:cNvSpPr/>
              <p:nvPr/>
            </p:nvSpPr>
            <p:spPr>
              <a:xfrm>
                <a:off x="2465351" y="6322187"/>
                <a:ext cx="2106312" cy="234445"/>
              </a:xfrm>
              <a:custGeom>
                <a:avLst/>
                <a:gdLst>
                  <a:gd name="connsiteX0" fmla="*/ 2106312 w 2106312"/>
                  <a:gd name="connsiteY0" fmla="*/ 0 h 234445"/>
                  <a:gd name="connsiteX1" fmla="*/ 2106312 w 2106312"/>
                  <a:gd name="connsiteY1" fmla="*/ 234445 h 234445"/>
                  <a:gd name="connsiteX2" fmla="*/ 0 w 2106312"/>
                  <a:gd name="connsiteY2" fmla="*/ 234445 h 234445"/>
                  <a:gd name="connsiteX3" fmla="*/ 0 w 2106312"/>
                  <a:gd name="connsiteY3" fmla="*/ 25905 h 234445"/>
                  <a:gd name="connsiteX4" fmla="*/ 877475 w 2106312"/>
                  <a:gd name="connsiteY4" fmla="*/ 21461 h 234445"/>
                  <a:gd name="connsiteX5" fmla="*/ 2097660 w 2106312"/>
                  <a:gd name="connsiteY5" fmla="*/ 236 h 234445"/>
                  <a:gd name="connsiteX6" fmla="*/ 2106312 w 2106312"/>
                  <a:gd name="connsiteY6" fmla="*/ 0 h 234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6312" h="234445">
                    <a:moveTo>
                      <a:pt x="2106312" y="0"/>
                    </a:moveTo>
                    <a:lnTo>
                      <a:pt x="2106312" y="234445"/>
                    </a:lnTo>
                    <a:lnTo>
                      <a:pt x="0" y="234445"/>
                    </a:lnTo>
                    <a:lnTo>
                      <a:pt x="0" y="25905"/>
                    </a:lnTo>
                    <a:lnTo>
                      <a:pt x="877475" y="21461"/>
                    </a:lnTo>
                    <a:cubicBezTo>
                      <a:pt x="1293452" y="17224"/>
                      <a:pt x="1700864" y="10080"/>
                      <a:pt x="2097660" y="236"/>
                    </a:cubicBezTo>
                    <a:lnTo>
                      <a:pt x="2106312" y="0"/>
                    </a:lnTo>
                    <a:close/>
                  </a:path>
                </a:pathLst>
              </a:custGeom>
              <a:solidFill>
                <a:srgbClr val="EBF6D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Arial"/>
                    <a:ea typeface="+mn-ea"/>
                    <a:cs typeface="+mn-cs"/>
                  </a:rPr>
                  <a:t>10%</a:t>
                </a:r>
              </a:p>
            </p:txBody>
          </p:sp>
          <p:cxnSp>
            <p:nvCxnSpPr>
              <p:cNvPr id="124" name="Straight Connector 123">
                <a:extLst>
                  <a:ext uri="{FF2B5EF4-FFF2-40B4-BE49-F238E27FC236}">
                    <a16:creationId xmlns:a16="http://schemas.microsoft.com/office/drawing/2014/main" id="{79E6E4D3-9F71-2456-C128-09216FFFE7BF}"/>
                  </a:ext>
                </a:extLst>
              </p:cNvPr>
              <p:cNvCxnSpPr>
                <a:cxnSpLocks/>
              </p:cNvCxnSpPr>
              <p:nvPr/>
            </p:nvCxnSpPr>
            <p:spPr>
              <a:xfrm>
                <a:off x="4596374" y="6240162"/>
                <a:ext cx="0" cy="334292"/>
              </a:xfrm>
              <a:prstGeom prst="line">
                <a:avLst/>
              </a:prstGeom>
              <a:ln w="952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0" name="Group 149">
              <a:extLst>
                <a:ext uri="{FF2B5EF4-FFF2-40B4-BE49-F238E27FC236}">
                  <a16:creationId xmlns:a16="http://schemas.microsoft.com/office/drawing/2014/main" id="{19701305-64D6-9F3E-DCDF-A5E91F807747}"/>
                </a:ext>
              </a:extLst>
            </p:cNvPr>
            <p:cNvGrpSpPr/>
            <p:nvPr/>
          </p:nvGrpSpPr>
          <p:grpSpPr>
            <a:xfrm>
              <a:off x="2771688" y="5591252"/>
              <a:ext cx="1554567" cy="311966"/>
              <a:chOff x="2771688" y="5591252"/>
              <a:chExt cx="1554567" cy="311966"/>
            </a:xfrm>
          </p:grpSpPr>
          <p:cxnSp>
            <p:nvCxnSpPr>
              <p:cNvPr id="134" name="Straight Connector 133">
                <a:extLst>
                  <a:ext uri="{FF2B5EF4-FFF2-40B4-BE49-F238E27FC236}">
                    <a16:creationId xmlns:a16="http://schemas.microsoft.com/office/drawing/2014/main" id="{87D270BA-FC69-0553-B7CB-1DCB3C636837}"/>
                  </a:ext>
                </a:extLst>
              </p:cNvPr>
              <p:cNvCxnSpPr>
                <a:cxnSpLocks/>
              </p:cNvCxnSpPr>
              <p:nvPr/>
            </p:nvCxnSpPr>
            <p:spPr>
              <a:xfrm>
                <a:off x="3111880" y="5869460"/>
                <a:ext cx="854639" cy="0"/>
              </a:xfrm>
              <a:prstGeom prst="line">
                <a:avLst/>
              </a:prstGeom>
              <a:ln w="9525">
                <a:solidFill>
                  <a:schemeClr val="accent5"/>
                </a:solidFill>
                <a:prstDash val="lgDash"/>
              </a:ln>
            </p:spPr>
            <p:style>
              <a:lnRef idx="1">
                <a:schemeClr val="accent1"/>
              </a:lnRef>
              <a:fillRef idx="0">
                <a:schemeClr val="accent1"/>
              </a:fillRef>
              <a:effectRef idx="0">
                <a:schemeClr val="accent1"/>
              </a:effectRef>
              <a:fontRef idx="minor">
                <a:schemeClr val="tx1"/>
              </a:fontRef>
            </p:style>
          </p:cxnSp>
          <p:sp>
            <p:nvSpPr>
              <p:cNvPr id="140" name="TextBox 139">
                <a:extLst>
                  <a:ext uri="{FF2B5EF4-FFF2-40B4-BE49-F238E27FC236}">
                    <a16:creationId xmlns:a16="http://schemas.microsoft.com/office/drawing/2014/main" id="{F782D25B-4672-9690-2789-348578B99014}"/>
                  </a:ext>
                </a:extLst>
              </p:cNvPr>
              <p:cNvSpPr txBox="1"/>
              <p:nvPr/>
            </p:nvSpPr>
            <p:spPr>
              <a:xfrm>
                <a:off x="2771688" y="5591252"/>
                <a:ext cx="1554567" cy="311966"/>
              </a:xfrm>
              <a:prstGeom prst="rect">
                <a:avLst/>
              </a:prstGeom>
              <a:noFill/>
              <a:ln>
                <a:noFill/>
              </a:ln>
            </p:spPr>
            <p:txBody>
              <a:bodyPr wrap="square" lIns="91440" tIns="91440" rIns="90000" bIns="9144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prstClr val="black"/>
                    </a:solidFill>
                    <a:effectLst/>
                    <a:uLnTx/>
                    <a:uFillTx/>
                    <a:latin typeface="Arial"/>
                    <a:ea typeface="+mn-ea"/>
                    <a:cs typeface="+mn-cs"/>
                  </a:rPr>
                  <a:t>$0.3 - $0.5./ Pt/ </a:t>
                </a:r>
                <a:r>
                  <a:rPr kumimoji="0" lang="en-US" sz="1000" b="0" i="1" u="none" strike="noStrike" kern="1200" cap="none" spc="0" normalizeH="0" baseline="0" noProof="0" err="1">
                    <a:ln>
                      <a:noFill/>
                    </a:ln>
                    <a:solidFill>
                      <a:prstClr val="black"/>
                    </a:solidFill>
                    <a:effectLst/>
                    <a:uLnTx/>
                    <a:uFillTx/>
                    <a:latin typeface="Arial"/>
                    <a:ea typeface="+mn-ea"/>
                    <a:cs typeface="+mn-cs"/>
                  </a:rPr>
                  <a:t>Yr</a:t>
                </a:r>
                <a:endParaRPr kumimoji="0" lang="en-US" sz="1000" b="0" i="1" u="none" strike="noStrike" kern="1200" cap="none" spc="0" normalizeH="0" baseline="0" noProof="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1" u="none" strike="noStrike" kern="1200" cap="none" spc="0" normalizeH="0" baseline="0" noProof="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prstClr val="black"/>
                    </a:solidFill>
                    <a:effectLst/>
                    <a:uLnTx/>
                    <a:uFillTx/>
                    <a:latin typeface="Arial"/>
                    <a:ea typeface="+mn-ea"/>
                    <a:cs typeface="+mn-cs"/>
                  </a:rPr>
                  <a:t>3,000 Avg. Points</a:t>
                </a:r>
              </a:p>
            </p:txBody>
          </p:sp>
        </p:grpSp>
      </p:grpSp>
      <p:sp>
        <p:nvSpPr>
          <p:cNvPr id="5" name="TextBox 4">
            <a:extLst>
              <a:ext uri="{FF2B5EF4-FFF2-40B4-BE49-F238E27FC236}">
                <a16:creationId xmlns:a16="http://schemas.microsoft.com/office/drawing/2014/main" id="{51D07C59-AC16-44B8-58AA-E9942ED19A57}"/>
              </a:ext>
            </a:extLst>
          </p:cNvPr>
          <p:cNvSpPr txBox="1"/>
          <p:nvPr/>
        </p:nvSpPr>
        <p:spPr>
          <a:xfrm>
            <a:off x="7341282" y="3020663"/>
            <a:ext cx="1821889" cy="253641"/>
          </a:xfrm>
          <a:prstGeom prst="rect">
            <a:avLst/>
          </a:prstGeom>
          <a:noFill/>
          <a:ln>
            <a:noFill/>
          </a:ln>
        </p:spPr>
        <p:txBody>
          <a:bodyPr wrap="square" lIns="91440" tIns="91440" rIns="90000" bIns="9144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Arial"/>
                <a:ea typeface="+mn-ea"/>
                <a:cs typeface="+mn-cs"/>
              </a:rPr>
              <a:t>MONETIZATION</a:t>
            </a:r>
          </a:p>
        </p:txBody>
      </p:sp>
      <p:sp>
        <p:nvSpPr>
          <p:cNvPr id="12" name="TextBox 11">
            <a:extLst>
              <a:ext uri="{FF2B5EF4-FFF2-40B4-BE49-F238E27FC236}">
                <a16:creationId xmlns:a16="http://schemas.microsoft.com/office/drawing/2014/main" id="{5FE28FFE-8AAC-0FC0-FF23-7F3AD184C559}"/>
              </a:ext>
            </a:extLst>
          </p:cNvPr>
          <p:cNvSpPr txBox="1"/>
          <p:nvPr/>
        </p:nvSpPr>
        <p:spPr>
          <a:xfrm>
            <a:off x="3598143" y="2958917"/>
            <a:ext cx="1821889" cy="253641"/>
          </a:xfrm>
          <a:prstGeom prst="rect">
            <a:avLst/>
          </a:prstGeom>
          <a:noFill/>
          <a:ln>
            <a:noFill/>
          </a:ln>
        </p:spPr>
        <p:txBody>
          <a:bodyPr wrap="square" lIns="91440" tIns="91440" rIns="90000" bIns="9144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Arial"/>
                <a:ea typeface="+mn-ea"/>
                <a:cs typeface="+mn-cs"/>
              </a:rPr>
              <a:t>DIGITIZATION</a:t>
            </a:r>
          </a:p>
        </p:txBody>
      </p:sp>
      <p:sp>
        <p:nvSpPr>
          <p:cNvPr id="14" name="TextBox 13">
            <a:extLst>
              <a:ext uri="{FF2B5EF4-FFF2-40B4-BE49-F238E27FC236}">
                <a16:creationId xmlns:a16="http://schemas.microsoft.com/office/drawing/2014/main" id="{8AAF4F59-D382-EC28-7007-7882006FAFD5}"/>
              </a:ext>
            </a:extLst>
          </p:cNvPr>
          <p:cNvSpPr txBox="1"/>
          <p:nvPr/>
        </p:nvSpPr>
        <p:spPr>
          <a:xfrm>
            <a:off x="4353845" y="2145313"/>
            <a:ext cx="548640" cy="365760"/>
          </a:xfrm>
          <a:prstGeom prst="rect">
            <a:avLst/>
          </a:prstGeom>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lIns="91440" tIns="91440" rIns="90000" bIns="9144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1" u="none" strike="noStrike" kern="1200" cap="none" spc="0" normalizeH="0" baseline="0" noProof="0">
                <a:ln>
                  <a:noFill/>
                </a:ln>
                <a:solidFill>
                  <a:prstClr val="black"/>
                </a:solidFill>
                <a:effectLst/>
                <a:uLnTx/>
                <a:uFillTx/>
                <a:latin typeface="Arial"/>
                <a:ea typeface="+mn-ea"/>
                <a:cs typeface="+mn-cs"/>
              </a:rPr>
              <a:t>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1" u="none" strike="noStrike" kern="1200" cap="none" spc="0" normalizeH="0" baseline="0" noProof="0">
                <a:ln>
                  <a:noFill/>
                </a:ln>
                <a:solidFill>
                  <a:prstClr val="black"/>
                </a:solidFill>
                <a:effectLst/>
                <a:uLnTx/>
                <a:uFillTx/>
                <a:latin typeface="Arial"/>
                <a:ea typeface="+mn-ea"/>
                <a:cs typeface="+mn-cs"/>
              </a:rPr>
              <a:t>Which</a:t>
            </a:r>
          </a:p>
        </p:txBody>
      </p:sp>
      <p:sp>
        <p:nvSpPr>
          <p:cNvPr id="18" name="TextBox 17">
            <a:extLst>
              <a:ext uri="{FF2B5EF4-FFF2-40B4-BE49-F238E27FC236}">
                <a16:creationId xmlns:a16="http://schemas.microsoft.com/office/drawing/2014/main" id="{CC5CBDA4-DF2E-1948-1489-63CE471E9852}"/>
              </a:ext>
            </a:extLst>
          </p:cNvPr>
          <p:cNvSpPr txBox="1"/>
          <p:nvPr/>
        </p:nvSpPr>
        <p:spPr>
          <a:xfrm>
            <a:off x="6556144" y="2132933"/>
            <a:ext cx="548640" cy="365760"/>
          </a:xfrm>
          <a:prstGeom prst="rect">
            <a:avLst/>
          </a:prstGeom>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lIns="91440" tIns="91440" rIns="90000" bIns="9144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1" u="none" strike="noStrike" kern="1200" cap="none" spc="0" normalizeH="0" baseline="0" noProof="0">
                <a:ln>
                  <a:noFill/>
                </a:ln>
                <a:solidFill>
                  <a:prstClr val="black"/>
                </a:solidFill>
                <a:effectLst/>
                <a:uLnTx/>
                <a:uFillTx/>
                <a:latin typeface="Arial"/>
                <a:ea typeface="+mn-ea"/>
                <a:cs typeface="+mn-cs"/>
              </a:rPr>
              <a:t>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1" u="none" strike="noStrike" kern="1200" cap="none" spc="0" normalizeH="0" baseline="0" noProof="0">
                <a:ln>
                  <a:noFill/>
                </a:ln>
                <a:solidFill>
                  <a:prstClr val="black"/>
                </a:solidFill>
                <a:effectLst/>
                <a:uLnTx/>
                <a:uFillTx/>
                <a:latin typeface="Arial"/>
                <a:ea typeface="+mn-ea"/>
                <a:cs typeface="+mn-cs"/>
              </a:rPr>
              <a:t>Which</a:t>
            </a:r>
          </a:p>
        </p:txBody>
      </p:sp>
      <p:sp>
        <p:nvSpPr>
          <p:cNvPr id="21" name="TextBox 20">
            <a:extLst>
              <a:ext uri="{FF2B5EF4-FFF2-40B4-BE49-F238E27FC236}">
                <a16:creationId xmlns:a16="http://schemas.microsoft.com/office/drawing/2014/main" id="{316B8DD5-0247-7901-ED43-08011F30E056}"/>
              </a:ext>
            </a:extLst>
          </p:cNvPr>
          <p:cNvSpPr txBox="1"/>
          <p:nvPr/>
        </p:nvSpPr>
        <p:spPr>
          <a:xfrm>
            <a:off x="8758270" y="2086588"/>
            <a:ext cx="548640" cy="365760"/>
          </a:xfrm>
          <a:prstGeom prst="rect">
            <a:avLst/>
          </a:prstGeom>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lIns="91440" tIns="91440" rIns="90000" bIns="9144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1" u="none" strike="noStrike" kern="1200" cap="none" spc="0" normalizeH="0" baseline="0" noProof="0">
                <a:ln>
                  <a:noFill/>
                </a:ln>
                <a:solidFill>
                  <a:prstClr val="black"/>
                </a:solidFill>
                <a:effectLst/>
                <a:uLnTx/>
                <a:uFillTx/>
                <a:latin typeface="Arial"/>
                <a:ea typeface="+mn-ea"/>
                <a:cs typeface="+mn-cs"/>
              </a:rPr>
              <a:t>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1" u="none" strike="noStrike" kern="1200" cap="none" spc="0" normalizeH="0" baseline="0" noProof="0">
                <a:ln>
                  <a:noFill/>
                </a:ln>
                <a:solidFill>
                  <a:prstClr val="black"/>
                </a:solidFill>
                <a:effectLst/>
                <a:uLnTx/>
                <a:uFillTx/>
                <a:latin typeface="Arial"/>
                <a:ea typeface="+mn-ea"/>
                <a:cs typeface="+mn-cs"/>
              </a:rPr>
              <a:t>Which</a:t>
            </a:r>
          </a:p>
        </p:txBody>
      </p:sp>
      <p:sp>
        <p:nvSpPr>
          <p:cNvPr id="22" name="Text Placeholder 3">
            <a:extLst>
              <a:ext uri="{FF2B5EF4-FFF2-40B4-BE49-F238E27FC236}">
                <a16:creationId xmlns:a16="http://schemas.microsoft.com/office/drawing/2014/main" id="{5EDA733E-C956-2614-0AA7-5C5D90343C62}"/>
              </a:ext>
            </a:extLst>
          </p:cNvPr>
          <p:cNvSpPr>
            <a:spLocks noGrp="1"/>
          </p:cNvSpPr>
          <p:nvPr>
            <p:ph type="body" sz="quarter" idx="16"/>
          </p:nvPr>
        </p:nvSpPr>
        <p:spPr>
          <a:xfrm>
            <a:off x="-1" y="6468984"/>
            <a:ext cx="12192000" cy="376654"/>
          </a:xfrm>
        </p:spPr>
        <p:txBody>
          <a:bodyPr/>
          <a:lstStyle/>
          <a:p>
            <a:r>
              <a:rPr lang="en-US"/>
              <a:t>Path to $34M Gross Connected Revenue in 2025 across 4 </a:t>
            </a:r>
            <a:r>
              <a:rPr lang="en-US" err="1"/>
              <a:t>Achetypes</a:t>
            </a:r>
            <a:endParaRPr lang="en-US"/>
          </a:p>
        </p:txBody>
      </p:sp>
      <p:sp>
        <p:nvSpPr>
          <p:cNvPr id="7" name="TextBox 6">
            <a:extLst>
              <a:ext uri="{FF2B5EF4-FFF2-40B4-BE49-F238E27FC236}">
                <a16:creationId xmlns:a16="http://schemas.microsoft.com/office/drawing/2014/main" id="{D24FE0E7-D006-F158-021B-B4C834017C24}"/>
              </a:ext>
            </a:extLst>
          </p:cNvPr>
          <p:cNvSpPr txBox="1"/>
          <p:nvPr/>
        </p:nvSpPr>
        <p:spPr>
          <a:xfrm>
            <a:off x="9630888" y="6574076"/>
            <a:ext cx="2563853" cy="276999"/>
          </a:xfrm>
          <a:prstGeom prst="rect">
            <a:avLst/>
          </a:prstGeom>
          <a:noFill/>
          <a:effectLst/>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prstClr val="white"/>
                </a:solidFill>
                <a:effectLst/>
                <a:uLnTx/>
                <a:uFillTx/>
                <a:latin typeface="Arial"/>
                <a:ea typeface="+mn-ea"/>
                <a:cs typeface="+mn-cs"/>
              </a:rPr>
              <a:t>1 – value capturee as % of price x quantity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prstClr val="white"/>
                </a:solidFill>
                <a:effectLst/>
                <a:uLnTx/>
                <a:uFillTx/>
                <a:latin typeface="Arial"/>
                <a:ea typeface="+mn-ea"/>
                <a:cs typeface="+mn-cs"/>
              </a:rPr>
              <a:t>*Model under development</a:t>
            </a:r>
          </a:p>
        </p:txBody>
      </p:sp>
      <p:pic>
        <p:nvPicPr>
          <p:cNvPr id="4" name="Picture 2" descr="Honeywell Forge Visitor and Contractor ...">
            <a:extLst>
              <a:ext uri="{FF2B5EF4-FFF2-40B4-BE49-F238E27FC236}">
                <a16:creationId xmlns:a16="http://schemas.microsoft.com/office/drawing/2014/main" id="{06A34594-C283-163E-5F66-F9D9FB64A48B}"/>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t="17574" b="27942"/>
          <a:stretch/>
        </p:blipFill>
        <p:spPr bwMode="auto">
          <a:xfrm>
            <a:off x="686173" y="746436"/>
            <a:ext cx="1541721" cy="49658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3E231F15-A8C2-5C03-C61D-57C79C2BA961}"/>
              </a:ext>
            </a:extLst>
          </p:cNvPr>
          <p:cNvPicPr>
            <a:picLocks noChangeAspect="1"/>
          </p:cNvPicPr>
          <p:nvPr/>
        </p:nvPicPr>
        <p:blipFill>
          <a:blip r:embed="rId25"/>
          <a:stretch>
            <a:fillRect/>
          </a:stretch>
        </p:blipFill>
        <p:spPr>
          <a:xfrm>
            <a:off x="5085482" y="2516176"/>
            <a:ext cx="395287" cy="394032"/>
          </a:xfrm>
          <a:prstGeom prst="rect">
            <a:avLst/>
          </a:prstGeom>
        </p:spPr>
      </p:pic>
      <p:pic>
        <p:nvPicPr>
          <p:cNvPr id="35" name="Picture 34">
            <a:extLst>
              <a:ext uri="{FF2B5EF4-FFF2-40B4-BE49-F238E27FC236}">
                <a16:creationId xmlns:a16="http://schemas.microsoft.com/office/drawing/2014/main" id="{743F4F1B-2771-6973-9F11-68FED831709A}"/>
              </a:ext>
            </a:extLst>
          </p:cNvPr>
          <p:cNvPicPr>
            <a:picLocks noChangeAspect="1"/>
          </p:cNvPicPr>
          <p:nvPr/>
        </p:nvPicPr>
        <p:blipFill>
          <a:blip r:embed="rId26"/>
          <a:stretch>
            <a:fillRect/>
          </a:stretch>
        </p:blipFill>
        <p:spPr>
          <a:xfrm>
            <a:off x="9376352" y="2510193"/>
            <a:ext cx="1596317" cy="252050"/>
          </a:xfrm>
          <a:prstGeom prst="rect">
            <a:avLst/>
          </a:prstGeom>
        </p:spPr>
      </p:pic>
      <p:pic>
        <p:nvPicPr>
          <p:cNvPr id="42" name="Picture 41">
            <a:extLst>
              <a:ext uri="{FF2B5EF4-FFF2-40B4-BE49-F238E27FC236}">
                <a16:creationId xmlns:a16="http://schemas.microsoft.com/office/drawing/2014/main" id="{A5D5EA83-EDC2-0E76-1823-D8644E7E33FA}"/>
              </a:ext>
            </a:extLst>
          </p:cNvPr>
          <p:cNvPicPr>
            <a:picLocks noChangeAspect="1"/>
          </p:cNvPicPr>
          <p:nvPr/>
        </p:nvPicPr>
        <p:blipFill>
          <a:blip r:embed="rId27"/>
          <a:stretch>
            <a:fillRect/>
          </a:stretch>
        </p:blipFill>
        <p:spPr>
          <a:xfrm>
            <a:off x="7930528" y="2589182"/>
            <a:ext cx="899574" cy="241991"/>
          </a:xfrm>
          <a:prstGeom prst="rect">
            <a:avLst/>
          </a:prstGeom>
        </p:spPr>
      </p:pic>
      <p:pic>
        <p:nvPicPr>
          <p:cNvPr id="45" name="Picture 44">
            <a:extLst>
              <a:ext uri="{FF2B5EF4-FFF2-40B4-BE49-F238E27FC236}">
                <a16:creationId xmlns:a16="http://schemas.microsoft.com/office/drawing/2014/main" id="{9F09CB0F-36B6-02C1-F17D-8B6118C25488}"/>
              </a:ext>
            </a:extLst>
          </p:cNvPr>
          <p:cNvPicPr>
            <a:picLocks noChangeAspect="1"/>
          </p:cNvPicPr>
          <p:nvPr/>
        </p:nvPicPr>
        <p:blipFill>
          <a:blip r:embed="rId28"/>
          <a:stretch>
            <a:fillRect/>
          </a:stretch>
        </p:blipFill>
        <p:spPr>
          <a:xfrm>
            <a:off x="7020693" y="2642462"/>
            <a:ext cx="822417" cy="189333"/>
          </a:xfrm>
          <a:prstGeom prst="rect">
            <a:avLst/>
          </a:prstGeom>
        </p:spPr>
      </p:pic>
      <p:grpSp>
        <p:nvGrpSpPr>
          <p:cNvPr id="66" name="Group 65">
            <a:extLst>
              <a:ext uri="{FF2B5EF4-FFF2-40B4-BE49-F238E27FC236}">
                <a16:creationId xmlns:a16="http://schemas.microsoft.com/office/drawing/2014/main" id="{532D9183-8C42-8E22-34F5-81592C0C1C04}"/>
              </a:ext>
            </a:extLst>
          </p:cNvPr>
          <p:cNvGrpSpPr/>
          <p:nvPr/>
        </p:nvGrpSpPr>
        <p:grpSpPr>
          <a:xfrm>
            <a:off x="9055027" y="3435714"/>
            <a:ext cx="2191070" cy="1782000"/>
            <a:chOff x="9055027" y="3435714"/>
            <a:chExt cx="2191070" cy="1782000"/>
          </a:xfrm>
        </p:grpSpPr>
        <p:grpSp>
          <p:nvGrpSpPr>
            <p:cNvPr id="64" name="Group 63">
              <a:extLst>
                <a:ext uri="{FF2B5EF4-FFF2-40B4-BE49-F238E27FC236}">
                  <a16:creationId xmlns:a16="http://schemas.microsoft.com/office/drawing/2014/main" id="{93F5BCFA-344A-B0E5-C71B-EB2760B44A28}"/>
                </a:ext>
              </a:extLst>
            </p:cNvPr>
            <p:cNvGrpSpPr/>
            <p:nvPr/>
          </p:nvGrpSpPr>
          <p:grpSpPr>
            <a:xfrm>
              <a:off x="9055027" y="3435714"/>
              <a:ext cx="2191070" cy="1782000"/>
              <a:chOff x="9055027" y="3435714"/>
              <a:chExt cx="2191070" cy="1782000"/>
            </a:xfrm>
          </p:grpSpPr>
          <p:sp>
            <p:nvSpPr>
              <p:cNvPr id="69" name="Rectangle: Rounded Corners 68">
                <a:extLst>
                  <a:ext uri="{FF2B5EF4-FFF2-40B4-BE49-F238E27FC236}">
                    <a16:creationId xmlns:a16="http://schemas.microsoft.com/office/drawing/2014/main" id="{FB4A8A86-297F-DDDC-AE93-F8520E90D2A9}"/>
                  </a:ext>
                </a:extLst>
              </p:cNvPr>
              <p:cNvSpPr/>
              <p:nvPr/>
            </p:nvSpPr>
            <p:spPr>
              <a:xfrm>
                <a:off x="9055027" y="3435714"/>
                <a:ext cx="2191070" cy="1782000"/>
              </a:xfrm>
              <a:prstGeom prst="roundRect">
                <a:avLst>
                  <a:gd name="adj" fmla="val 795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Arial"/>
                  <a:ea typeface="+mn-ea"/>
                  <a:cs typeface="+mn-cs"/>
                </a:endParaRPr>
              </a:p>
            </p:txBody>
          </p:sp>
          <p:pic>
            <p:nvPicPr>
              <p:cNvPr id="70" name="Picture 69">
                <a:extLst>
                  <a:ext uri="{FF2B5EF4-FFF2-40B4-BE49-F238E27FC236}">
                    <a16:creationId xmlns:a16="http://schemas.microsoft.com/office/drawing/2014/main" id="{A6CDF4BA-2201-2081-9E2D-A8BB4BE5FA56}"/>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p:blipFill>
            <p:spPr bwMode="auto">
              <a:xfrm>
                <a:off x="9424470" y="3550402"/>
                <a:ext cx="363064" cy="341708"/>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CD95D9B4-3BE5-F072-0957-5BEE02A1C95F}"/>
                  </a:ext>
                </a:extLst>
              </p:cNvPr>
              <p:cNvSpPr/>
              <p:nvPr/>
            </p:nvSpPr>
            <p:spPr>
              <a:xfrm>
                <a:off x="9333031" y="3952770"/>
                <a:ext cx="545943" cy="3296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 tIns="3600" rIns="3600" bIns="36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a:ea typeface="+mn-ea"/>
                    <a:cs typeface="+mn-cs"/>
                  </a:rPr>
                  <a:t>Carbon Optimize</a:t>
                </a:r>
              </a:p>
            </p:txBody>
          </p:sp>
          <p:sp>
            <p:nvSpPr>
              <p:cNvPr id="72" name="Rectangle 71">
                <a:extLst>
                  <a:ext uri="{FF2B5EF4-FFF2-40B4-BE49-F238E27FC236}">
                    <a16:creationId xmlns:a16="http://schemas.microsoft.com/office/drawing/2014/main" id="{07F7602A-AC58-EB56-1BED-A809A94617CB}"/>
                  </a:ext>
                </a:extLst>
              </p:cNvPr>
              <p:cNvSpPr/>
              <p:nvPr/>
            </p:nvSpPr>
            <p:spPr>
              <a:xfrm>
                <a:off x="10320114" y="3968241"/>
                <a:ext cx="623450" cy="299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 tIns="3600" rIns="3600" bIns="36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a:ea typeface="+mn-ea"/>
                    <a:cs typeface="+mn-cs"/>
                  </a:rPr>
                  <a:t>Cyber Insights</a:t>
                </a:r>
              </a:p>
            </p:txBody>
          </p:sp>
          <p:sp>
            <p:nvSpPr>
              <p:cNvPr id="76" name="Rectangle 75">
                <a:extLst>
                  <a:ext uri="{FF2B5EF4-FFF2-40B4-BE49-F238E27FC236}">
                    <a16:creationId xmlns:a16="http://schemas.microsoft.com/office/drawing/2014/main" id="{3E8E9BF1-CFC7-5029-70BA-C4F22EB45760}"/>
                  </a:ext>
                </a:extLst>
              </p:cNvPr>
              <p:cNvSpPr/>
              <p:nvPr/>
            </p:nvSpPr>
            <p:spPr>
              <a:xfrm>
                <a:off x="9209717" y="4889224"/>
                <a:ext cx="792571" cy="303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 tIns="3600" rIns="3600" bIns="36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a:ea typeface="+mn-ea"/>
                    <a:cs typeface="+mn-cs"/>
                  </a:rPr>
                  <a:t>Asset Reliability</a:t>
                </a:r>
              </a:p>
            </p:txBody>
          </p:sp>
          <p:pic>
            <p:nvPicPr>
              <p:cNvPr id="77" name="Picture 76" descr="Remote monitoring of fire alarm systems ...">
                <a:extLst>
                  <a:ext uri="{FF2B5EF4-FFF2-40B4-BE49-F238E27FC236}">
                    <a16:creationId xmlns:a16="http://schemas.microsoft.com/office/drawing/2014/main" id="{DE886642-D544-F5B1-AEE4-885346FF7497}"/>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235073" y="4449759"/>
                <a:ext cx="718159" cy="387350"/>
              </a:xfrm>
              <a:prstGeom prst="rect">
                <a:avLst/>
              </a:prstGeom>
              <a:noFill/>
              <a:extLst>
                <a:ext uri="{909E8E84-426E-40DD-AFC4-6F175D3DCCD1}">
                  <a14:hiddenFill xmlns:a14="http://schemas.microsoft.com/office/drawing/2010/main">
                    <a:solidFill>
                      <a:srgbClr val="FFFFFF"/>
                    </a:solidFill>
                  </a14:hiddenFill>
                </a:ext>
              </a:extLst>
            </p:spPr>
          </p:pic>
          <p:sp>
            <p:nvSpPr>
              <p:cNvPr id="78" name="Rectangle 77">
                <a:extLst>
                  <a:ext uri="{FF2B5EF4-FFF2-40B4-BE49-F238E27FC236}">
                    <a16:creationId xmlns:a16="http://schemas.microsoft.com/office/drawing/2014/main" id="{02A1BF5B-91EA-5180-1FA2-C9A0623058EB}"/>
                  </a:ext>
                </a:extLst>
              </p:cNvPr>
              <p:cNvSpPr/>
              <p:nvPr/>
            </p:nvSpPr>
            <p:spPr>
              <a:xfrm>
                <a:off x="10235185" y="4889224"/>
                <a:ext cx="792571" cy="303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 tIns="3600" rIns="3600" bIns="36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a:ea typeface="+mn-ea"/>
                    <a:cs typeface="+mn-cs"/>
                  </a:rPr>
                  <a:t>Managed Services</a:t>
                </a:r>
              </a:p>
            </p:txBody>
          </p:sp>
          <p:cxnSp>
            <p:nvCxnSpPr>
              <p:cNvPr id="79" name="Straight Connector 78">
                <a:extLst>
                  <a:ext uri="{FF2B5EF4-FFF2-40B4-BE49-F238E27FC236}">
                    <a16:creationId xmlns:a16="http://schemas.microsoft.com/office/drawing/2014/main" id="{6A668466-03F5-EE54-BE99-C5149D5FADD3}"/>
                  </a:ext>
                </a:extLst>
              </p:cNvPr>
              <p:cNvCxnSpPr/>
              <p:nvPr/>
            </p:nvCxnSpPr>
            <p:spPr>
              <a:xfrm>
                <a:off x="9190668" y="4356454"/>
                <a:ext cx="1720796"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6" name="Picture 95">
                <a:extLst>
                  <a:ext uri="{FF2B5EF4-FFF2-40B4-BE49-F238E27FC236}">
                    <a16:creationId xmlns:a16="http://schemas.microsoft.com/office/drawing/2014/main" id="{123BBC5A-18C2-AEAB-5DA8-AB23F252DA37}"/>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p:blipFill>
            <p:spPr bwMode="auto">
              <a:xfrm>
                <a:off x="10439342" y="3508580"/>
                <a:ext cx="442470" cy="4141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 name="Group 50">
              <a:extLst>
                <a:ext uri="{FF2B5EF4-FFF2-40B4-BE49-F238E27FC236}">
                  <a16:creationId xmlns:a16="http://schemas.microsoft.com/office/drawing/2014/main" id="{63DE0C75-7B60-44C4-0BFE-4A15850CA872}"/>
                </a:ext>
              </a:extLst>
            </p:cNvPr>
            <p:cNvGrpSpPr/>
            <p:nvPr/>
          </p:nvGrpSpPr>
          <p:grpSpPr>
            <a:xfrm>
              <a:off x="9330528" y="4373388"/>
              <a:ext cx="550948" cy="532924"/>
              <a:chOff x="2745059" y="4906909"/>
              <a:chExt cx="550948" cy="532924"/>
            </a:xfrm>
          </p:grpSpPr>
          <p:pic>
            <p:nvPicPr>
              <p:cNvPr id="62" name="Picture 61">
                <a:extLst>
                  <a:ext uri="{FF2B5EF4-FFF2-40B4-BE49-F238E27FC236}">
                    <a16:creationId xmlns:a16="http://schemas.microsoft.com/office/drawing/2014/main" id="{8B4A2621-0EC8-7B0C-AB71-0E0C92CFE54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2752808" y="4906909"/>
                <a:ext cx="543199" cy="504000"/>
              </a:xfrm>
              <a:prstGeom prst="rect">
                <a:avLst/>
              </a:prstGeom>
              <a:noFill/>
              <a:extLst>
                <a:ext uri="{909E8E84-426E-40DD-AFC4-6F175D3DCCD1}">
                  <a14:hiddenFill xmlns:a14="http://schemas.microsoft.com/office/drawing/2010/main">
                    <a:solidFill>
                      <a:srgbClr val="FFFFFF"/>
                    </a:solidFill>
                  </a14:hiddenFill>
                </a:ext>
              </a:extLst>
            </p:spPr>
          </p:pic>
          <p:sp>
            <p:nvSpPr>
              <p:cNvPr id="63" name="Rectangle 62">
                <a:extLst>
                  <a:ext uri="{FF2B5EF4-FFF2-40B4-BE49-F238E27FC236}">
                    <a16:creationId xmlns:a16="http://schemas.microsoft.com/office/drawing/2014/main" id="{511F8E5B-B6DC-B757-FF72-47FE2D2C4016}"/>
                  </a:ext>
                </a:extLst>
              </p:cNvPr>
              <p:cNvSpPr/>
              <p:nvPr/>
            </p:nvSpPr>
            <p:spPr>
              <a:xfrm>
                <a:off x="2745059" y="5301426"/>
                <a:ext cx="55125" cy="138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Arial"/>
                  <a:ea typeface="+mn-ea"/>
                  <a:cs typeface="+mn-cs"/>
                </a:endParaRPr>
              </a:p>
            </p:txBody>
          </p:sp>
        </p:grpSp>
      </p:grpSp>
      <p:pic>
        <p:nvPicPr>
          <p:cNvPr id="73" name="Picture 72">
            <a:extLst>
              <a:ext uri="{FF2B5EF4-FFF2-40B4-BE49-F238E27FC236}">
                <a16:creationId xmlns:a16="http://schemas.microsoft.com/office/drawing/2014/main" id="{0A30A17A-FA29-8C9A-30F0-C69B886B3986}"/>
              </a:ext>
            </a:extLst>
          </p:cNvPr>
          <p:cNvPicPr>
            <a:picLocks noChangeAspect="1"/>
          </p:cNvPicPr>
          <p:nvPr/>
        </p:nvPicPr>
        <p:blipFill>
          <a:blip r:embed="rId31"/>
          <a:stretch>
            <a:fillRect/>
          </a:stretch>
        </p:blipFill>
        <p:spPr>
          <a:xfrm>
            <a:off x="6919906" y="1840473"/>
            <a:ext cx="842751" cy="227336"/>
          </a:xfrm>
          <a:prstGeom prst="rect">
            <a:avLst/>
          </a:prstGeom>
        </p:spPr>
      </p:pic>
      <p:pic>
        <p:nvPicPr>
          <p:cNvPr id="83" name="Picture 82">
            <a:extLst>
              <a:ext uri="{FF2B5EF4-FFF2-40B4-BE49-F238E27FC236}">
                <a16:creationId xmlns:a16="http://schemas.microsoft.com/office/drawing/2014/main" id="{935A7DD9-6995-74A7-7367-0ECE836AFA00}"/>
              </a:ext>
            </a:extLst>
          </p:cNvPr>
          <p:cNvPicPr>
            <a:picLocks noChangeAspect="1"/>
          </p:cNvPicPr>
          <p:nvPr/>
        </p:nvPicPr>
        <p:blipFill>
          <a:blip r:embed="rId32"/>
          <a:stretch>
            <a:fillRect/>
          </a:stretch>
        </p:blipFill>
        <p:spPr>
          <a:xfrm>
            <a:off x="9791793" y="1935955"/>
            <a:ext cx="1413738" cy="168561"/>
          </a:xfrm>
          <a:prstGeom prst="rect">
            <a:avLst/>
          </a:prstGeom>
        </p:spPr>
      </p:pic>
      <p:sp>
        <p:nvSpPr>
          <p:cNvPr id="84" name="Rectangle 23">
            <a:extLst>
              <a:ext uri="{FF2B5EF4-FFF2-40B4-BE49-F238E27FC236}">
                <a16:creationId xmlns:a16="http://schemas.microsoft.com/office/drawing/2014/main" id="{F86BF214-C15E-8027-E311-44DD79A19B72}"/>
              </a:ext>
            </a:extLst>
          </p:cNvPr>
          <p:cNvSpPr>
            <a:spLocks noChangeArrowheads="1"/>
          </p:cNvSpPr>
          <p:nvPr/>
        </p:nvSpPr>
        <p:spPr bwMode="auto">
          <a:xfrm>
            <a:off x="-167503" y="6657315"/>
            <a:ext cx="10853695" cy="191666"/>
          </a:xfrm>
          <a:prstGeom prst="rect">
            <a:avLst/>
          </a:prstGeom>
          <a:noFill/>
          <a:ln>
            <a:noFill/>
          </a:ln>
        </p:spPr>
        <p:txBody>
          <a:bodyPr wrap="none" lIns="0" tIns="0" rIns="0" bIns="0" anchor="b">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marL="91440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0" i="0" u="none" strike="noStrike" kern="1200" cap="none" spc="0" normalizeH="0" baseline="0" noProof="0">
                <a:ln>
                  <a:noFill/>
                </a:ln>
                <a:solidFill>
                  <a:prstClr val="white"/>
                </a:solidFill>
                <a:effectLst/>
                <a:uLnTx/>
                <a:uFillTx/>
                <a:latin typeface="Arial"/>
                <a:ea typeface="+mn-ea"/>
                <a:cs typeface="Arial" panose="020B0604020202020204" pitchFamily="34" charset="0"/>
              </a:rPr>
              <a:t>© </a:t>
            </a:r>
            <a:r>
              <a:rPr kumimoji="0" lang="en-US" sz="800" b="0" i="1" u="none" strike="noStrike" kern="1200" cap="none" spc="0" normalizeH="0" baseline="0" noProof="0">
                <a:ln>
                  <a:noFill/>
                </a:ln>
                <a:solidFill>
                  <a:prstClr val="white"/>
                </a:solidFill>
                <a:effectLst/>
                <a:uLnTx/>
                <a:uFillTx/>
                <a:latin typeface="Aptos" panose="020B0004020202020204" pitchFamily="34" charset="0"/>
                <a:ea typeface="Calibri" panose="020F0502020204030204" pitchFamily="34" charset="0"/>
                <a:cs typeface="Calibri" panose="020F0502020204030204" pitchFamily="34" charset="0"/>
              </a:rPr>
              <a:t>Honeywell Confidential - © 2025 Honeywell International Inc. Neither this document nor the information contained herein may be reproduced, used, distributed or disclosed to others without the written consent of Honeywell</a:t>
            </a:r>
            <a:endParaRPr kumimoji="0" lang="en-US" sz="1050" b="0" i="0" u="none" strike="noStrike" kern="1200" cap="none" spc="0" normalizeH="0" baseline="0" noProof="0">
              <a:ln>
                <a:noFill/>
              </a:ln>
              <a:solidFill>
                <a:prstClr val="white"/>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17845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732D1-AC3B-86B0-431E-179C81152459}"/>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C8A7816F-0317-8179-96B1-26458939DE1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8" name="think-cell data - do not delete" hidden="1">
                        <a:extLst>
                          <a:ext uri="{FF2B5EF4-FFF2-40B4-BE49-F238E27FC236}">
                            <a16:creationId xmlns:a16="http://schemas.microsoft.com/office/drawing/2014/main" id="{C8A7816F-0317-8179-96B1-26458939DE1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5B69FB2F-79FA-D6A5-C6E7-43013C92B182}"/>
              </a:ext>
            </a:extLst>
          </p:cNvPr>
          <p:cNvSpPr>
            <a:spLocks noGrp="1"/>
          </p:cNvSpPr>
          <p:nvPr>
            <p:ph type="title"/>
          </p:nvPr>
        </p:nvSpPr>
        <p:spPr>
          <a:xfrm>
            <a:off x="495299" y="282969"/>
            <a:ext cx="11201401" cy="697883"/>
          </a:xfrm>
        </p:spPr>
        <p:txBody>
          <a:bodyPr vert="horz"/>
          <a:lstStyle/>
          <a:p>
            <a:r>
              <a:rPr kumimoji="0" lang="en-US" sz="2800" b="0" i="0" u="none" strike="noStrike" kern="1200" cap="all" spc="-150" normalizeH="0" baseline="0" noProof="0">
                <a:ln>
                  <a:noFill/>
                </a:ln>
                <a:effectLst/>
                <a:uLnTx/>
                <a:uFillTx/>
                <a:latin typeface="+mj-lt"/>
                <a:ea typeface="+mj-ea"/>
                <a:cs typeface="+mj-cs"/>
              </a:rPr>
              <a:t>TIERED Software</a:t>
            </a:r>
            <a:r>
              <a:rPr lang="en-US" sz="2800" spc="-150"/>
              <a:t> PACKAGES</a:t>
            </a:r>
            <a:br>
              <a:rPr kumimoji="0" lang="en-US" sz="2800" b="0" i="0" u="none" strike="noStrike" kern="1200" cap="all" spc="-150" normalizeH="0" baseline="0" noProof="0">
                <a:ln>
                  <a:noFill/>
                </a:ln>
                <a:effectLst/>
                <a:uLnTx/>
                <a:uFillTx/>
                <a:latin typeface="+mj-lt"/>
                <a:ea typeface="+mj-ea"/>
                <a:cs typeface="+mj-cs"/>
              </a:rPr>
            </a:br>
            <a:endParaRPr lang="en-US" sz="2800"/>
          </a:p>
        </p:txBody>
      </p:sp>
      <p:grpSp>
        <p:nvGrpSpPr>
          <p:cNvPr id="23" name="Group 22">
            <a:extLst>
              <a:ext uri="{FF2B5EF4-FFF2-40B4-BE49-F238E27FC236}">
                <a16:creationId xmlns:a16="http://schemas.microsoft.com/office/drawing/2014/main" id="{34B175F1-E39C-FD9A-591B-DFD6F532FD57}"/>
              </a:ext>
            </a:extLst>
          </p:cNvPr>
          <p:cNvGrpSpPr/>
          <p:nvPr/>
        </p:nvGrpSpPr>
        <p:grpSpPr>
          <a:xfrm>
            <a:off x="736031" y="696908"/>
            <a:ext cx="3909709" cy="906268"/>
            <a:chOff x="495297" y="847589"/>
            <a:chExt cx="3909709" cy="870450"/>
          </a:xfrm>
        </p:grpSpPr>
        <p:sp>
          <p:nvSpPr>
            <p:cNvPr id="10" name="Rectangle 9">
              <a:extLst>
                <a:ext uri="{FF2B5EF4-FFF2-40B4-BE49-F238E27FC236}">
                  <a16:creationId xmlns:a16="http://schemas.microsoft.com/office/drawing/2014/main" id="{BA606C1E-CA52-2F8E-0C57-E5C981F4AA2A}"/>
                </a:ext>
              </a:extLst>
            </p:cNvPr>
            <p:cNvSpPr/>
            <p:nvPr/>
          </p:nvSpPr>
          <p:spPr>
            <a:xfrm>
              <a:off x="495297" y="1148467"/>
              <a:ext cx="3909709" cy="56957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000" rIns="54000" bIns="10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Black"/>
                  <a:ea typeface="+mn-ea"/>
                  <a:cs typeface="+mn-cs"/>
                </a:rPr>
                <a:t>Connect</a:t>
              </a:r>
              <a:endParaRPr kumimoji="0" lang="en-US" sz="1100" b="0" i="0" u="none" strike="noStrike" kern="1200" cap="none" spc="0" normalizeH="0" baseline="0" noProof="0">
                <a:ln>
                  <a:noFill/>
                </a:ln>
                <a:solidFill>
                  <a:prstClr val="black"/>
                </a:solidFill>
                <a:effectLst/>
                <a:uLnTx/>
                <a:uFillTx/>
                <a:latin typeface="Arial Black"/>
                <a:ea typeface="+mn-ea"/>
                <a:cs typeface="+mn-cs"/>
              </a:endParaRPr>
            </a:p>
          </p:txBody>
        </p:sp>
        <p:sp>
          <p:nvSpPr>
            <p:cNvPr id="30" name="TextBox 29">
              <a:extLst>
                <a:ext uri="{FF2B5EF4-FFF2-40B4-BE49-F238E27FC236}">
                  <a16:creationId xmlns:a16="http://schemas.microsoft.com/office/drawing/2014/main" id="{B29E62DE-7736-BC49-BD4F-8CE4D039E1FB}"/>
                </a:ext>
              </a:extLst>
            </p:cNvPr>
            <p:cNvSpPr txBox="1"/>
            <p:nvPr/>
          </p:nvSpPr>
          <p:spPr>
            <a:xfrm>
              <a:off x="1826578" y="1147409"/>
              <a:ext cx="2489388" cy="561822"/>
            </a:xfrm>
            <a:prstGeom prst="rect">
              <a:avLst/>
            </a:prstGeom>
            <a:noFill/>
          </p:spPr>
          <p:txBody>
            <a:bodyPr wrap="square" lIns="0" tIns="0" rIns="0" bIns="0" rtlCol="0" anchor="ctr">
              <a:noAutofit/>
            </a:bodyPr>
            <a:lstStyle/>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rPr>
                <a:t>KPI Dashboard</a:t>
              </a:r>
            </a:p>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rPr>
                <a:t>RBM</a:t>
              </a:r>
            </a:p>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rPr>
                <a:t>Remote</a:t>
              </a:r>
            </a:p>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rPr>
                <a:t>Opportunity &amp; Obsolescence Tool</a:t>
              </a:r>
            </a:p>
          </p:txBody>
        </p:sp>
        <p:cxnSp>
          <p:nvCxnSpPr>
            <p:cNvPr id="32" name="Straight Connector 31">
              <a:extLst>
                <a:ext uri="{FF2B5EF4-FFF2-40B4-BE49-F238E27FC236}">
                  <a16:creationId xmlns:a16="http://schemas.microsoft.com/office/drawing/2014/main" id="{BEEB476C-D130-6846-EFFC-AD9DBEF482A5}"/>
                </a:ext>
              </a:extLst>
            </p:cNvPr>
            <p:cNvCxnSpPr>
              <a:cxnSpLocks/>
            </p:cNvCxnSpPr>
            <p:nvPr/>
          </p:nvCxnSpPr>
          <p:spPr>
            <a:xfrm>
              <a:off x="1754367" y="1148467"/>
              <a:ext cx="0" cy="457200"/>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9853DDA6-5A3B-ED06-F72A-570850118D55}"/>
                </a:ext>
              </a:extLst>
            </p:cNvPr>
            <p:cNvSpPr/>
            <p:nvPr/>
          </p:nvSpPr>
          <p:spPr>
            <a:xfrm>
              <a:off x="495297" y="847589"/>
              <a:ext cx="3909709" cy="274320"/>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Black"/>
                  <a:ea typeface="+mn-ea"/>
                  <a:cs typeface="+mn-cs"/>
                </a:rPr>
                <a:t>Starter Package  </a:t>
              </a:r>
            </a:p>
          </p:txBody>
        </p:sp>
      </p:grpSp>
      <p:grpSp>
        <p:nvGrpSpPr>
          <p:cNvPr id="22" name="Group 21">
            <a:extLst>
              <a:ext uri="{FF2B5EF4-FFF2-40B4-BE49-F238E27FC236}">
                <a16:creationId xmlns:a16="http://schemas.microsoft.com/office/drawing/2014/main" id="{099F1F9F-A015-41E4-035F-14B44DAEF9CE}"/>
              </a:ext>
            </a:extLst>
          </p:cNvPr>
          <p:cNvGrpSpPr/>
          <p:nvPr/>
        </p:nvGrpSpPr>
        <p:grpSpPr>
          <a:xfrm>
            <a:off x="736031" y="1713791"/>
            <a:ext cx="3909709" cy="1001185"/>
            <a:chOff x="495297" y="1799915"/>
            <a:chExt cx="3909709" cy="1001185"/>
          </a:xfrm>
        </p:grpSpPr>
        <p:sp>
          <p:nvSpPr>
            <p:cNvPr id="41" name="Rectangle 40">
              <a:extLst>
                <a:ext uri="{FF2B5EF4-FFF2-40B4-BE49-F238E27FC236}">
                  <a16:creationId xmlns:a16="http://schemas.microsoft.com/office/drawing/2014/main" id="{2D0F0FDD-BE2A-6164-0DC5-AB667D782AB9}"/>
                </a:ext>
              </a:extLst>
            </p:cNvPr>
            <p:cNvSpPr/>
            <p:nvPr/>
          </p:nvSpPr>
          <p:spPr>
            <a:xfrm>
              <a:off x="495297" y="2092553"/>
              <a:ext cx="3909709" cy="69300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000" rIns="54000" bIns="10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Black"/>
                  <a:ea typeface="+mn-ea"/>
                  <a:cs typeface="+mn-cs"/>
                </a:rPr>
                <a:t>Connect +</a:t>
              </a:r>
            </a:p>
          </p:txBody>
        </p:sp>
        <p:sp>
          <p:nvSpPr>
            <p:cNvPr id="43" name="TextBox 42">
              <a:extLst>
                <a:ext uri="{FF2B5EF4-FFF2-40B4-BE49-F238E27FC236}">
                  <a16:creationId xmlns:a16="http://schemas.microsoft.com/office/drawing/2014/main" id="{D0A8CE79-FE43-E2CE-95C6-1F55E0477FE1}"/>
                </a:ext>
              </a:extLst>
            </p:cNvPr>
            <p:cNvSpPr txBox="1"/>
            <p:nvPr/>
          </p:nvSpPr>
          <p:spPr>
            <a:xfrm>
              <a:off x="1826578" y="2108208"/>
              <a:ext cx="2489388" cy="692892"/>
            </a:xfrm>
            <a:prstGeom prst="rect">
              <a:avLst/>
            </a:prstGeom>
            <a:noFill/>
          </p:spPr>
          <p:txBody>
            <a:bodyPr wrap="square" lIns="0" tIns="0" rIns="0" bIns="0" rtlCol="0" anchor="ctr">
              <a:noAutofit/>
            </a:bodyPr>
            <a:lstStyle/>
            <a:p>
              <a:pPr marL="171450" marR="0" lvl="0" indent="-171450" algn="l" defTabSz="914400" rtl="0" eaLnBrk="1" fontAlgn="ctr" latinLnBrk="0" hangingPunct="1">
                <a:lnSpc>
                  <a:spcPts val="1000"/>
                </a:lnSpc>
                <a:spcBef>
                  <a:spcPts val="0"/>
                </a:spcBef>
                <a:spcAft>
                  <a:spcPts val="0"/>
                </a:spcAft>
                <a:buClrTx/>
                <a:buSzTx/>
                <a:buFont typeface="Arial" panose="020B0604020202020204" pitchFamily="34" charset="0"/>
                <a:buChar char="•"/>
                <a:tabLst/>
                <a:defRPr/>
              </a:pPr>
              <a:r>
                <a:rPr kumimoji="0" lang="en-US" sz="1000" b="0" i="1" u="none" strike="noStrike" kern="1200" cap="none" spc="0" normalizeH="0" baseline="0" noProof="0" err="1">
                  <a:ln>
                    <a:noFill/>
                  </a:ln>
                  <a:solidFill>
                    <a:prstClr val="black"/>
                  </a:solidFill>
                  <a:effectLst/>
                  <a:uLnTx/>
                  <a:uFillTx/>
                  <a:latin typeface="Aptos Narrow" panose="020B0004020202020204" pitchFamily="34" charset="0"/>
                  <a:ea typeface="+mn-ea"/>
                  <a:cs typeface="+mn-cs"/>
                </a:rPr>
                <a:t>PdM</a:t>
              </a:r>
              <a:r>
                <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rPr>
                <a:t> service case mgmt. (Analytical rules)</a:t>
              </a:r>
            </a:p>
            <a:p>
              <a:pPr marL="171450" marR="0" lvl="0" indent="-171450" algn="l" defTabSz="914400" rtl="0" eaLnBrk="1" fontAlgn="ctr" latinLnBrk="0" hangingPunct="1">
                <a:lnSpc>
                  <a:spcPts val="1000"/>
                </a:lnSpc>
                <a:spcBef>
                  <a:spcPts val="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rPr>
                <a:t>Remote Digital PPM with compliance reports</a:t>
              </a:r>
            </a:p>
            <a:p>
              <a:pPr marL="171450" marR="0" lvl="0" indent="-171450" algn="l" defTabSz="914400" rtl="0" eaLnBrk="1" fontAlgn="ctr" latinLnBrk="0" hangingPunct="1">
                <a:lnSpc>
                  <a:spcPts val="1000"/>
                </a:lnSpc>
                <a:spcBef>
                  <a:spcPts val="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rPr>
                <a:t>OTA upgrade &amp; Asset 360</a:t>
              </a:r>
            </a:p>
            <a:p>
              <a:pPr marL="171450" marR="0" lvl="0" indent="-171450" algn="l" defTabSz="914400" rtl="0" eaLnBrk="1" fontAlgn="ctr" latinLnBrk="0" hangingPunct="1">
                <a:lnSpc>
                  <a:spcPts val="1000"/>
                </a:lnSpc>
                <a:spcBef>
                  <a:spcPts val="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rPr>
                <a:t>Maintenance Assist</a:t>
              </a:r>
            </a:p>
          </p:txBody>
        </p:sp>
        <p:cxnSp>
          <p:nvCxnSpPr>
            <p:cNvPr id="44" name="Straight Connector 43">
              <a:extLst>
                <a:ext uri="{FF2B5EF4-FFF2-40B4-BE49-F238E27FC236}">
                  <a16:creationId xmlns:a16="http://schemas.microsoft.com/office/drawing/2014/main" id="{E1D7FEE0-9FD0-7E7D-F6B9-A43576B9CDD2}"/>
                </a:ext>
              </a:extLst>
            </p:cNvPr>
            <p:cNvCxnSpPr>
              <a:cxnSpLocks/>
            </p:cNvCxnSpPr>
            <p:nvPr/>
          </p:nvCxnSpPr>
          <p:spPr>
            <a:xfrm>
              <a:off x="1754367" y="2136390"/>
              <a:ext cx="0" cy="548640"/>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38D8EEF0-FC98-256B-C805-14945F550D27}"/>
                </a:ext>
              </a:extLst>
            </p:cNvPr>
            <p:cNvSpPr/>
            <p:nvPr/>
          </p:nvSpPr>
          <p:spPr>
            <a:xfrm>
              <a:off x="495297" y="1799915"/>
              <a:ext cx="3909709" cy="274320"/>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Black"/>
                  <a:ea typeface="+mn-ea"/>
                  <a:cs typeface="+mn-cs"/>
                </a:rPr>
                <a:t>A</a:t>
              </a:r>
              <a:r>
                <a:rPr kumimoji="0" lang="en-US" sz="1200" b="0" i="0" u="none" strike="noStrike" kern="1200" cap="none" spc="0" normalizeH="0" baseline="0" noProof="0">
                  <a:ln>
                    <a:noFill/>
                  </a:ln>
                  <a:solidFill>
                    <a:prstClr val="white"/>
                  </a:solidFill>
                  <a:effectLst/>
                  <a:uLnTx/>
                  <a:uFillTx/>
                  <a:latin typeface="Arial Black"/>
                  <a:ea typeface="+mn-ea"/>
                  <a:cs typeface="+mn-cs"/>
                </a:rPr>
                <a:t>dd On Sale</a:t>
              </a:r>
            </a:p>
          </p:txBody>
        </p:sp>
      </p:grpSp>
      <p:grpSp>
        <p:nvGrpSpPr>
          <p:cNvPr id="21" name="Group 20">
            <a:extLst>
              <a:ext uri="{FF2B5EF4-FFF2-40B4-BE49-F238E27FC236}">
                <a16:creationId xmlns:a16="http://schemas.microsoft.com/office/drawing/2014/main" id="{6A235659-D213-4767-E55B-8D81E78763B2}"/>
              </a:ext>
            </a:extLst>
          </p:cNvPr>
          <p:cNvGrpSpPr/>
          <p:nvPr/>
        </p:nvGrpSpPr>
        <p:grpSpPr>
          <a:xfrm>
            <a:off x="736031" y="3765600"/>
            <a:ext cx="3957960" cy="888280"/>
            <a:chOff x="495297" y="2842847"/>
            <a:chExt cx="3957960" cy="1011164"/>
          </a:xfrm>
        </p:grpSpPr>
        <p:sp>
          <p:nvSpPr>
            <p:cNvPr id="78" name="Rectangle 77">
              <a:extLst>
                <a:ext uri="{FF2B5EF4-FFF2-40B4-BE49-F238E27FC236}">
                  <a16:creationId xmlns:a16="http://schemas.microsoft.com/office/drawing/2014/main" id="{B017156F-A50E-744A-677A-AFD0A53358D6}"/>
                </a:ext>
              </a:extLst>
            </p:cNvPr>
            <p:cNvSpPr/>
            <p:nvPr/>
          </p:nvSpPr>
          <p:spPr>
            <a:xfrm>
              <a:off x="495297" y="3155539"/>
              <a:ext cx="3909709" cy="69847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000" rIns="54000" bIns="10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Black"/>
                  <a:ea typeface="+mn-ea"/>
                  <a:cs typeface="+mn-cs"/>
                </a:rPr>
                <a:t>Forge Insight &amp;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Black"/>
                  <a:ea typeface="+mn-ea"/>
                  <a:cs typeface="+mn-cs"/>
                </a:rPr>
                <a:t>Dashboard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Black"/>
                  <a:ea typeface="+mn-ea"/>
                  <a:cs typeface="+mn-cs"/>
                </a:rPr>
                <a:t>Builder</a:t>
              </a:r>
            </a:p>
          </p:txBody>
        </p:sp>
        <p:sp>
          <p:nvSpPr>
            <p:cNvPr id="79" name="TextBox 78">
              <a:extLst>
                <a:ext uri="{FF2B5EF4-FFF2-40B4-BE49-F238E27FC236}">
                  <a16:creationId xmlns:a16="http://schemas.microsoft.com/office/drawing/2014/main" id="{AE9C4903-0AB5-7944-6C72-6075149C4FB4}"/>
                </a:ext>
              </a:extLst>
            </p:cNvPr>
            <p:cNvSpPr txBox="1"/>
            <p:nvPr/>
          </p:nvSpPr>
          <p:spPr>
            <a:xfrm>
              <a:off x="1826577" y="3154480"/>
              <a:ext cx="2626680" cy="699531"/>
            </a:xfrm>
            <a:prstGeom prst="rect">
              <a:avLst/>
            </a:prstGeom>
            <a:noFill/>
          </p:spPr>
          <p:txBody>
            <a:bodyPr wrap="square" lIns="0" tIns="0" rIns="0" bIns="0" rtlCol="0" anchor="ctr">
              <a:noAutofit/>
            </a:bodyPr>
            <a:lstStyle/>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rPr>
                <a:t>Custom Report &amp; Dashboard Builder</a:t>
              </a:r>
            </a:p>
          </p:txBody>
        </p:sp>
        <p:cxnSp>
          <p:nvCxnSpPr>
            <p:cNvPr id="80" name="Straight Connector 79">
              <a:extLst>
                <a:ext uri="{FF2B5EF4-FFF2-40B4-BE49-F238E27FC236}">
                  <a16:creationId xmlns:a16="http://schemas.microsoft.com/office/drawing/2014/main" id="{F813910A-BD00-279E-AE9A-9A3BD9CA7469}"/>
                </a:ext>
              </a:extLst>
            </p:cNvPr>
            <p:cNvCxnSpPr>
              <a:cxnSpLocks/>
            </p:cNvCxnSpPr>
            <p:nvPr/>
          </p:nvCxnSpPr>
          <p:spPr>
            <a:xfrm>
              <a:off x="1754367" y="3281759"/>
              <a:ext cx="0" cy="457200"/>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04957789-AF52-219C-F24C-1AB4D01DA628}"/>
                </a:ext>
              </a:extLst>
            </p:cNvPr>
            <p:cNvSpPr/>
            <p:nvPr/>
          </p:nvSpPr>
          <p:spPr>
            <a:xfrm>
              <a:off x="495297" y="2842847"/>
              <a:ext cx="3909709" cy="274320"/>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Black"/>
                  <a:ea typeface="+mn-ea"/>
                  <a:cs typeface="+mn-cs"/>
                </a:rPr>
                <a:t>Add on Sale</a:t>
              </a:r>
            </a:p>
          </p:txBody>
        </p:sp>
      </p:grpSp>
      <p:grpSp>
        <p:nvGrpSpPr>
          <p:cNvPr id="20" name="Group 19">
            <a:extLst>
              <a:ext uri="{FF2B5EF4-FFF2-40B4-BE49-F238E27FC236}">
                <a16:creationId xmlns:a16="http://schemas.microsoft.com/office/drawing/2014/main" id="{32D49E96-3D99-1931-9CE2-A73F19BF0585}"/>
              </a:ext>
            </a:extLst>
          </p:cNvPr>
          <p:cNvGrpSpPr/>
          <p:nvPr/>
        </p:nvGrpSpPr>
        <p:grpSpPr>
          <a:xfrm>
            <a:off x="736031" y="4766242"/>
            <a:ext cx="3909709" cy="827854"/>
            <a:chOff x="495297" y="3905692"/>
            <a:chExt cx="3909709" cy="999236"/>
          </a:xfrm>
        </p:grpSpPr>
        <p:sp>
          <p:nvSpPr>
            <p:cNvPr id="90" name="Rectangle 89">
              <a:extLst>
                <a:ext uri="{FF2B5EF4-FFF2-40B4-BE49-F238E27FC236}">
                  <a16:creationId xmlns:a16="http://schemas.microsoft.com/office/drawing/2014/main" id="{149AA55F-DCDE-E726-0C69-94BB05C80E09}"/>
                </a:ext>
              </a:extLst>
            </p:cNvPr>
            <p:cNvSpPr/>
            <p:nvPr/>
          </p:nvSpPr>
          <p:spPr>
            <a:xfrm>
              <a:off x="495297" y="4217089"/>
              <a:ext cx="3909709" cy="66701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000" rIns="54000" bIns="10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Black"/>
                  <a:ea typeface="+mn-ea"/>
                  <a:cs typeface="+mn-cs"/>
                </a:rPr>
                <a:t>Forge Portfolio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Black"/>
                  <a:ea typeface="+mn-ea"/>
                  <a:cs typeface="+mn-cs"/>
                </a:rPr>
                <a:t>Manager</a:t>
              </a:r>
            </a:p>
          </p:txBody>
        </p:sp>
        <p:sp>
          <p:nvSpPr>
            <p:cNvPr id="91" name="TextBox 90">
              <a:extLst>
                <a:ext uri="{FF2B5EF4-FFF2-40B4-BE49-F238E27FC236}">
                  <a16:creationId xmlns:a16="http://schemas.microsoft.com/office/drawing/2014/main" id="{031C5484-B5AC-48E5-E5B5-9C893E33F343}"/>
                </a:ext>
              </a:extLst>
            </p:cNvPr>
            <p:cNvSpPr txBox="1"/>
            <p:nvPr/>
          </p:nvSpPr>
          <p:spPr>
            <a:xfrm>
              <a:off x="1826578" y="4216030"/>
              <a:ext cx="2489388" cy="611221"/>
            </a:xfrm>
            <a:prstGeom prst="rect">
              <a:avLst/>
            </a:prstGeom>
            <a:noFill/>
          </p:spPr>
          <p:txBody>
            <a:bodyPr wrap="square" lIns="0" tIns="0" rIns="0" bIns="0" rtlCol="0" anchor="ctr">
              <a:noAutofit/>
            </a:bodyPr>
            <a:lstStyle/>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rPr>
                <a:t>Portfolio view of multiple sites</a:t>
              </a:r>
            </a:p>
          </p:txBody>
        </p:sp>
        <p:cxnSp>
          <p:nvCxnSpPr>
            <p:cNvPr id="92" name="Straight Connector 91">
              <a:extLst>
                <a:ext uri="{FF2B5EF4-FFF2-40B4-BE49-F238E27FC236}">
                  <a16:creationId xmlns:a16="http://schemas.microsoft.com/office/drawing/2014/main" id="{8BA3D503-C6EC-DE3C-EA0A-987C10C3005F}"/>
                </a:ext>
              </a:extLst>
            </p:cNvPr>
            <p:cNvCxnSpPr>
              <a:cxnSpLocks/>
            </p:cNvCxnSpPr>
            <p:nvPr/>
          </p:nvCxnSpPr>
          <p:spPr>
            <a:xfrm>
              <a:off x="1754367" y="4335356"/>
              <a:ext cx="0" cy="569572"/>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93" name="Rectangle 92">
              <a:extLst>
                <a:ext uri="{FF2B5EF4-FFF2-40B4-BE49-F238E27FC236}">
                  <a16:creationId xmlns:a16="http://schemas.microsoft.com/office/drawing/2014/main" id="{70B6E9DC-A1E4-B667-2619-ACDE9C8AC7B9}"/>
                </a:ext>
              </a:extLst>
            </p:cNvPr>
            <p:cNvSpPr/>
            <p:nvPr/>
          </p:nvSpPr>
          <p:spPr>
            <a:xfrm>
              <a:off x="495297" y="3905692"/>
              <a:ext cx="3909709" cy="274320"/>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Black"/>
                  <a:ea typeface="+mn-ea"/>
                  <a:cs typeface="+mn-cs"/>
                </a:rPr>
                <a:t>Add on Sale</a:t>
              </a:r>
            </a:p>
          </p:txBody>
        </p:sp>
      </p:grpSp>
      <p:grpSp>
        <p:nvGrpSpPr>
          <p:cNvPr id="19" name="Group 18">
            <a:extLst>
              <a:ext uri="{FF2B5EF4-FFF2-40B4-BE49-F238E27FC236}">
                <a16:creationId xmlns:a16="http://schemas.microsoft.com/office/drawing/2014/main" id="{9D783F7E-0F6B-4F4E-433C-EFA47261BFF3}"/>
              </a:ext>
            </a:extLst>
          </p:cNvPr>
          <p:cNvGrpSpPr/>
          <p:nvPr/>
        </p:nvGrpSpPr>
        <p:grpSpPr>
          <a:xfrm>
            <a:off x="736031" y="5652607"/>
            <a:ext cx="3909709" cy="826131"/>
            <a:chOff x="495297" y="4949079"/>
            <a:chExt cx="3909709" cy="999236"/>
          </a:xfrm>
        </p:grpSpPr>
        <p:sp>
          <p:nvSpPr>
            <p:cNvPr id="14" name="Rectangle 13">
              <a:extLst>
                <a:ext uri="{FF2B5EF4-FFF2-40B4-BE49-F238E27FC236}">
                  <a16:creationId xmlns:a16="http://schemas.microsoft.com/office/drawing/2014/main" id="{E6BAE7BE-46B7-4DB1-0763-CAF17258EB3C}"/>
                </a:ext>
              </a:extLst>
            </p:cNvPr>
            <p:cNvSpPr/>
            <p:nvPr/>
          </p:nvSpPr>
          <p:spPr>
            <a:xfrm>
              <a:off x="495297" y="5260476"/>
              <a:ext cx="3909709" cy="66701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000" rIns="54000" bIns="10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Black"/>
                  <a:ea typeface="+mn-ea"/>
                  <a:cs typeface="+mn-cs"/>
                </a:rPr>
                <a:t>Forge HBOC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Black"/>
                  <a:ea typeface="+mn-ea"/>
                  <a:cs typeface="+mn-cs"/>
                </a:rPr>
                <a:t>Services</a:t>
              </a:r>
            </a:p>
          </p:txBody>
        </p:sp>
        <p:sp>
          <p:nvSpPr>
            <p:cNvPr id="15" name="TextBox 14">
              <a:extLst>
                <a:ext uri="{FF2B5EF4-FFF2-40B4-BE49-F238E27FC236}">
                  <a16:creationId xmlns:a16="http://schemas.microsoft.com/office/drawing/2014/main" id="{762F47EB-EECF-A064-B2C5-010E0E106E6A}"/>
                </a:ext>
              </a:extLst>
            </p:cNvPr>
            <p:cNvSpPr txBox="1"/>
            <p:nvPr/>
          </p:nvSpPr>
          <p:spPr>
            <a:xfrm>
              <a:off x="1826578" y="5259417"/>
              <a:ext cx="2489388" cy="611221"/>
            </a:xfrm>
            <a:prstGeom prst="rect">
              <a:avLst/>
            </a:prstGeom>
            <a:noFill/>
          </p:spPr>
          <p:txBody>
            <a:bodyPr wrap="square" lIns="0" tIns="0" rIns="0" bIns="0" rtlCol="0" anchor="ctr">
              <a:noAutofit/>
            </a:bodyPr>
            <a:lstStyle/>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rPr>
                <a:t>Alarm Management</a:t>
              </a:r>
            </a:p>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rPr>
                <a:t>Emergency Site Monitoring</a:t>
              </a:r>
            </a:p>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rPr>
                <a:t>Reporting Services</a:t>
              </a:r>
            </a:p>
          </p:txBody>
        </p:sp>
        <p:cxnSp>
          <p:nvCxnSpPr>
            <p:cNvPr id="16" name="Straight Connector 15">
              <a:extLst>
                <a:ext uri="{FF2B5EF4-FFF2-40B4-BE49-F238E27FC236}">
                  <a16:creationId xmlns:a16="http://schemas.microsoft.com/office/drawing/2014/main" id="{155B04C9-00AF-3801-B506-6BC521B0AD33}"/>
                </a:ext>
              </a:extLst>
            </p:cNvPr>
            <p:cNvCxnSpPr>
              <a:cxnSpLocks/>
            </p:cNvCxnSpPr>
            <p:nvPr/>
          </p:nvCxnSpPr>
          <p:spPr>
            <a:xfrm>
              <a:off x="1754367" y="5378743"/>
              <a:ext cx="0" cy="569572"/>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37C3072B-F175-F4B2-1329-1606E4DAB0EA}"/>
                </a:ext>
              </a:extLst>
            </p:cNvPr>
            <p:cNvSpPr/>
            <p:nvPr/>
          </p:nvSpPr>
          <p:spPr>
            <a:xfrm>
              <a:off x="495297" y="4949079"/>
              <a:ext cx="3909709" cy="274320"/>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Black"/>
                  <a:ea typeface="+mn-ea"/>
                  <a:cs typeface="+mn-cs"/>
                </a:rPr>
                <a:t>Add on Sale</a:t>
              </a:r>
            </a:p>
          </p:txBody>
        </p:sp>
      </p:grpSp>
      <p:cxnSp>
        <p:nvCxnSpPr>
          <p:cNvPr id="3" name="Straight Connector 2">
            <a:extLst>
              <a:ext uri="{FF2B5EF4-FFF2-40B4-BE49-F238E27FC236}">
                <a16:creationId xmlns:a16="http://schemas.microsoft.com/office/drawing/2014/main" id="{E7147904-88C4-B50E-0E5E-20FD148DBCE8}"/>
              </a:ext>
            </a:extLst>
          </p:cNvPr>
          <p:cNvCxnSpPr>
            <a:cxnSpLocks/>
            <a:stCxn id="5" idx="1"/>
          </p:cNvCxnSpPr>
          <p:nvPr/>
        </p:nvCxnSpPr>
        <p:spPr>
          <a:xfrm>
            <a:off x="454481" y="1699137"/>
            <a:ext cx="0" cy="4846320"/>
          </a:xfrm>
          <a:prstGeom prst="line">
            <a:avLst/>
          </a:prstGeom>
          <a:ln w="9525">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07074340-1E90-7FAA-5CF9-45F3F2C419AA}"/>
              </a:ext>
            </a:extLst>
          </p:cNvPr>
          <p:cNvSpPr/>
          <p:nvPr/>
        </p:nvSpPr>
        <p:spPr>
          <a:xfrm rot="16200000">
            <a:off x="-48440" y="982364"/>
            <a:ext cx="1005840" cy="42770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04040"/>
                </a:solidFill>
                <a:effectLst/>
                <a:uLnTx/>
                <a:uFillTx/>
                <a:latin typeface="Arial"/>
                <a:ea typeface="+mn-ea"/>
                <a:cs typeface="+mn-cs"/>
              </a:rPr>
              <a:t>Digitize Install Base</a:t>
            </a:r>
          </a:p>
        </p:txBody>
      </p:sp>
      <p:sp>
        <p:nvSpPr>
          <p:cNvPr id="26" name="Rectangle 25">
            <a:extLst>
              <a:ext uri="{FF2B5EF4-FFF2-40B4-BE49-F238E27FC236}">
                <a16:creationId xmlns:a16="http://schemas.microsoft.com/office/drawing/2014/main" id="{E1A6D81F-F74C-B64B-1BB1-12C4D78C1302}"/>
              </a:ext>
            </a:extLst>
          </p:cNvPr>
          <p:cNvSpPr/>
          <p:nvPr/>
        </p:nvSpPr>
        <p:spPr>
          <a:xfrm rot="16200000">
            <a:off x="-139881" y="3566380"/>
            <a:ext cx="1188720" cy="4277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a:ea typeface="+mn-ea"/>
                <a:cs typeface="+mn-cs"/>
              </a:rPr>
              <a:t>Monetize</a:t>
            </a:r>
          </a:p>
        </p:txBody>
      </p:sp>
      <p:grpSp>
        <p:nvGrpSpPr>
          <p:cNvPr id="24" name="Group 23">
            <a:extLst>
              <a:ext uri="{FF2B5EF4-FFF2-40B4-BE49-F238E27FC236}">
                <a16:creationId xmlns:a16="http://schemas.microsoft.com/office/drawing/2014/main" id="{D0BF9D16-BFF7-EB2F-6FF1-E92E25C2CD16}"/>
              </a:ext>
            </a:extLst>
          </p:cNvPr>
          <p:cNvGrpSpPr/>
          <p:nvPr/>
        </p:nvGrpSpPr>
        <p:grpSpPr>
          <a:xfrm>
            <a:off x="736031" y="2753124"/>
            <a:ext cx="3909709" cy="978777"/>
            <a:chOff x="495297" y="4949079"/>
            <a:chExt cx="3909709" cy="999236"/>
          </a:xfrm>
        </p:grpSpPr>
        <p:sp>
          <p:nvSpPr>
            <p:cNvPr id="25" name="Rectangle 24">
              <a:extLst>
                <a:ext uri="{FF2B5EF4-FFF2-40B4-BE49-F238E27FC236}">
                  <a16:creationId xmlns:a16="http://schemas.microsoft.com/office/drawing/2014/main" id="{91F32064-87D3-68FB-9595-51368191D765}"/>
                </a:ext>
              </a:extLst>
            </p:cNvPr>
            <p:cNvSpPr/>
            <p:nvPr/>
          </p:nvSpPr>
          <p:spPr>
            <a:xfrm>
              <a:off x="495297" y="5260476"/>
              <a:ext cx="3909709" cy="66701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000" rIns="54000" bIns="10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Black"/>
                  <a:ea typeface="+mn-ea"/>
                  <a:cs typeface="+mn-cs"/>
                </a:rPr>
                <a:t>Sustainability +</a:t>
              </a:r>
            </a:p>
          </p:txBody>
        </p:sp>
        <p:sp>
          <p:nvSpPr>
            <p:cNvPr id="27" name="TextBox 26">
              <a:extLst>
                <a:ext uri="{FF2B5EF4-FFF2-40B4-BE49-F238E27FC236}">
                  <a16:creationId xmlns:a16="http://schemas.microsoft.com/office/drawing/2014/main" id="{64A8663B-9337-1BFC-5B62-B518AD51C9ED}"/>
                </a:ext>
              </a:extLst>
            </p:cNvPr>
            <p:cNvSpPr txBox="1"/>
            <p:nvPr/>
          </p:nvSpPr>
          <p:spPr>
            <a:xfrm>
              <a:off x="1826578" y="5259417"/>
              <a:ext cx="2489388" cy="611221"/>
            </a:xfrm>
            <a:prstGeom prst="rect">
              <a:avLst/>
            </a:prstGeom>
            <a:noFill/>
          </p:spPr>
          <p:txBody>
            <a:bodyPr wrap="square" lIns="0" tIns="0" rIns="0" bIns="0" rtlCol="0" anchor="ctr">
              <a:noAutofit/>
            </a:bodyPr>
            <a:lstStyle/>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rPr>
                <a:t>CEM Monitor</a:t>
              </a:r>
            </a:p>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rPr>
                <a:t>CEM Optimize</a:t>
              </a:r>
            </a:p>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rPr>
                <a:t>Connected Power</a:t>
              </a:r>
            </a:p>
          </p:txBody>
        </p:sp>
        <p:cxnSp>
          <p:nvCxnSpPr>
            <p:cNvPr id="28" name="Straight Connector 27">
              <a:extLst>
                <a:ext uri="{FF2B5EF4-FFF2-40B4-BE49-F238E27FC236}">
                  <a16:creationId xmlns:a16="http://schemas.microsoft.com/office/drawing/2014/main" id="{D42379E9-9240-9EE4-A0FC-C22BCF06EE09}"/>
                </a:ext>
              </a:extLst>
            </p:cNvPr>
            <p:cNvCxnSpPr>
              <a:cxnSpLocks/>
            </p:cNvCxnSpPr>
            <p:nvPr/>
          </p:nvCxnSpPr>
          <p:spPr>
            <a:xfrm>
              <a:off x="1754367" y="5378743"/>
              <a:ext cx="0" cy="569572"/>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B9AC27FD-59FA-8A5F-C9B9-6811E3EA55A3}"/>
                </a:ext>
              </a:extLst>
            </p:cNvPr>
            <p:cNvSpPr/>
            <p:nvPr/>
          </p:nvSpPr>
          <p:spPr>
            <a:xfrm>
              <a:off x="495297" y="4949079"/>
              <a:ext cx="3909709" cy="274320"/>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Black"/>
                  <a:ea typeface="+mn-ea"/>
                  <a:cs typeface="+mn-cs"/>
                </a:rPr>
                <a:t>Add on Sale</a:t>
              </a:r>
            </a:p>
          </p:txBody>
        </p:sp>
      </p:grpSp>
      <p:sp>
        <p:nvSpPr>
          <p:cNvPr id="66" name="Arrow: Chevron 65">
            <a:extLst>
              <a:ext uri="{FF2B5EF4-FFF2-40B4-BE49-F238E27FC236}">
                <a16:creationId xmlns:a16="http://schemas.microsoft.com/office/drawing/2014/main" id="{59B1D70A-C05F-A12B-DD50-41BBE31EE3F8}"/>
              </a:ext>
            </a:extLst>
          </p:cNvPr>
          <p:cNvSpPr/>
          <p:nvPr/>
        </p:nvSpPr>
        <p:spPr>
          <a:xfrm>
            <a:off x="5469194" y="1371600"/>
            <a:ext cx="393415" cy="4537583"/>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153478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14AD321-C843-8C88-73BF-4B051775867F}"/>
            </a:ext>
          </a:extLst>
        </p:cNvPr>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710DF186-F38C-E73F-C245-382255E11AC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4" name="Object 3" hidden="1">
                        <a:extLst>
                          <a:ext uri="{FF2B5EF4-FFF2-40B4-BE49-F238E27FC236}">
                            <a16:creationId xmlns:a16="http://schemas.microsoft.com/office/drawing/2014/main" id="{710DF186-F38C-E73F-C245-382255E11AC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F32ED715-A65F-0D4A-BA90-00392743CF9E}"/>
              </a:ext>
            </a:extLst>
          </p:cNvPr>
          <p:cNvSpPr/>
          <p:nvPr>
            <p:custDataLst>
              <p:tags r:id="rId2"/>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US" sz="360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39" name="Title 5">
            <a:extLst>
              <a:ext uri="{FF2B5EF4-FFF2-40B4-BE49-F238E27FC236}">
                <a16:creationId xmlns:a16="http://schemas.microsoft.com/office/drawing/2014/main" id="{70A7DD43-D9ED-974A-992A-A8C729A9B82C}"/>
              </a:ext>
            </a:extLst>
          </p:cNvPr>
          <p:cNvSpPr>
            <a:spLocks noGrp="1"/>
          </p:cNvSpPr>
          <p:nvPr>
            <p:ph type="title"/>
          </p:nvPr>
        </p:nvSpPr>
        <p:spPr>
          <a:xfrm>
            <a:off x="365422" y="384527"/>
            <a:ext cx="11446494" cy="403572"/>
          </a:xfrm>
        </p:spPr>
        <p:txBody>
          <a:bodyPr/>
          <a:lstStyle/>
          <a:p>
            <a:r>
              <a:rPr lang="en-US" sz="3200">
                <a:solidFill>
                  <a:schemeClr val="bg1"/>
                </a:solidFill>
              </a:rPr>
              <a:t>YOUR JOURNEY</a:t>
            </a:r>
          </a:p>
        </p:txBody>
      </p:sp>
      <p:sp>
        <p:nvSpPr>
          <p:cNvPr id="40" name="Title 5">
            <a:extLst>
              <a:ext uri="{FF2B5EF4-FFF2-40B4-BE49-F238E27FC236}">
                <a16:creationId xmlns:a16="http://schemas.microsoft.com/office/drawing/2014/main" id="{2AE4CD5E-DE4A-D37C-F82C-B2558BBCC276}"/>
              </a:ext>
            </a:extLst>
          </p:cNvPr>
          <p:cNvSpPr txBox="1">
            <a:spLocks/>
          </p:cNvSpPr>
          <p:nvPr/>
        </p:nvSpPr>
        <p:spPr>
          <a:xfrm>
            <a:off x="365422" y="830631"/>
            <a:ext cx="11446494" cy="302647"/>
          </a:xfrm>
          <a:prstGeom prst="rect">
            <a:avLst/>
          </a:prstGeom>
        </p:spPr>
        <p:txBody>
          <a:bodyPr vert="horz" wrap="square" lIns="0" tIns="0" rIns="0" bIns="0" rtlCol="0" anchor="t">
            <a:spAutoFit/>
          </a:bodyPr>
          <a:lstStyle>
            <a:lvl1pPr algn="l" defTabSz="914400" rtl="0" eaLnBrk="1" latinLnBrk="0" hangingPunct="1">
              <a:lnSpc>
                <a:spcPct val="80000"/>
              </a:lnSpc>
              <a:spcBef>
                <a:spcPct val="0"/>
              </a:spcBef>
              <a:buNone/>
              <a:defRPr sz="3200" kern="1200" cap="all" spc="-150" baseline="0">
                <a:solidFill>
                  <a:schemeClr val="tx1"/>
                </a:solidFill>
                <a:latin typeface="+mj-lt"/>
                <a:ea typeface="+mj-ea"/>
                <a:cs typeface="+mj-cs"/>
              </a:defRPr>
            </a:lvl1pPr>
          </a:lstStyle>
          <a:p>
            <a:r>
              <a:rPr lang="en-US" sz="2400">
                <a:solidFill>
                  <a:schemeClr val="accent1"/>
                </a:solidFill>
              </a:rPr>
              <a:t>FROM Digitization TO Monetization</a:t>
            </a:r>
          </a:p>
        </p:txBody>
      </p:sp>
      <p:cxnSp>
        <p:nvCxnSpPr>
          <p:cNvPr id="2" name="Straight Connector 1">
            <a:extLst>
              <a:ext uri="{FF2B5EF4-FFF2-40B4-BE49-F238E27FC236}">
                <a16:creationId xmlns:a16="http://schemas.microsoft.com/office/drawing/2014/main" id="{1376D548-C925-E5D2-DEFE-30BEAEE9BDE7}"/>
              </a:ext>
            </a:extLst>
          </p:cNvPr>
          <p:cNvCxnSpPr>
            <a:cxnSpLocks/>
            <a:stCxn id="37" idx="6"/>
          </p:cNvCxnSpPr>
          <p:nvPr/>
        </p:nvCxnSpPr>
        <p:spPr>
          <a:xfrm>
            <a:off x="522096" y="6137872"/>
            <a:ext cx="11086544" cy="3601"/>
          </a:xfrm>
          <a:prstGeom prst="line">
            <a:avLst/>
          </a:prstGeom>
          <a:ln w="19050">
            <a:solidFill>
              <a:schemeClr val="accent4">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sp>
        <p:nvSpPr>
          <p:cNvPr id="8" name="object 29">
            <a:extLst>
              <a:ext uri="{FF2B5EF4-FFF2-40B4-BE49-F238E27FC236}">
                <a16:creationId xmlns:a16="http://schemas.microsoft.com/office/drawing/2014/main" id="{9C031C27-5B19-E0D9-DE18-7F9F54F02F0C}"/>
              </a:ext>
            </a:extLst>
          </p:cNvPr>
          <p:cNvSpPr txBox="1"/>
          <p:nvPr/>
        </p:nvSpPr>
        <p:spPr>
          <a:xfrm>
            <a:off x="3203265" y="3346013"/>
            <a:ext cx="1587285" cy="2640699"/>
          </a:xfrm>
          <a:prstGeom prst="rect">
            <a:avLst/>
          </a:prstGeom>
        </p:spPr>
        <p:txBody>
          <a:bodyPr vert="horz" wrap="square" lIns="0" tIns="45823" rIns="0" bIns="0" rtlCol="0">
            <a:spAutoFit/>
          </a:bodyPr>
          <a:lstStyle/>
          <a:p>
            <a:pPr marL="7701" marR="3081" lvl="0" indent="3081" algn="l" defTabSz="554492" rtl="0" eaLnBrk="1" fontAlgn="auto" latinLnBrk="0" hangingPunct="1">
              <a:lnSpc>
                <a:spcPts val="1298"/>
              </a:lnSpc>
              <a:spcBef>
                <a:spcPts val="361"/>
              </a:spcBef>
              <a:spcAft>
                <a:spcPts val="0"/>
              </a:spcAft>
              <a:buClrTx/>
              <a:buSzTx/>
              <a:buFontTx/>
              <a:buNone/>
              <a:tabLst/>
              <a:defRPr/>
            </a:pPr>
            <a:r>
              <a:rPr kumimoji="0" lang="en-US" sz="1200" b="1" i="0" u="none" strike="noStrike" kern="1200" cap="none" normalizeH="0" baseline="0" noProof="0">
                <a:ln>
                  <a:noFill/>
                </a:ln>
                <a:solidFill>
                  <a:schemeClr val="bg1"/>
                </a:solidFill>
                <a:effectLst/>
                <a:uLnTx/>
                <a:uFillTx/>
                <a:latin typeface="Arial Black" panose="020B0A04020102020204" pitchFamily="34" charset="0"/>
                <a:ea typeface="+mn-ea"/>
                <a:cs typeface="Arial"/>
              </a:rPr>
              <a:t>DATA TO</a:t>
            </a:r>
            <a:br>
              <a:rPr kumimoji="0" lang="en-US" sz="1200" b="1" i="0" u="none" strike="noStrike" kern="1200" cap="none" normalizeH="0" baseline="0" noProof="0">
                <a:ln>
                  <a:noFill/>
                </a:ln>
                <a:solidFill>
                  <a:schemeClr val="bg1"/>
                </a:solidFill>
                <a:effectLst/>
                <a:uLnTx/>
                <a:uFillTx/>
                <a:latin typeface="Arial Black" panose="020B0A04020102020204" pitchFamily="34" charset="0"/>
                <a:ea typeface="+mn-ea"/>
                <a:cs typeface="Arial"/>
              </a:rPr>
            </a:br>
            <a:r>
              <a:rPr kumimoji="0" lang="en-US" sz="1200" b="1" i="0" u="none" strike="noStrike" kern="1200" cap="none" normalizeH="0" baseline="0" noProof="0">
                <a:ln>
                  <a:noFill/>
                </a:ln>
                <a:solidFill>
                  <a:schemeClr val="bg1"/>
                </a:solidFill>
                <a:effectLst/>
                <a:uLnTx/>
                <a:uFillTx/>
                <a:latin typeface="Arial Black" panose="020B0A04020102020204" pitchFamily="34" charset="0"/>
                <a:ea typeface="+mn-ea"/>
                <a:cs typeface="Arial"/>
              </a:rPr>
              <a:t>ACTIONABLE INSIGHTS</a:t>
            </a:r>
          </a:p>
          <a:p>
            <a:pPr marL="7701" marR="3081" indent="3081" defTabSz="554492">
              <a:lnSpc>
                <a:spcPts val="1298"/>
              </a:lnSpc>
              <a:spcBef>
                <a:spcPts val="361"/>
              </a:spcBef>
              <a:defRPr/>
            </a:pPr>
            <a:br>
              <a:rPr kumimoji="0" lang="en-US" sz="1200" b="1" i="0" u="none" strike="noStrike" kern="1200" cap="none" spc="0" normalizeH="0" baseline="0" noProof="0">
                <a:ln>
                  <a:noFill/>
                </a:ln>
                <a:solidFill>
                  <a:schemeClr val="bg1"/>
                </a:solidFill>
                <a:effectLst/>
                <a:uLnTx/>
                <a:uFillTx/>
                <a:latin typeface="Arial"/>
                <a:ea typeface="+mn-ea"/>
                <a:cs typeface="Arial"/>
              </a:rPr>
            </a:br>
            <a:endParaRPr kumimoji="0" lang="en-US" sz="1200" b="1" i="0" u="none" strike="noStrike" kern="1200" cap="none" spc="0" normalizeH="0" baseline="0" noProof="0">
              <a:ln>
                <a:noFill/>
              </a:ln>
              <a:solidFill>
                <a:schemeClr val="bg1"/>
              </a:solidFill>
              <a:effectLst/>
              <a:uLnTx/>
              <a:uFillTx/>
              <a:latin typeface="Arial"/>
              <a:ea typeface="+mn-ea"/>
              <a:cs typeface="Arial"/>
            </a:endParaRPr>
          </a:p>
          <a:p>
            <a:pPr marL="7701" marR="3081" indent="3081" defTabSz="554492">
              <a:lnSpc>
                <a:spcPts val="1298"/>
              </a:lnSpc>
              <a:spcBef>
                <a:spcPts val="361"/>
              </a:spcBef>
              <a:defRPr/>
            </a:pPr>
            <a:r>
              <a:rPr kumimoji="0" lang="en-US" sz="1200" b="1" i="0" u="none" strike="noStrike" kern="1200" cap="none" spc="0" normalizeH="0" baseline="0" noProof="0">
                <a:ln>
                  <a:noFill/>
                </a:ln>
                <a:solidFill>
                  <a:schemeClr val="bg1"/>
                </a:solidFill>
                <a:effectLst/>
                <a:uLnTx/>
                <a:uFillTx/>
                <a:latin typeface="Arial"/>
                <a:ea typeface="+mn-ea"/>
                <a:cs typeface="Arial"/>
              </a:rPr>
              <a:t>Compare </a:t>
            </a:r>
            <a:r>
              <a:rPr kumimoji="0" lang="en-US" sz="1200" i="0" u="none" strike="noStrike" kern="1200" cap="none" spc="0" normalizeH="0" baseline="0" noProof="0">
                <a:ln>
                  <a:noFill/>
                </a:ln>
                <a:solidFill>
                  <a:schemeClr val="accent4"/>
                </a:solidFill>
                <a:effectLst/>
                <a:uLnTx/>
                <a:uFillTx/>
                <a:latin typeface="Arial"/>
                <a:ea typeface="+mn-ea"/>
                <a:cs typeface="Arial"/>
              </a:rPr>
              <a:t>performance</a:t>
            </a:r>
            <a:r>
              <a:rPr kumimoji="0" lang="en-US" sz="1200" i="0" u="none" strike="noStrike" kern="1200" cap="none" spc="0" normalizeH="0" baseline="0" noProof="0">
                <a:ln>
                  <a:noFill/>
                </a:ln>
                <a:solidFill>
                  <a:schemeClr val="bg1"/>
                </a:solidFill>
                <a:effectLst/>
                <a:uLnTx/>
                <a:uFillTx/>
                <a:latin typeface="Arial"/>
                <a:ea typeface="+mn-ea"/>
                <a:cs typeface="Arial"/>
              </a:rPr>
              <a:t> </a:t>
            </a:r>
            <a:r>
              <a:rPr kumimoji="0" lang="en-US" sz="1200" i="0" u="none" strike="noStrike" kern="1200" cap="none" spc="0" normalizeH="0" baseline="0" noProof="0">
                <a:ln>
                  <a:noFill/>
                </a:ln>
                <a:solidFill>
                  <a:schemeClr val="accent4"/>
                </a:solidFill>
                <a:effectLst/>
                <a:uLnTx/>
                <a:uFillTx/>
                <a:latin typeface="Arial"/>
                <a:ea typeface="+mn-ea"/>
                <a:cs typeface="Arial"/>
              </a:rPr>
              <a:t>data for b</a:t>
            </a:r>
            <a:r>
              <a:rPr kumimoji="0" lang="en-US" sz="1200" b="0" i="0" u="none" strike="noStrike" kern="1200" cap="none" spc="0" normalizeH="0" baseline="0" noProof="0">
                <a:ln>
                  <a:noFill/>
                </a:ln>
                <a:solidFill>
                  <a:schemeClr val="accent4"/>
                </a:solidFill>
                <a:effectLst/>
                <a:uLnTx/>
                <a:uFillTx/>
                <a:latin typeface="Arial"/>
                <a:ea typeface="+mn-ea"/>
                <a:cs typeface="Arial"/>
              </a:rPr>
              <a:t>uildings, regions and teams</a:t>
            </a:r>
            <a:br>
              <a:rPr kumimoji="0" lang="en-US" sz="1200" b="0" i="0" u="none" strike="noStrike" kern="1200" cap="none" spc="0" normalizeH="0" baseline="0" noProof="0">
                <a:ln>
                  <a:noFill/>
                </a:ln>
                <a:solidFill>
                  <a:schemeClr val="accent4"/>
                </a:solidFill>
                <a:effectLst/>
                <a:uLnTx/>
                <a:uFillTx/>
                <a:latin typeface="Arial"/>
                <a:ea typeface="+mn-ea"/>
                <a:cs typeface="Arial"/>
              </a:rPr>
            </a:br>
            <a:r>
              <a:rPr kumimoji="0" lang="en-US" sz="1200" b="0" i="0" u="none" strike="noStrike" kern="1200" cap="none" spc="0" normalizeH="0" baseline="0" noProof="0">
                <a:ln>
                  <a:noFill/>
                </a:ln>
                <a:solidFill>
                  <a:schemeClr val="accent4"/>
                </a:solidFill>
                <a:effectLst/>
                <a:uLnTx/>
                <a:uFillTx/>
                <a:latin typeface="Arial"/>
                <a:ea typeface="+mn-ea"/>
                <a:cs typeface="Arial"/>
              </a:rPr>
              <a:t>to acquire actionable insights across entire portfolio.</a:t>
            </a:r>
            <a:br>
              <a:rPr lang="en-US" sz="1400">
                <a:solidFill>
                  <a:schemeClr val="accent4"/>
                </a:solidFill>
                <a:latin typeface="Arial"/>
                <a:cs typeface="Arial"/>
              </a:rPr>
            </a:br>
            <a:br>
              <a:rPr lang="en-US" sz="1400">
                <a:solidFill>
                  <a:schemeClr val="accent4"/>
                </a:solidFill>
                <a:latin typeface="Arial"/>
                <a:cs typeface="Arial"/>
              </a:rPr>
            </a:br>
            <a:r>
              <a:rPr kumimoji="0" lang="en-US" sz="1000" b="1" i="0" u="none" strike="noStrike" kern="1200" cap="none" spc="0" normalizeH="0" baseline="0" noProof="0">
                <a:ln>
                  <a:noFill/>
                </a:ln>
                <a:solidFill>
                  <a:schemeClr val="accent4"/>
                </a:solidFill>
                <a:effectLst/>
                <a:uLnTx/>
                <a:uFillTx/>
                <a:latin typeface="Arial"/>
                <a:ea typeface="+mn-ea"/>
                <a:cs typeface="Arial"/>
              </a:rPr>
              <a:t>AI to automate data modelling and contextualization</a:t>
            </a:r>
            <a:endParaRPr kumimoji="0" lang="en-US" sz="1200" b="0" i="0" u="none" strike="noStrike" kern="1200" cap="none" normalizeH="0" baseline="0" noProof="0">
              <a:ln>
                <a:noFill/>
              </a:ln>
              <a:solidFill>
                <a:schemeClr val="accent4"/>
              </a:solidFill>
              <a:effectLst/>
              <a:uLnTx/>
              <a:uFillTx/>
              <a:latin typeface="Arial Black" panose="020B0A04020102020204" pitchFamily="34" charset="0"/>
              <a:ea typeface="+mn-ea"/>
              <a:cs typeface="Arial"/>
            </a:endParaRPr>
          </a:p>
        </p:txBody>
      </p:sp>
      <p:sp>
        <p:nvSpPr>
          <p:cNvPr id="9" name="object 29">
            <a:extLst>
              <a:ext uri="{FF2B5EF4-FFF2-40B4-BE49-F238E27FC236}">
                <a16:creationId xmlns:a16="http://schemas.microsoft.com/office/drawing/2014/main" id="{068FB38B-818E-BCDD-E57C-AD4EBBA776DD}"/>
              </a:ext>
            </a:extLst>
          </p:cNvPr>
          <p:cNvSpPr txBox="1"/>
          <p:nvPr/>
        </p:nvSpPr>
        <p:spPr>
          <a:xfrm>
            <a:off x="5348358" y="3346013"/>
            <a:ext cx="1587286" cy="2295604"/>
          </a:xfrm>
          <a:prstGeom prst="rect">
            <a:avLst/>
          </a:prstGeom>
        </p:spPr>
        <p:txBody>
          <a:bodyPr vert="horz" wrap="square" lIns="0" tIns="45823" rIns="0" bIns="0" rtlCol="0">
            <a:spAutoFit/>
          </a:bodyPr>
          <a:lstStyle/>
          <a:p>
            <a:pPr marL="7701" marR="3081" lvl="0" indent="3081" algn="l" defTabSz="554492" rtl="0" eaLnBrk="1" fontAlgn="auto" latinLnBrk="0" hangingPunct="1">
              <a:lnSpc>
                <a:spcPts val="1298"/>
              </a:lnSpc>
              <a:spcBef>
                <a:spcPts val="361"/>
              </a:spcBef>
              <a:spcAft>
                <a:spcPts val="0"/>
              </a:spcAft>
              <a:buClrTx/>
              <a:buSzTx/>
              <a:buFontTx/>
              <a:buNone/>
              <a:tabLst/>
              <a:defRPr/>
            </a:pPr>
            <a:r>
              <a:rPr lang="en-US" sz="1200" b="1">
                <a:solidFill>
                  <a:schemeClr val="bg1"/>
                </a:solidFill>
                <a:latin typeface="Arial Black" panose="020B0A04020102020204" pitchFamily="34" charset="0"/>
                <a:cs typeface="Arial"/>
              </a:rPr>
              <a:t>CONFIGURE</a:t>
            </a:r>
            <a:br>
              <a:rPr lang="en-US" sz="1200" b="1">
                <a:solidFill>
                  <a:schemeClr val="bg1"/>
                </a:solidFill>
                <a:latin typeface="Arial Black" panose="020B0A04020102020204" pitchFamily="34" charset="0"/>
                <a:cs typeface="Arial"/>
              </a:rPr>
            </a:br>
            <a:r>
              <a:rPr lang="en-US" sz="1200" b="1">
                <a:solidFill>
                  <a:schemeClr val="bg1"/>
                </a:solidFill>
                <a:latin typeface="Arial Black" panose="020B0A04020102020204" pitchFamily="34" charset="0"/>
                <a:cs typeface="Arial"/>
              </a:rPr>
              <a:t>TO YOUR NEEDS</a:t>
            </a:r>
            <a:br>
              <a:rPr lang="en-US" sz="1200" b="1">
                <a:solidFill>
                  <a:schemeClr val="bg1"/>
                </a:solidFill>
                <a:latin typeface="Arial Black" panose="020B0A04020102020204" pitchFamily="34" charset="0"/>
                <a:cs typeface="Arial"/>
              </a:rPr>
            </a:br>
            <a:endParaRPr lang="en-US" sz="1200" b="1">
              <a:solidFill>
                <a:schemeClr val="bg1"/>
              </a:solidFill>
              <a:latin typeface="Arial Black" panose="020B0A04020102020204" pitchFamily="34" charset="0"/>
              <a:cs typeface="Arial"/>
            </a:endParaRPr>
          </a:p>
          <a:p>
            <a:pPr marL="7701" marR="3081" lvl="0" indent="3081" algn="l" defTabSz="554492" rtl="0" eaLnBrk="1" fontAlgn="auto" latinLnBrk="0" hangingPunct="1">
              <a:lnSpc>
                <a:spcPts val="1298"/>
              </a:lnSpc>
              <a:spcBef>
                <a:spcPts val="361"/>
              </a:spcBef>
              <a:spcAft>
                <a:spcPts val="0"/>
              </a:spcAft>
              <a:buClrTx/>
              <a:buSzTx/>
              <a:buFontTx/>
              <a:buNone/>
              <a:tabLst/>
              <a:defRPr/>
            </a:pPr>
            <a:br>
              <a:rPr kumimoji="0" lang="en-US" sz="1200" b="1" i="0" u="none" strike="noStrike" kern="1200" cap="none" spc="0" normalizeH="0" baseline="0" noProof="0">
                <a:ln>
                  <a:noFill/>
                </a:ln>
                <a:solidFill>
                  <a:schemeClr val="bg1"/>
                </a:solidFill>
                <a:effectLst/>
                <a:uLnTx/>
                <a:uFillTx/>
                <a:latin typeface="Arial"/>
                <a:ea typeface="+mn-ea"/>
                <a:cs typeface="Arial"/>
              </a:rPr>
            </a:br>
            <a:endParaRPr kumimoji="0" lang="en-US" sz="1200" b="1" i="0" u="none" strike="noStrike" kern="1200" cap="none" spc="0" normalizeH="0" baseline="0" noProof="0">
              <a:ln>
                <a:noFill/>
              </a:ln>
              <a:solidFill>
                <a:schemeClr val="bg1"/>
              </a:solidFill>
              <a:effectLst/>
              <a:uLnTx/>
              <a:uFillTx/>
              <a:latin typeface="Arial"/>
              <a:ea typeface="+mn-ea"/>
              <a:cs typeface="Arial"/>
            </a:endParaRPr>
          </a:p>
          <a:p>
            <a:pPr marL="7701" marR="3081" lvl="0" indent="3081" algn="l" defTabSz="554492" rtl="0" eaLnBrk="1" fontAlgn="auto" latinLnBrk="0" hangingPunct="1">
              <a:lnSpc>
                <a:spcPts val="1298"/>
              </a:lnSpc>
              <a:spcBef>
                <a:spcPts val="361"/>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Arial"/>
                <a:ea typeface="+mn-ea"/>
                <a:cs typeface="Arial"/>
              </a:rPr>
              <a:t>Configure</a:t>
            </a:r>
            <a:r>
              <a:rPr kumimoji="0" lang="en-US" sz="1200" b="0" i="0" u="none" strike="noStrike" kern="1200" cap="none" spc="0" normalizeH="0" baseline="0" noProof="0">
                <a:ln>
                  <a:noFill/>
                </a:ln>
                <a:solidFill>
                  <a:schemeClr val="bg1"/>
                </a:solidFill>
                <a:effectLst/>
                <a:uLnTx/>
                <a:uFillTx/>
                <a:latin typeface="Arial"/>
                <a:ea typeface="+mn-ea"/>
                <a:cs typeface="Arial"/>
              </a:rPr>
              <a:t> </a:t>
            </a:r>
            <a:r>
              <a:rPr kumimoji="0" lang="en-US" sz="1200" b="0" i="0" u="none" strike="noStrike" kern="1200" cap="none" spc="0" normalizeH="0" baseline="0" noProof="0">
                <a:ln>
                  <a:noFill/>
                </a:ln>
                <a:solidFill>
                  <a:schemeClr val="accent4"/>
                </a:solidFill>
                <a:effectLst/>
                <a:uLnTx/>
                <a:uFillTx/>
                <a:latin typeface="Arial"/>
                <a:ea typeface="+mn-ea"/>
                <a:cs typeface="Arial"/>
              </a:rPr>
              <a:t>dashboards</a:t>
            </a:r>
            <a:br>
              <a:rPr kumimoji="0" lang="en-US" sz="1200" b="0" i="0" u="none" strike="noStrike" kern="1200" cap="none" spc="0" normalizeH="0" baseline="0" noProof="0">
                <a:ln>
                  <a:noFill/>
                </a:ln>
                <a:solidFill>
                  <a:schemeClr val="accent4"/>
                </a:solidFill>
                <a:effectLst/>
                <a:uLnTx/>
                <a:uFillTx/>
                <a:latin typeface="Arial"/>
                <a:ea typeface="+mn-ea"/>
                <a:cs typeface="Arial"/>
              </a:rPr>
            </a:br>
            <a:r>
              <a:rPr kumimoji="0" lang="en-US" sz="1200" b="0" i="0" u="none" strike="noStrike" kern="1200" cap="none" spc="0" normalizeH="0" baseline="0" noProof="0">
                <a:ln>
                  <a:noFill/>
                </a:ln>
                <a:solidFill>
                  <a:schemeClr val="accent4"/>
                </a:solidFill>
                <a:effectLst/>
                <a:uLnTx/>
                <a:uFillTx/>
                <a:latin typeface="Arial"/>
                <a:ea typeface="+mn-ea"/>
                <a:cs typeface="Arial"/>
              </a:rPr>
              <a:t>to align with organizational specific KPIs and persona.</a:t>
            </a:r>
          </a:p>
          <a:p>
            <a:endParaRPr kumimoji="0" lang="en-US" sz="1200" b="1" i="0" u="none" strike="noStrike" kern="1200" cap="none" spc="0" normalizeH="0" baseline="0" noProof="0">
              <a:ln>
                <a:noFill/>
              </a:ln>
              <a:solidFill>
                <a:schemeClr val="accent4"/>
              </a:solidFill>
              <a:effectLst/>
              <a:uLnTx/>
              <a:uFillTx/>
              <a:latin typeface="Arial"/>
              <a:ea typeface="+mn-ea"/>
              <a:cs typeface="Arial"/>
            </a:endParaRPr>
          </a:p>
          <a:p>
            <a:r>
              <a:rPr kumimoji="0" lang="en-US" sz="1000" b="1" i="0" u="none" strike="noStrike" kern="1200" cap="none" spc="0" normalizeH="0" baseline="0" noProof="0">
                <a:ln>
                  <a:noFill/>
                </a:ln>
                <a:solidFill>
                  <a:schemeClr val="accent4"/>
                </a:solidFill>
                <a:effectLst/>
                <a:uLnTx/>
                <a:uFillTx/>
                <a:latin typeface="Arial"/>
                <a:ea typeface="+mn-ea"/>
                <a:cs typeface="Arial"/>
              </a:rPr>
              <a:t>AI for predictive modeling to identify asset failure</a:t>
            </a:r>
            <a:br>
              <a:rPr kumimoji="0" lang="en-US" sz="1000" b="1" i="0" u="none" strike="noStrike" kern="1200" cap="none" spc="0" normalizeH="0" baseline="0" noProof="0">
                <a:ln>
                  <a:noFill/>
                </a:ln>
                <a:solidFill>
                  <a:schemeClr val="accent4"/>
                </a:solidFill>
                <a:effectLst/>
                <a:uLnTx/>
                <a:uFillTx/>
                <a:latin typeface="Arial"/>
                <a:ea typeface="+mn-ea"/>
                <a:cs typeface="Arial"/>
              </a:rPr>
            </a:br>
            <a:r>
              <a:rPr kumimoji="0" lang="en-US" sz="1000" b="1" i="0" u="none" strike="noStrike" kern="1200" cap="none" spc="0" normalizeH="0" baseline="0" noProof="0">
                <a:ln>
                  <a:noFill/>
                </a:ln>
                <a:solidFill>
                  <a:schemeClr val="accent4"/>
                </a:solidFill>
                <a:effectLst/>
                <a:uLnTx/>
                <a:uFillTx/>
                <a:latin typeface="Arial"/>
                <a:ea typeface="+mn-ea"/>
                <a:cs typeface="Arial"/>
              </a:rPr>
              <a:t>and maintenance needs</a:t>
            </a:r>
            <a:endParaRPr kumimoji="0" lang="en-US" sz="1200" b="1" i="0" u="none" strike="noStrike" kern="1200" cap="none" normalizeH="0" baseline="0" noProof="0">
              <a:ln>
                <a:noFill/>
              </a:ln>
              <a:solidFill>
                <a:schemeClr val="accent4"/>
              </a:solidFill>
              <a:effectLst/>
              <a:uLnTx/>
              <a:uFillTx/>
              <a:latin typeface="Arial Black" panose="020B0A04020102020204" pitchFamily="34" charset="0"/>
              <a:ea typeface="+mn-ea"/>
              <a:cs typeface="Arial"/>
            </a:endParaRPr>
          </a:p>
        </p:txBody>
      </p:sp>
      <p:sp>
        <p:nvSpPr>
          <p:cNvPr id="13" name="object 29">
            <a:extLst>
              <a:ext uri="{FF2B5EF4-FFF2-40B4-BE49-F238E27FC236}">
                <a16:creationId xmlns:a16="http://schemas.microsoft.com/office/drawing/2014/main" id="{6F153B94-3FBD-1CC8-1A4C-607300FD2A32}"/>
              </a:ext>
            </a:extLst>
          </p:cNvPr>
          <p:cNvSpPr txBox="1"/>
          <p:nvPr/>
        </p:nvSpPr>
        <p:spPr>
          <a:xfrm>
            <a:off x="7540097" y="3346013"/>
            <a:ext cx="1587286" cy="2475141"/>
          </a:xfrm>
          <a:prstGeom prst="rect">
            <a:avLst/>
          </a:prstGeom>
          <a:noFill/>
        </p:spPr>
        <p:txBody>
          <a:bodyPr vert="horz" wrap="square" lIns="0" tIns="45823" rIns="0" bIns="0" rtlCol="0">
            <a:spAutoFit/>
          </a:bodyPr>
          <a:lstStyle/>
          <a:p>
            <a:pPr marL="7701" marR="3081" lvl="0" indent="3081" algn="l" defTabSz="554492" rtl="0" eaLnBrk="1" fontAlgn="auto" latinLnBrk="0" hangingPunct="1">
              <a:lnSpc>
                <a:spcPts val="1298"/>
              </a:lnSpc>
              <a:spcBef>
                <a:spcPts val="361"/>
              </a:spcBef>
              <a:spcAft>
                <a:spcPts val="0"/>
              </a:spcAft>
              <a:buClrTx/>
              <a:buSzTx/>
              <a:buFontTx/>
              <a:buNone/>
              <a:tabLst/>
              <a:defRPr/>
            </a:pPr>
            <a:r>
              <a:rPr kumimoji="0" lang="en-US" sz="1200" b="1" i="0" u="none" strike="noStrike" kern="1200" cap="none" normalizeH="0" baseline="0" noProof="0">
                <a:ln>
                  <a:noFill/>
                </a:ln>
                <a:solidFill>
                  <a:schemeClr val="bg1"/>
                </a:solidFill>
                <a:effectLst/>
                <a:uLnTx/>
                <a:uFillTx/>
                <a:latin typeface="Arial Black" panose="020B0A04020102020204" pitchFamily="34" charset="0"/>
                <a:ea typeface="+mn-ea"/>
                <a:cs typeface="Arial"/>
              </a:rPr>
              <a:t>IMPROVE OPERATIONS</a:t>
            </a:r>
            <a:br>
              <a:rPr kumimoji="0" lang="en-US" sz="1200" b="1" i="0" u="none" strike="noStrike" kern="1200" cap="none" normalizeH="0" baseline="0" noProof="0">
                <a:ln>
                  <a:noFill/>
                </a:ln>
                <a:solidFill>
                  <a:schemeClr val="bg1"/>
                </a:solidFill>
                <a:effectLst/>
                <a:uLnTx/>
                <a:uFillTx/>
                <a:latin typeface="Arial Black" panose="020B0A04020102020204" pitchFamily="34" charset="0"/>
                <a:ea typeface="+mn-ea"/>
                <a:cs typeface="Arial"/>
              </a:rPr>
            </a:br>
            <a:r>
              <a:rPr kumimoji="0" lang="en-US" sz="1200" b="1" i="0" u="none" strike="noStrike" kern="1200" cap="none" normalizeH="0" baseline="0" noProof="0">
                <a:ln>
                  <a:noFill/>
                </a:ln>
                <a:solidFill>
                  <a:schemeClr val="bg1"/>
                </a:solidFill>
                <a:effectLst/>
                <a:uLnTx/>
                <a:uFillTx/>
                <a:latin typeface="Arial Black" panose="020B0A04020102020204" pitchFamily="34" charset="0"/>
                <a:ea typeface="+mn-ea"/>
                <a:cs typeface="Arial"/>
              </a:rPr>
              <a:t>TO ACHIEVE YOUR GOALS</a:t>
            </a:r>
          </a:p>
          <a:p>
            <a:pPr marL="7701" marR="3081" lvl="0" indent="3081" algn="l" defTabSz="554492" rtl="0" eaLnBrk="1" fontAlgn="auto" latinLnBrk="0" hangingPunct="1">
              <a:lnSpc>
                <a:spcPts val="1298"/>
              </a:lnSpc>
              <a:spcBef>
                <a:spcPts val="361"/>
              </a:spcBef>
              <a:spcAft>
                <a:spcPts val="0"/>
              </a:spcAft>
              <a:buClrTx/>
              <a:buSzTx/>
              <a:buFontTx/>
              <a:buNone/>
              <a:tabLst/>
              <a:defRPr/>
            </a:pPr>
            <a:endParaRPr kumimoji="0" lang="en-US" sz="1200" b="1" i="0" u="none" strike="noStrike" kern="1200" cap="none" normalizeH="0" baseline="0" noProof="0">
              <a:ln>
                <a:noFill/>
              </a:ln>
              <a:solidFill>
                <a:schemeClr val="bg1"/>
              </a:solidFill>
              <a:effectLst/>
              <a:uLnTx/>
              <a:uFillTx/>
              <a:latin typeface="Arial Black" panose="020B0A04020102020204" pitchFamily="34" charset="0"/>
              <a:ea typeface="+mn-ea"/>
              <a:cs typeface="Arial"/>
            </a:endParaRPr>
          </a:p>
          <a:p>
            <a:pPr marL="7701" marR="3081" lvl="0" indent="3081" algn="l" defTabSz="554492" rtl="0" eaLnBrk="1" fontAlgn="auto" latinLnBrk="0" hangingPunct="1">
              <a:lnSpc>
                <a:spcPts val="1298"/>
              </a:lnSpc>
              <a:spcBef>
                <a:spcPts val="361"/>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Arial"/>
                <a:ea typeface="+mn-ea"/>
                <a:cs typeface="Arial"/>
              </a:rPr>
              <a:t>Utilize</a:t>
            </a:r>
            <a:r>
              <a:rPr kumimoji="0" lang="en-US" sz="1200" i="0" u="none" strike="noStrike" kern="1200" cap="none" spc="0" normalizeH="0" baseline="0" noProof="0">
                <a:ln>
                  <a:noFill/>
                </a:ln>
                <a:solidFill>
                  <a:schemeClr val="bg1"/>
                </a:solidFill>
                <a:effectLst/>
                <a:uLnTx/>
                <a:uFillTx/>
                <a:latin typeface="Arial"/>
                <a:ea typeface="+mn-ea"/>
                <a:cs typeface="Arial"/>
              </a:rPr>
              <a:t> </a:t>
            </a:r>
            <a:r>
              <a:rPr kumimoji="0" lang="en-US" sz="1200" i="0" u="none" strike="noStrike" kern="1200" cap="none" spc="0" normalizeH="0" baseline="0" noProof="0">
                <a:ln>
                  <a:noFill/>
                </a:ln>
                <a:solidFill>
                  <a:schemeClr val="accent4"/>
                </a:solidFill>
                <a:effectLst/>
                <a:uLnTx/>
                <a:uFillTx/>
                <a:latin typeface="Arial"/>
                <a:ea typeface="+mn-ea"/>
                <a:cs typeface="Arial"/>
              </a:rPr>
              <a:t>actionable insights to streamline processes, prioritize investments, drive results and reduce costs</a:t>
            </a:r>
            <a:r>
              <a:rPr lang="en-US" sz="1200">
                <a:solidFill>
                  <a:schemeClr val="accent4"/>
                </a:solidFill>
                <a:latin typeface="Arial"/>
                <a:cs typeface="Arial"/>
              </a:rPr>
              <a:t>.</a:t>
            </a:r>
            <a:endParaRPr kumimoji="0" lang="en-US" sz="1200" i="0" u="none" strike="noStrike" kern="1200" cap="none" spc="0" normalizeH="0" baseline="0" noProof="0">
              <a:ln>
                <a:noFill/>
              </a:ln>
              <a:solidFill>
                <a:schemeClr val="accent4"/>
              </a:solidFill>
              <a:effectLst/>
              <a:uLnTx/>
              <a:uFillTx/>
              <a:latin typeface="Arial"/>
              <a:ea typeface="+mn-ea"/>
              <a:cs typeface="Arial"/>
            </a:endParaRPr>
          </a:p>
          <a:p>
            <a:endParaRPr lang="en-US" sz="1200" b="1">
              <a:solidFill>
                <a:schemeClr val="accent4"/>
              </a:solidFill>
              <a:latin typeface="Arial"/>
              <a:cs typeface="Arial"/>
            </a:endParaRPr>
          </a:p>
          <a:p>
            <a:r>
              <a:rPr kumimoji="0" lang="en-US" sz="1000" b="1" i="0" u="none" strike="noStrike" kern="1200" cap="none" spc="0" normalizeH="0" baseline="0" noProof="0">
                <a:ln>
                  <a:noFill/>
                </a:ln>
                <a:solidFill>
                  <a:schemeClr val="accent4"/>
                </a:solidFill>
                <a:effectLst/>
                <a:uLnTx/>
                <a:uFillTx/>
                <a:latin typeface="Arial"/>
                <a:ea typeface="+mn-ea"/>
                <a:cs typeface="Arial"/>
              </a:rPr>
              <a:t>AI for closed loop</a:t>
            </a:r>
            <a:br>
              <a:rPr kumimoji="0" lang="en-US" sz="1000" b="1" i="0" u="none" strike="noStrike" kern="1200" cap="none" spc="0" normalizeH="0" baseline="0" noProof="0">
                <a:ln>
                  <a:noFill/>
                </a:ln>
                <a:solidFill>
                  <a:schemeClr val="accent4"/>
                </a:solidFill>
                <a:effectLst/>
                <a:uLnTx/>
                <a:uFillTx/>
                <a:latin typeface="Arial"/>
                <a:ea typeface="+mn-ea"/>
                <a:cs typeface="Arial"/>
              </a:rPr>
            </a:br>
            <a:r>
              <a:rPr kumimoji="0" lang="en-US" sz="1000" b="1" i="0" u="none" strike="noStrike" kern="1200" cap="none" spc="0" normalizeH="0" baseline="0" noProof="0">
                <a:ln>
                  <a:noFill/>
                </a:ln>
                <a:solidFill>
                  <a:schemeClr val="accent4"/>
                </a:solidFill>
                <a:effectLst/>
                <a:uLnTx/>
                <a:uFillTx/>
                <a:latin typeface="Arial"/>
                <a:ea typeface="+mn-ea"/>
                <a:cs typeface="Arial"/>
              </a:rPr>
              <a:t>energy optimization</a:t>
            </a:r>
            <a:endParaRPr kumimoji="0" lang="en-US" sz="1200" b="1" i="0" u="none" strike="noStrike" kern="1200" cap="none" normalizeH="0" baseline="0" noProof="0">
              <a:ln>
                <a:noFill/>
              </a:ln>
              <a:solidFill>
                <a:schemeClr val="accent4"/>
              </a:solidFill>
              <a:effectLst/>
              <a:uLnTx/>
              <a:uFillTx/>
              <a:latin typeface="Arial Black" panose="020B0A04020102020204" pitchFamily="34" charset="0"/>
              <a:ea typeface="+mn-ea"/>
              <a:cs typeface="Arial"/>
            </a:endParaRPr>
          </a:p>
        </p:txBody>
      </p:sp>
      <p:sp>
        <p:nvSpPr>
          <p:cNvPr id="14" name="object 29">
            <a:extLst>
              <a:ext uri="{FF2B5EF4-FFF2-40B4-BE49-F238E27FC236}">
                <a16:creationId xmlns:a16="http://schemas.microsoft.com/office/drawing/2014/main" id="{6A540D39-E5B5-7FCE-B5A7-7D27B4551E7F}"/>
              </a:ext>
            </a:extLst>
          </p:cNvPr>
          <p:cNvSpPr txBox="1"/>
          <p:nvPr/>
        </p:nvSpPr>
        <p:spPr>
          <a:xfrm>
            <a:off x="9929574" y="3346013"/>
            <a:ext cx="1675670" cy="2636723"/>
          </a:xfrm>
          <a:prstGeom prst="rect">
            <a:avLst/>
          </a:prstGeom>
          <a:noFill/>
        </p:spPr>
        <p:txBody>
          <a:bodyPr vert="horz" wrap="square" lIns="0" tIns="45823" rIns="0" bIns="0" rtlCol="0">
            <a:spAutoFit/>
          </a:bodyPr>
          <a:lstStyle/>
          <a:p>
            <a:pPr marL="7701" marR="3081" indent="3081" defTabSz="554492">
              <a:lnSpc>
                <a:spcPts val="1298"/>
              </a:lnSpc>
              <a:spcBef>
                <a:spcPts val="361"/>
              </a:spcBef>
              <a:defRPr/>
            </a:pPr>
            <a:r>
              <a:rPr lang="en-US" sz="1200" b="1">
                <a:solidFill>
                  <a:schemeClr val="accent1"/>
                </a:solidFill>
                <a:latin typeface="Arial Black" panose="020B0A04020102020204" pitchFamily="34" charset="0"/>
                <a:cs typeface="Arial"/>
              </a:rPr>
              <a:t>ACHIEVE ROI AND GROWTH AT SCALE</a:t>
            </a:r>
          </a:p>
          <a:p>
            <a:pPr marL="7701" marR="3081" indent="3081" defTabSz="554492">
              <a:lnSpc>
                <a:spcPts val="1298"/>
              </a:lnSpc>
              <a:spcBef>
                <a:spcPts val="361"/>
              </a:spcBef>
              <a:defRPr/>
            </a:pPr>
            <a:br>
              <a:rPr kumimoji="0" lang="en-US" sz="1200" b="1" i="0" u="none" strike="noStrike" kern="1200" cap="none" spc="0" normalizeH="0" baseline="0" noProof="0">
                <a:ln>
                  <a:noFill/>
                </a:ln>
                <a:solidFill>
                  <a:schemeClr val="accent1"/>
                </a:solidFill>
                <a:effectLst/>
                <a:uLnTx/>
                <a:uFillTx/>
                <a:latin typeface="Arial"/>
                <a:ea typeface="+mn-ea"/>
                <a:cs typeface="Arial"/>
              </a:rPr>
            </a:br>
            <a:br>
              <a:rPr kumimoji="0" lang="en-US" sz="1200" b="1" i="0" u="none" strike="noStrike" kern="1200" cap="none" spc="0" normalizeH="0" baseline="0" noProof="0">
                <a:ln>
                  <a:noFill/>
                </a:ln>
                <a:solidFill>
                  <a:schemeClr val="accent1"/>
                </a:solidFill>
                <a:effectLst/>
                <a:uLnTx/>
                <a:uFillTx/>
                <a:latin typeface="Arial"/>
                <a:ea typeface="+mn-ea"/>
                <a:cs typeface="Arial"/>
              </a:rPr>
            </a:br>
            <a:endParaRPr kumimoji="0" lang="en-US" sz="1200" b="1" i="0" u="none" strike="noStrike" kern="1200" cap="none" spc="0" normalizeH="0" baseline="0" noProof="0">
              <a:ln>
                <a:noFill/>
              </a:ln>
              <a:solidFill>
                <a:schemeClr val="accent1"/>
              </a:solidFill>
              <a:effectLst/>
              <a:uLnTx/>
              <a:uFillTx/>
              <a:latin typeface="Arial"/>
              <a:ea typeface="+mn-ea"/>
              <a:cs typeface="Arial"/>
            </a:endParaRPr>
          </a:p>
          <a:p>
            <a:pPr marL="7701" marR="3081" indent="3081" defTabSz="554492">
              <a:lnSpc>
                <a:spcPts val="1298"/>
              </a:lnSpc>
              <a:spcBef>
                <a:spcPts val="361"/>
              </a:spcBef>
              <a:defRPr/>
            </a:pPr>
            <a:r>
              <a:rPr kumimoji="0" lang="en-US" sz="1200" b="1" i="0" u="none" strike="noStrike" kern="1200" cap="none" spc="0" normalizeH="0" baseline="0" noProof="0">
                <a:ln>
                  <a:noFill/>
                </a:ln>
                <a:solidFill>
                  <a:schemeClr val="accent1"/>
                </a:solidFill>
                <a:effectLst/>
                <a:uLnTx/>
                <a:uFillTx/>
                <a:latin typeface="Arial"/>
                <a:ea typeface="+mn-ea"/>
                <a:cs typeface="Arial"/>
              </a:rPr>
              <a:t>Always connected</a:t>
            </a:r>
            <a:r>
              <a:rPr kumimoji="0" lang="en-US" sz="1200" i="0" u="none" strike="noStrike" kern="1200" cap="none" spc="0" normalizeH="0" baseline="0" noProof="0">
                <a:ln>
                  <a:noFill/>
                </a:ln>
                <a:solidFill>
                  <a:schemeClr val="accent1"/>
                </a:solidFill>
                <a:effectLst/>
                <a:uLnTx/>
                <a:uFillTx/>
                <a:latin typeface="Arial"/>
                <a:ea typeface="+mn-ea"/>
                <a:cs typeface="Arial"/>
              </a:rPr>
              <a:t>,  continuously improving buildings.</a:t>
            </a:r>
          </a:p>
          <a:p>
            <a:pPr marL="7701" marR="3081" indent="3081" defTabSz="554492">
              <a:lnSpc>
                <a:spcPts val="1298"/>
              </a:lnSpc>
              <a:spcBef>
                <a:spcPts val="361"/>
              </a:spcBef>
              <a:defRPr/>
            </a:pPr>
            <a:endParaRPr lang="en-US" sz="1200">
              <a:solidFill>
                <a:schemeClr val="accent1"/>
              </a:solidFill>
              <a:latin typeface="Arial"/>
              <a:cs typeface="Arial"/>
            </a:endParaRPr>
          </a:p>
          <a:p>
            <a:pPr marL="7701" marR="3081" indent="3081" defTabSz="554492">
              <a:lnSpc>
                <a:spcPts val="1298"/>
              </a:lnSpc>
              <a:spcBef>
                <a:spcPts val="361"/>
              </a:spcBef>
              <a:defRPr/>
            </a:pPr>
            <a:r>
              <a:rPr kumimoji="0" lang="en-US" sz="1200" b="1" i="0" u="none" strike="noStrike" kern="1200" cap="none" spc="0" normalizeH="0" baseline="0" noProof="0">
                <a:ln>
                  <a:noFill/>
                </a:ln>
                <a:solidFill>
                  <a:schemeClr val="accent1"/>
                </a:solidFill>
                <a:effectLst/>
                <a:uLnTx/>
                <a:uFillTx/>
                <a:latin typeface="Arial"/>
                <a:ea typeface="+mn-ea"/>
                <a:cs typeface="Arial"/>
              </a:rPr>
              <a:t>Expand </a:t>
            </a:r>
            <a:r>
              <a:rPr kumimoji="0" lang="en-US" sz="1200" i="0" u="none" strike="noStrike" kern="1200" cap="none" spc="0" normalizeH="0" baseline="0" noProof="0">
                <a:ln>
                  <a:noFill/>
                </a:ln>
                <a:solidFill>
                  <a:schemeClr val="accent1"/>
                </a:solidFill>
                <a:effectLst/>
                <a:uLnTx/>
                <a:uFillTx/>
                <a:latin typeface="Arial"/>
                <a:ea typeface="+mn-ea"/>
                <a:cs typeface="Arial"/>
              </a:rPr>
              <a:t>outcome focused offerings and create business expansion opportunities </a:t>
            </a:r>
          </a:p>
          <a:p>
            <a:pPr marL="7701" marR="3081" indent="3081" defTabSz="554492">
              <a:lnSpc>
                <a:spcPts val="1298"/>
              </a:lnSpc>
              <a:spcBef>
                <a:spcPts val="361"/>
              </a:spcBef>
              <a:defRPr/>
            </a:pPr>
            <a:endParaRPr lang="en-US" sz="1200" b="1">
              <a:solidFill>
                <a:schemeClr val="accent1"/>
              </a:solidFill>
              <a:latin typeface="Arial Black" panose="020B0A04020102020204" pitchFamily="34" charset="0"/>
              <a:cs typeface="Arial"/>
            </a:endParaRPr>
          </a:p>
        </p:txBody>
      </p:sp>
      <p:sp>
        <p:nvSpPr>
          <p:cNvPr id="21" name="Title 8">
            <a:extLst>
              <a:ext uri="{FF2B5EF4-FFF2-40B4-BE49-F238E27FC236}">
                <a16:creationId xmlns:a16="http://schemas.microsoft.com/office/drawing/2014/main" id="{B47F06C7-DD86-BDD6-AF15-4869BDD07E9B}"/>
              </a:ext>
            </a:extLst>
          </p:cNvPr>
          <p:cNvSpPr txBox="1">
            <a:spLocks/>
          </p:cNvSpPr>
          <p:nvPr/>
        </p:nvSpPr>
        <p:spPr>
          <a:xfrm>
            <a:off x="521436" y="3388790"/>
            <a:ext cx="439997" cy="381152"/>
          </a:xfrm>
          <a:prstGeom prst="rect">
            <a:avLst/>
          </a:prstGeom>
        </p:spPr>
        <p:txBody>
          <a:bodyPr vert="horz" lIns="91440" tIns="45720" rIns="91440" bIns="45720" rtlCol="0" anchor="t">
            <a:noAutofit/>
          </a:bodyPr>
          <a:lstStyle>
            <a:lvl1pPr algn="l" defTabSz="914400" rtl="0" eaLnBrk="1" latinLnBrk="0" hangingPunct="1">
              <a:lnSpc>
                <a:spcPts val="2940"/>
              </a:lnSpc>
              <a:spcBef>
                <a:spcPct val="0"/>
              </a:spcBef>
              <a:buNone/>
              <a:defRPr sz="3000" b="1" i="0" kern="1200" cap="all" spc="-150" baseline="0">
                <a:solidFill>
                  <a:schemeClr val="tx1"/>
                </a:solidFill>
                <a:latin typeface="Arial Black" panose="020B0604020202020204" pitchFamily="34" charset="0"/>
                <a:ea typeface="+mj-ea"/>
                <a:cs typeface="+mj-cs"/>
              </a:defRPr>
            </a:lvl1pPr>
          </a:lstStyle>
          <a:p>
            <a:pPr>
              <a:lnSpc>
                <a:spcPts val="2440"/>
              </a:lnSpc>
              <a:defRPr/>
            </a:pPr>
            <a:r>
              <a:rPr lang="en-US">
                <a:solidFill>
                  <a:schemeClr val="bg1"/>
                </a:solidFill>
              </a:rPr>
              <a:t>1</a:t>
            </a:r>
          </a:p>
        </p:txBody>
      </p:sp>
      <p:sp>
        <p:nvSpPr>
          <p:cNvPr id="23" name="Title 8">
            <a:extLst>
              <a:ext uri="{FF2B5EF4-FFF2-40B4-BE49-F238E27FC236}">
                <a16:creationId xmlns:a16="http://schemas.microsoft.com/office/drawing/2014/main" id="{83FF41DC-0412-CAF4-01C5-6629398102E4}"/>
              </a:ext>
            </a:extLst>
          </p:cNvPr>
          <p:cNvSpPr txBox="1">
            <a:spLocks/>
          </p:cNvSpPr>
          <p:nvPr/>
        </p:nvSpPr>
        <p:spPr>
          <a:xfrm>
            <a:off x="2786931" y="3388790"/>
            <a:ext cx="431482" cy="371434"/>
          </a:xfrm>
          <a:prstGeom prst="rect">
            <a:avLst/>
          </a:prstGeom>
        </p:spPr>
        <p:txBody>
          <a:bodyPr vert="horz" lIns="91440" tIns="45720" rIns="91440" bIns="45720" rtlCol="0" anchor="t">
            <a:noAutofit/>
          </a:bodyPr>
          <a:lstStyle>
            <a:lvl1pPr algn="l" defTabSz="914400" rtl="0" eaLnBrk="1" latinLnBrk="0" hangingPunct="1">
              <a:lnSpc>
                <a:spcPts val="2940"/>
              </a:lnSpc>
              <a:spcBef>
                <a:spcPct val="0"/>
              </a:spcBef>
              <a:buNone/>
              <a:defRPr sz="3000" b="1" i="0" kern="1200" cap="all" spc="-150" baseline="0">
                <a:solidFill>
                  <a:schemeClr val="tx1"/>
                </a:solidFill>
                <a:latin typeface="Arial Black" panose="020B0604020202020204" pitchFamily="34" charset="0"/>
                <a:ea typeface="+mj-ea"/>
                <a:cs typeface="+mj-cs"/>
              </a:defRPr>
            </a:lvl1pPr>
          </a:lstStyle>
          <a:p>
            <a:pPr>
              <a:lnSpc>
                <a:spcPts val="2440"/>
              </a:lnSpc>
              <a:defRPr/>
            </a:pPr>
            <a:r>
              <a:rPr lang="en-US">
                <a:solidFill>
                  <a:schemeClr val="bg1"/>
                </a:solidFill>
              </a:rPr>
              <a:t>2</a:t>
            </a:r>
          </a:p>
        </p:txBody>
      </p:sp>
      <p:sp>
        <p:nvSpPr>
          <p:cNvPr id="24" name="Title 8">
            <a:extLst>
              <a:ext uri="{FF2B5EF4-FFF2-40B4-BE49-F238E27FC236}">
                <a16:creationId xmlns:a16="http://schemas.microsoft.com/office/drawing/2014/main" id="{1F75169D-5D7E-8CEF-DBC4-5519E181D7AB}"/>
              </a:ext>
            </a:extLst>
          </p:cNvPr>
          <p:cNvSpPr txBox="1">
            <a:spLocks/>
          </p:cNvSpPr>
          <p:nvPr/>
        </p:nvSpPr>
        <p:spPr>
          <a:xfrm>
            <a:off x="4937449" y="3388790"/>
            <a:ext cx="268411" cy="381152"/>
          </a:xfrm>
          <a:prstGeom prst="rect">
            <a:avLst/>
          </a:prstGeom>
        </p:spPr>
        <p:txBody>
          <a:bodyPr vert="horz" lIns="91440" tIns="45720" rIns="91440" bIns="45720" rtlCol="0" anchor="t">
            <a:noAutofit/>
          </a:bodyPr>
          <a:lstStyle>
            <a:lvl1pPr algn="l" defTabSz="914400" rtl="0" eaLnBrk="1" latinLnBrk="0" hangingPunct="1">
              <a:lnSpc>
                <a:spcPts val="2940"/>
              </a:lnSpc>
              <a:spcBef>
                <a:spcPct val="0"/>
              </a:spcBef>
              <a:buNone/>
              <a:defRPr sz="3000" b="1" i="0" kern="1200" cap="all" spc="-150" baseline="0">
                <a:solidFill>
                  <a:schemeClr val="tx1"/>
                </a:solidFill>
                <a:latin typeface="Arial Black" panose="020B0604020202020204" pitchFamily="34" charset="0"/>
                <a:ea typeface="+mj-ea"/>
                <a:cs typeface="+mj-cs"/>
              </a:defRPr>
            </a:lvl1pPr>
          </a:lstStyle>
          <a:p>
            <a:pPr>
              <a:lnSpc>
                <a:spcPts val="2440"/>
              </a:lnSpc>
              <a:defRPr/>
            </a:pPr>
            <a:r>
              <a:rPr lang="en-US">
                <a:solidFill>
                  <a:schemeClr val="bg1"/>
                </a:solidFill>
              </a:rPr>
              <a:t>3</a:t>
            </a:r>
          </a:p>
        </p:txBody>
      </p:sp>
      <p:sp>
        <p:nvSpPr>
          <p:cNvPr id="25" name="Title 8">
            <a:extLst>
              <a:ext uri="{FF2B5EF4-FFF2-40B4-BE49-F238E27FC236}">
                <a16:creationId xmlns:a16="http://schemas.microsoft.com/office/drawing/2014/main" id="{0B97C860-3956-E592-9023-F1E8710B3330}"/>
              </a:ext>
            </a:extLst>
          </p:cNvPr>
          <p:cNvSpPr txBox="1">
            <a:spLocks/>
          </p:cNvSpPr>
          <p:nvPr/>
        </p:nvSpPr>
        <p:spPr>
          <a:xfrm>
            <a:off x="7146825" y="3388790"/>
            <a:ext cx="360375" cy="381152"/>
          </a:xfrm>
          <a:prstGeom prst="rect">
            <a:avLst/>
          </a:prstGeom>
        </p:spPr>
        <p:txBody>
          <a:bodyPr vert="horz" lIns="91440" tIns="45720" rIns="91440" bIns="45720" rtlCol="0" anchor="t">
            <a:noAutofit/>
          </a:bodyPr>
          <a:lstStyle>
            <a:lvl1pPr algn="l" defTabSz="914400" rtl="0" eaLnBrk="1" latinLnBrk="0" hangingPunct="1">
              <a:lnSpc>
                <a:spcPts val="2940"/>
              </a:lnSpc>
              <a:spcBef>
                <a:spcPct val="0"/>
              </a:spcBef>
              <a:buNone/>
              <a:defRPr sz="3000" b="1" i="0" kern="1200" cap="all" spc="-150" baseline="0">
                <a:solidFill>
                  <a:schemeClr val="tx1"/>
                </a:solidFill>
                <a:latin typeface="Arial Black" panose="020B0604020202020204" pitchFamily="34" charset="0"/>
                <a:ea typeface="+mj-ea"/>
                <a:cs typeface="+mj-cs"/>
              </a:defRPr>
            </a:lvl1pPr>
          </a:lstStyle>
          <a:p>
            <a:pPr>
              <a:lnSpc>
                <a:spcPts val="2440"/>
              </a:lnSpc>
              <a:defRPr/>
            </a:pPr>
            <a:r>
              <a:rPr lang="en-US">
                <a:solidFill>
                  <a:schemeClr val="bg1"/>
                </a:solidFill>
              </a:rPr>
              <a:t>4</a:t>
            </a:r>
          </a:p>
        </p:txBody>
      </p:sp>
      <p:sp>
        <p:nvSpPr>
          <p:cNvPr id="27" name="Title 8">
            <a:extLst>
              <a:ext uri="{FF2B5EF4-FFF2-40B4-BE49-F238E27FC236}">
                <a16:creationId xmlns:a16="http://schemas.microsoft.com/office/drawing/2014/main" id="{54B71309-F7CE-1C7E-DC32-1EBBF5FE7F2C}"/>
              </a:ext>
            </a:extLst>
          </p:cNvPr>
          <p:cNvSpPr txBox="1">
            <a:spLocks/>
          </p:cNvSpPr>
          <p:nvPr/>
        </p:nvSpPr>
        <p:spPr>
          <a:xfrm>
            <a:off x="9485360" y="3388790"/>
            <a:ext cx="334519" cy="381152"/>
          </a:xfrm>
          <a:prstGeom prst="rect">
            <a:avLst/>
          </a:prstGeom>
        </p:spPr>
        <p:txBody>
          <a:bodyPr vert="horz" lIns="91440" tIns="45720" rIns="91440" bIns="45720" rtlCol="0" anchor="t">
            <a:noAutofit/>
          </a:bodyPr>
          <a:lstStyle>
            <a:lvl1pPr algn="l" defTabSz="914400" rtl="0" eaLnBrk="1" latinLnBrk="0" hangingPunct="1">
              <a:lnSpc>
                <a:spcPts val="2940"/>
              </a:lnSpc>
              <a:spcBef>
                <a:spcPct val="0"/>
              </a:spcBef>
              <a:buNone/>
              <a:defRPr sz="3000" b="1" i="0" kern="1200" cap="all" spc="-150" baseline="0">
                <a:solidFill>
                  <a:schemeClr val="tx1"/>
                </a:solidFill>
                <a:latin typeface="Arial Black" panose="020B0604020202020204" pitchFamily="34" charset="0"/>
                <a:ea typeface="+mj-ea"/>
                <a:cs typeface="+mj-cs"/>
              </a:defRPr>
            </a:lvl1pPr>
          </a:lstStyle>
          <a:p>
            <a:pPr>
              <a:lnSpc>
                <a:spcPts val="2440"/>
              </a:lnSpc>
              <a:defRPr/>
            </a:pPr>
            <a:r>
              <a:rPr lang="en-US">
                <a:solidFill>
                  <a:srgbClr val="EE3124"/>
                </a:solidFill>
              </a:rPr>
              <a:t>5</a:t>
            </a:r>
          </a:p>
        </p:txBody>
      </p:sp>
      <p:sp>
        <p:nvSpPr>
          <p:cNvPr id="30" name="Triangle 21">
            <a:extLst>
              <a:ext uri="{FF2B5EF4-FFF2-40B4-BE49-F238E27FC236}">
                <a16:creationId xmlns:a16="http://schemas.microsoft.com/office/drawing/2014/main" id="{FEB1AFDA-DB18-CC25-49CF-F110DB96D177}"/>
              </a:ext>
            </a:extLst>
          </p:cNvPr>
          <p:cNvSpPr/>
          <p:nvPr/>
        </p:nvSpPr>
        <p:spPr>
          <a:xfrm rot="5400000">
            <a:off x="11595981" y="6062354"/>
            <a:ext cx="183557" cy="158239"/>
          </a:xfrm>
          <a:prstGeom prst="triangl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bject 27">
            <a:extLst>
              <a:ext uri="{FF2B5EF4-FFF2-40B4-BE49-F238E27FC236}">
                <a16:creationId xmlns:a16="http://schemas.microsoft.com/office/drawing/2014/main" id="{CD6E144F-4CE3-9149-1892-D6B38757C55F}"/>
              </a:ext>
            </a:extLst>
          </p:cNvPr>
          <p:cNvSpPr txBox="1"/>
          <p:nvPr/>
        </p:nvSpPr>
        <p:spPr>
          <a:xfrm>
            <a:off x="9395701" y="6052552"/>
            <a:ext cx="1836000" cy="223997"/>
          </a:xfrm>
          <a:prstGeom prst="rect">
            <a:avLst/>
          </a:prstGeom>
          <a:solidFill>
            <a:schemeClr val="bg1"/>
          </a:solidFill>
        </p:spPr>
        <p:txBody>
          <a:bodyPr vert="horz" wrap="square" lIns="0" tIns="8471" rIns="0" bIns="0" rtlCol="0">
            <a:spAutoFit/>
          </a:bodyPr>
          <a:lstStyle/>
          <a:p>
            <a:pPr marL="7701" marR="0" lvl="0" indent="0" algn="ctr" defTabSz="554492" rtl="0" eaLnBrk="1" fontAlgn="auto" latinLnBrk="0" hangingPunct="1">
              <a:lnSpc>
                <a:spcPct val="100000"/>
              </a:lnSpc>
              <a:spcBef>
                <a:spcPts val="67"/>
              </a:spcBef>
              <a:spcAft>
                <a:spcPts val="0"/>
              </a:spcAft>
              <a:buClrTx/>
              <a:buSzTx/>
              <a:buFontTx/>
              <a:buNone/>
              <a:tabLst/>
              <a:defRPr/>
            </a:pPr>
            <a:r>
              <a:rPr kumimoji="0" lang="en-US" sz="1400" b="1" i="0" u="none" strike="noStrike" kern="1200" cap="none" spc="0" normalizeH="0" baseline="0" noProof="0">
                <a:ln>
                  <a:noFill/>
                </a:ln>
                <a:solidFill>
                  <a:schemeClr val="accent2"/>
                </a:solidFill>
                <a:effectLst/>
                <a:uLnTx/>
                <a:uFillTx/>
                <a:latin typeface="Arial"/>
                <a:ea typeface="+mn-ea"/>
                <a:cs typeface="Arial"/>
              </a:rPr>
              <a:t>TIMELINE</a:t>
            </a:r>
            <a:endParaRPr kumimoji="0" lang="en-US" sz="1400" b="0" i="0" u="none" strike="noStrike" kern="1200" cap="none" spc="0" normalizeH="0" baseline="0" noProof="0">
              <a:ln>
                <a:noFill/>
              </a:ln>
              <a:solidFill>
                <a:schemeClr val="accent2"/>
              </a:solidFill>
              <a:effectLst/>
              <a:uLnTx/>
              <a:uFillTx/>
              <a:latin typeface="Arial"/>
              <a:ea typeface="+mn-ea"/>
              <a:cs typeface="Arial"/>
            </a:endParaRPr>
          </a:p>
        </p:txBody>
      </p:sp>
      <p:sp>
        <p:nvSpPr>
          <p:cNvPr id="37" name="Oval 36">
            <a:extLst>
              <a:ext uri="{FF2B5EF4-FFF2-40B4-BE49-F238E27FC236}">
                <a16:creationId xmlns:a16="http://schemas.microsoft.com/office/drawing/2014/main" id="{80901DC1-A456-E942-EA0E-C28284115700}"/>
              </a:ext>
            </a:extLst>
          </p:cNvPr>
          <p:cNvSpPr/>
          <p:nvPr/>
        </p:nvSpPr>
        <p:spPr>
          <a:xfrm>
            <a:off x="368939" y="6061293"/>
            <a:ext cx="153157" cy="153157"/>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a:extLst>
              <a:ext uri="{FF2B5EF4-FFF2-40B4-BE49-F238E27FC236}">
                <a16:creationId xmlns:a16="http://schemas.microsoft.com/office/drawing/2014/main" id="{E0D69B0A-CB6F-17B2-E20A-38FCAA0CF9F4}"/>
              </a:ext>
            </a:extLst>
          </p:cNvPr>
          <p:cNvPicPr>
            <a:picLocks noChangeAspect="1"/>
          </p:cNvPicPr>
          <p:nvPr/>
        </p:nvPicPr>
        <p:blipFill>
          <a:blip r:embed="rId6"/>
          <a:stretch>
            <a:fillRect/>
          </a:stretch>
        </p:blipFill>
        <p:spPr>
          <a:xfrm>
            <a:off x="2886442" y="1607219"/>
            <a:ext cx="1903472" cy="1632239"/>
          </a:xfrm>
          <a:prstGeom prst="rect">
            <a:avLst/>
          </a:prstGeom>
        </p:spPr>
      </p:pic>
      <p:pic>
        <p:nvPicPr>
          <p:cNvPr id="42" name="Picture 41">
            <a:extLst>
              <a:ext uri="{FF2B5EF4-FFF2-40B4-BE49-F238E27FC236}">
                <a16:creationId xmlns:a16="http://schemas.microsoft.com/office/drawing/2014/main" id="{46D466FF-C823-DEF1-61EB-7EE9664A7C91}"/>
              </a:ext>
            </a:extLst>
          </p:cNvPr>
          <p:cNvPicPr>
            <a:picLocks noChangeAspect="1"/>
          </p:cNvPicPr>
          <p:nvPr/>
        </p:nvPicPr>
        <p:blipFill>
          <a:blip r:embed="rId7"/>
          <a:stretch>
            <a:fillRect/>
          </a:stretch>
        </p:blipFill>
        <p:spPr>
          <a:xfrm>
            <a:off x="9595219" y="1607219"/>
            <a:ext cx="1966693" cy="1643878"/>
          </a:xfrm>
          <a:prstGeom prst="rect">
            <a:avLst/>
          </a:prstGeom>
        </p:spPr>
      </p:pic>
      <p:pic>
        <p:nvPicPr>
          <p:cNvPr id="43" name="Picture 42">
            <a:extLst>
              <a:ext uri="{FF2B5EF4-FFF2-40B4-BE49-F238E27FC236}">
                <a16:creationId xmlns:a16="http://schemas.microsoft.com/office/drawing/2014/main" id="{9E556DE1-0956-85FB-1EDB-6AE63DA48551}"/>
              </a:ext>
            </a:extLst>
          </p:cNvPr>
          <p:cNvPicPr>
            <a:picLocks noChangeAspect="1"/>
          </p:cNvPicPr>
          <p:nvPr/>
        </p:nvPicPr>
        <p:blipFill>
          <a:blip r:embed="rId8"/>
          <a:stretch>
            <a:fillRect/>
          </a:stretch>
        </p:blipFill>
        <p:spPr>
          <a:xfrm>
            <a:off x="680172" y="1607219"/>
            <a:ext cx="1897928" cy="1643878"/>
          </a:xfrm>
          <a:prstGeom prst="rect">
            <a:avLst/>
          </a:prstGeom>
        </p:spPr>
      </p:pic>
      <p:pic>
        <p:nvPicPr>
          <p:cNvPr id="44" name="Picture 43">
            <a:extLst>
              <a:ext uri="{FF2B5EF4-FFF2-40B4-BE49-F238E27FC236}">
                <a16:creationId xmlns:a16="http://schemas.microsoft.com/office/drawing/2014/main" id="{9E60EA7D-8E4E-5DEF-CD18-FA8FDB8A5679}"/>
              </a:ext>
            </a:extLst>
          </p:cNvPr>
          <p:cNvPicPr>
            <a:picLocks noChangeAspect="1"/>
          </p:cNvPicPr>
          <p:nvPr/>
        </p:nvPicPr>
        <p:blipFill>
          <a:blip r:embed="rId9"/>
          <a:stretch>
            <a:fillRect/>
          </a:stretch>
        </p:blipFill>
        <p:spPr>
          <a:xfrm>
            <a:off x="5098256" y="1607219"/>
            <a:ext cx="1903472" cy="1603674"/>
          </a:xfrm>
          <a:prstGeom prst="rect">
            <a:avLst/>
          </a:prstGeom>
        </p:spPr>
      </p:pic>
      <p:pic>
        <p:nvPicPr>
          <p:cNvPr id="45" name="Picture 44">
            <a:extLst>
              <a:ext uri="{FF2B5EF4-FFF2-40B4-BE49-F238E27FC236}">
                <a16:creationId xmlns:a16="http://schemas.microsoft.com/office/drawing/2014/main" id="{8B02768A-A701-FCF3-CE8C-CA6C630FC54A}"/>
              </a:ext>
            </a:extLst>
          </p:cNvPr>
          <p:cNvPicPr>
            <a:picLocks noChangeAspect="1"/>
          </p:cNvPicPr>
          <p:nvPr/>
        </p:nvPicPr>
        <p:blipFill>
          <a:blip r:embed="rId10"/>
          <a:stretch>
            <a:fillRect/>
          </a:stretch>
        </p:blipFill>
        <p:spPr>
          <a:xfrm>
            <a:off x="7310070" y="1607219"/>
            <a:ext cx="1976808" cy="1612792"/>
          </a:xfrm>
          <a:prstGeom prst="rect">
            <a:avLst/>
          </a:prstGeom>
        </p:spPr>
      </p:pic>
      <p:sp>
        <p:nvSpPr>
          <p:cNvPr id="46" name="object 29">
            <a:extLst>
              <a:ext uri="{FF2B5EF4-FFF2-40B4-BE49-F238E27FC236}">
                <a16:creationId xmlns:a16="http://schemas.microsoft.com/office/drawing/2014/main" id="{C7BCAF7C-4C13-3C49-D5B8-743CB0A46543}"/>
              </a:ext>
            </a:extLst>
          </p:cNvPr>
          <p:cNvSpPr txBox="1"/>
          <p:nvPr/>
        </p:nvSpPr>
        <p:spPr>
          <a:xfrm>
            <a:off x="892676" y="3346013"/>
            <a:ext cx="1688863" cy="2636723"/>
          </a:xfrm>
          <a:prstGeom prst="rect">
            <a:avLst/>
          </a:prstGeom>
        </p:spPr>
        <p:txBody>
          <a:bodyPr vert="horz" wrap="square" lIns="0" tIns="45823" rIns="0" bIns="0" rtlCol="0">
            <a:spAutoFit/>
          </a:bodyPr>
          <a:lstStyle/>
          <a:p>
            <a:pPr marL="7701" marR="3081" lvl="0" indent="3081" algn="l" defTabSz="554492" rtl="0" eaLnBrk="1" fontAlgn="auto" latinLnBrk="0" hangingPunct="1">
              <a:lnSpc>
                <a:spcPts val="1298"/>
              </a:lnSpc>
              <a:spcBef>
                <a:spcPts val="361"/>
              </a:spcBef>
              <a:spcAft>
                <a:spcPts val="0"/>
              </a:spcAft>
              <a:buClrTx/>
              <a:buSzTx/>
              <a:buFontTx/>
              <a:buNone/>
              <a:tabLst/>
              <a:defRPr/>
            </a:pPr>
            <a:r>
              <a:rPr kumimoji="0" lang="en-US" sz="1200" b="1" i="0" u="none" strike="noStrike" kern="1200" cap="none" normalizeH="0" baseline="0" noProof="0">
                <a:ln>
                  <a:noFill/>
                </a:ln>
                <a:solidFill>
                  <a:schemeClr val="bg1"/>
                </a:solidFill>
                <a:effectLst/>
                <a:uLnTx/>
                <a:uFillTx/>
                <a:latin typeface="Arial Black" panose="020B0A04020102020204" pitchFamily="34" charset="0"/>
                <a:ea typeface="+mn-ea"/>
                <a:cs typeface="Arial"/>
              </a:rPr>
              <a:t>CONNECT ASSETS</a:t>
            </a:r>
            <a:br>
              <a:rPr kumimoji="0" lang="en-US" sz="1200" b="1" i="0" u="none" strike="noStrike" kern="1200" cap="none" normalizeH="0" baseline="0" noProof="0">
                <a:ln>
                  <a:noFill/>
                </a:ln>
                <a:solidFill>
                  <a:schemeClr val="bg1"/>
                </a:solidFill>
                <a:effectLst/>
                <a:uLnTx/>
                <a:uFillTx/>
                <a:latin typeface="Arial Black" panose="020B0A04020102020204" pitchFamily="34" charset="0"/>
                <a:ea typeface="+mn-ea"/>
                <a:cs typeface="Arial"/>
              </a:rPr>
            </a:br>
            <a:r>
              <a:rPr lang="en-US" sz="1200" b="1">
                <a:solidFill>
                  <a:schemeClr val="bg1"/>
                </a:solidFill>
                <a:latin typeface="Arial Black" panose="020B0A04020102020204" pitchFamily="34" charset="0"/>
                <a:cs typeface="Arial"/>
              </a:rPr>
              <a:t>IN HOURS</a:t>
            </a:r>
          </a:p>
          <a:p>
            <a:pPr marL="7701" marR="3081" indent="3081" defTabSz="554492">
              <a:lnSpc>
                <a:spcPts val="1298"/>
              </a:lnSpc>
              <a:spcBef>
                <a:spcPts val="361"/>
              </a:spcBef>
              <a:defRPr/>
            </a:pPr>
            <a:br>
              <a:rPr kumimoji="0" lang="en-US" sz="1200" b="1" i="0" u="none" strike="noStrike" kern="1200" cap="none" spc="0" normalizeH="0" baseline="0" noProof="0">
                <a:ln>
                  <a:noFill/>
                </a:ln>
                <a:solidFill>
                  <a:schemeClr val="bg1"/>
                </a:solidFill>
                <a:effectLst/>
                <a:uLnTx/>
                <a:uFillTx/>
                <a:latin typeface="Arial"/>
                <a:ea typeface="+mn-ea"/>
                <a:cs typeface="Arial"/>
              </a:rPr>
            </a:br>
            <a:br>
              <a:rPr kumimoji="0" lang="en-US" sz="1200" b="1" i="0" u="none" strike="noStrike" kern="1200" cap="none" spc="0" normalizeH="0" baseline="0" noProof="0">
                <a:ln>
                  <a:noFill/>
                </a:ln>
                <a:solidFill>
                  <a:schemeClr val="bg1"/>
                </a:solidFill>
                <a:effectLst/>
                <a:uLnTx/>
                <a:uFillTx/>
                <a:latin typeface="Arial"/>
                <a:ea typeface="+mn-ea"/>
                <a:cs typeface="Arial"/>
              </a:rPr>
            </a:br>
            <a:endParaRPr kumimoji="0" lang="en-US" sz="1200" b="1" i="0" u="none" strike="noStrike" kern="1200" cap="none" spc="0" normalizeH="0" baseline="0" noProof="0">
              <a:ln>
                <a:noFill/>
              </a:ln>
              <a:solidFill>
                <a:schemeClr val="bg1"/>
              </a:solidFill>
              <a:effectLst/>
              <a:uLnTx/>
              <a:uFillTx/>
              <a:latin typeface="Arial"/>
              <a:ea typeface="+mn-ea"/>
              <a:cs typeface="Arial"/>
            </a:endParaRPr>
          </a:p>
          <a:p>
            <a:pPr marL="7701" marR="3081" indent="3081" defTabSz="554492">
              <a:lnSpc>
                <a:spcPts val="1298"/>
              </a:lnSpc>
              <a:spcBef>
                <a:spcPts val="361"/>
              </a:spcBef>
              <a:defRPr/>
            </a:pPr>
            <a:r>
              <a:rPr kumimoji="0" lang="en-US" sz="1200" b="1" i="0" u="none" strike="noStrike" kern="1200" cap="none" spc="0" normalizeH="0" baseline="0" noProof="0">
                <a:ln>
                  <a:noFill/>
                </a:ln>
                <a:solidFill>
                  <a:schemeClr val="bg1"/>
                </a:solidFill>
                <a:effectLst/>
                <a:uLnTx/>
                <a:uFillTx/>
                <a:latin typeface="Arial"/>
                <a:ea typeface="+mn-ea"/>
                <a:cs typeface="Arial"/>
              </a:rPr>
              <a:t>Subscribe and Securely connect</a:t>
            </a:r>
            <a:br>
              <a:rPr kumimoji="0" lang="en-US" sz="1200" b="1" i="0" u="none" strike="noStrike" kern="1200" cap="none" spc="0" normalizeH="0" baseline="0" noProof="0">
                <a:ln>
                  <a:noFill/>
                </a:ln>
                <a:solidFill>
                  <a:schemeClr val="bg1"/>
                </a:solidFill>
                <a:effectLst/>
                <a:uLnTx/>
                <a:uFillTx/>
                <a:latin typeface="Arial"/>
                <a:ea typeface="+mn-ea"/>
                <a:cs typeface="Arial"/>
              </a:rPr>
            </a:br>
            <a:r>
              <a:rPr kumimoji="0" lang="en-US" sz="1200" b="0" i="0" u="none" strike="noStrike" kern="1200" cap="none" spc="0" normalizeH="0" baseline="0" noProof="0">
                <a:ln>
                  <a:noFill/>
                </a:ln>
                <a:solidFill>
                  <a:schemeClr val="accent4"/>
                </a:solidFill>
                <a:effectLst/>
                <a:uLnTx/>
                <a:uFillTx/>
                <a:latin typeface="Arial"/>
                <a:ea typeface="+mn-ea"/>
                <a:cs typeface="Arial"/>
              </a:rPr>
              <a:t>all assets, people and processes.</a:t>
            </a:r>
            <a:br>
              <a:rPr kumimoji="0" lang="en-US" sz="1200" b="0" i="0" u="none" strike="noStrike" kern="1200" cap="none" spc="0" normalizeH="0" baseline="0" noProof="0">
                <a:ln>
                  <a:noFill/>
                </a:ln>
                <a:solidFill>
                  <a:schemeClr val="accent4"/>
                </a:solidFill>
                <a:effectLst/>
                <a:uLnTx/>
                <a:uFillTx/>
                <a:latin typeface="Arial"/>
                <a:ea typeface="+mn-ea"/>
                <a:cs typeface="Arial"/>
              </a:rPr>
            </a:br>
            <a:endParaRPr kumimoji="0" lang="en-US" sz="1200" b="0" i="0" u="none" strike="noStrike" kern="1200" cap="none" spc="0" normalizeH="0" baseline="0" noProof="0">
              <a:ln>
                <a:noFill/>
              </a:ln>
              <a:solidFill>
                <a:schemeClr val="accent4"/>
              </a:solidFill>
              <a:effectLst/>
              <a:uLnTx/>
              <a:uFillTx/>
              <a:latin typeface="Arial"/>
              <a:ea typeface="+mn-ea"/>
              <a:cs typeface="Arial"/>
            </a:endParaRPr>
          </a:p>
          <a:p>
            <a:pPr marL="7701" marR="3081" indent="3081" defTabSz="554492">
              <a:lnSpc>
                <a:spcPts val="1298"/>
              </a:lnSpc>
              <a:spcBef>
                <a:spcPts val="361"/>
              </a:spcBef>
              <a:defRPr/>
            </a:pPr>
            <a:r>
              <a:rPr kumimoji="0" lang="en-US" sz="1000" b="1" i="0" u="none" strike="noStrike" kern="1200" cap="none" spc="0" normalizeH="0" baseline="0" noProof="0">
                <a:ln>
                  <a:noFill/>
                </a:ln>
                <a:solidFill>
                  <a:schemeClr val="accent4"/>
                </a:solidFill>
                <a:effectLst/>
                <a:uLnTx/>
                <a:uFillTx/>
                <a:latin typeface="Arial"/>
                <a:ea typeface="+mn-ea"/>
                <a:cs typeface="Arial"/>
              </a:rPr>
              <a:t>AI on edge to automate</a:t>
            </a:r>
            <a:br>
              <a:rPr kumimoji="0" lang="en-US" sz="1000" b="1" i="0" u="none" strike="noStrike" kern="1200" cap="none" spc="0" normalizeH="0" baseline="0" noProof="0">
                <a:ln>
                  <a:noFill/>
                </a:ln>
                <a:solidFill>
                  <a:schemeClr val="accent4"/>
                </a:solidFill>
                <a:effectLst/>
                <a:uLnTx/>
                <a:uFillTx/>
                <a:latin typeface="Arial"/>
                <a:ea typeface="+mn-ea"/>
                <a:cs typeface="Arial"/>
              </a:rPr>
            </a:br>
            <a:r>
              <a:rPr kumimoji="0" lang="en-US" sz="1000" b="1" i="0" u="none" strike="noStrike" kern="1200" cap="none" spc="0" normalizeH="0" baseline="0" noProof="0">
                <a:ln>
                  <a:noFill/>
                </a:ln>
                <a:solidFill>
                  <a:schemeClr val="accent4"/>
                </a:solidFill>
                <a:effectLst/>
                <a:uLnTx/>
                <a:uFillTx/>
                <a:latin typeface="Arial"/>
                <a:ea typeface="+mn-ea"/>
                <a:cs typeface="Arial"/>
              </a:rPr>
              <a:t>data collection </a:t>
            </a:r>
          </a:p>
          <a:p>
            <a:pPr marL="7701" marR="3081" indent="3081" defTabSz="554492">
              <a:lnSpc>
                <a:spcPts val="1298"/>
              </a:lnSpc>
              <a:spcBef>
                <a:spcPts val="361"/>
              </a:spcBef>
              <a:defRPr/>
            </a:pPr>
            <a:endParaRPr lang="en-US" sz="1200">
              <a:solidFill>
                <a:schemeClr val="bg1"/>
              </a:solidFill>
              <a:latin typeface="Arial"/>
              <a:cs typeface="Arial"/>
            </a:endParaRPr>
          </a:p>
          <a:p>
            <a:pPr marL="7701" marR="3081" lvl="0" indent="3081" algn="l" defTabSz="554492" rtl="0" eaLnBrk="1" fontAlgn="auto" latinLnBrk="0" hangingPunct="1">
              <a:lnSpc>
                <a:spcPts val="1298"/>
              </a:lnSpc>
              <a:spcBef>
                <a:spcPts val="361"/>
              </a:spcBef>
              <a:spcAft>
                <a:spcPts val="0"/>
              </a:spcAft>
              <a:buClrTx/>
              <a:buSzTx/>
              <a:buFontTx/>
              <a:buNone/>
              <a:tabLst/>
              <a:defRPr/>
            </a:pPr>
            <a:endParaRPr kumimoji="0" sz="1200" b="0" i="0" u="none" strike="noStrike" kern="1200" cap="none" normalizeH="0" baseline="0" noProof="0">
              <a:ln>
                <a:noFill/>
              </a:ln>
              <a:solidFill>
                <a:schemeClr val="bg1"/>
              </a:solidFill>
              <a:effectLst/>
              <a:uLnTx/>
              <a:uFillTx/>
              <a:latin typeface="Arial Black" panose="020B0A04020102020204" pitchFamily="34" charset="0"/>
              <a:ea typeface="+mn-ea"/>
              <a:cs typeface="Arial"/>
            </a:endParaRPr>
          </a:p>
        </p:txBody>
      </p:sp>
      <p:cxnSp>
        <p:nvCxnSpPr>
          <p:cNvPr id="47" name="Straight Connector 46">
            <a:extLst>
              <a:ext uri="{FF2B5EF4-FFF2-40B4-BE49-F238E27FC236}">
                <a16:creationId xmlns:a16="http://schemas.microsoft.com/office/drawing/2014/main" id="{E8C524FD-F4A5-8D44-AEF8-22D71E5C71D0}"/>
              </a:ext>
            </a:extLst>
          </p:cNvPr>
          <p:cNvCxnSpPr>
            <a:cxnSpLocks/>
          </p:cNvCxnSpPr>
          <p:nvPr/>
        </p:nvCxnSpPr>
        <p:spPr>
          <a:xfrm>
            <a:off x="2733832" y="1607219"/>
            <a:ext cx="0" cy="4213935"/>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D8CD1D1-F534-1BED-3A09-D6C09C5D00C6}"/>
              </a:ext>
            </a:extLst>
          </p:cNvPr>
          <p:cNvCxnSpPr>
            <a:cxnSpLocks/>
          </p:cNvCxnSpPr>
          <p:nvPr/>
        </p:nvCxnSpPr>
        <p:spPr>
          <a:xfrm>
            <a:off x="4937449" y="1607219"/>
            <a:ext cx="0" cy="4213935"/>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7231771-16AA-220F-AAC7-D620EBDA3C4E}"/>
              </a:ext>
            </a:extLst>
          </p:cNvPr>
          <p:cNvCxnSpPr>
            <a:cxnSpLocks/>
          </p:cNvCxnSpPr>
          <p:nvPr/>
        </p:nvCxnSpPr>
        <p:spPr>
          <a:xfrm>
            <a:off x="7153169" y="1594402"/>
            <a:ext cx="0" cy="4213935"/>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FD66932-E8BA-45E0-AA97-10ED2DC823B4}"/>
              </a:ext>
            </a:extLst>
          </p:cNvPr>
          <p:cNvCxnSpPr>
            <a:cxnSpLocks/>
          </p:cNvCxnSpPr>
          <p:nvPr/>
        </p:nvCxnSpPr>
        <p:spPr>
          <a:xfrm>
            <a:off x="9442688" y="1607219"/>
            <a:ext cx="0" cy="4213935"/>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8DDCE8E-71BD-7273-3E53-967C60CA5B81}"/>
              </a:ext>
            </a:extLst>
          </p:cNvPr>
          <p:cNvCxnSpPr>
            <a:cxnSpLocks/>
            <a:stCxn id="11" idx="6"/>
          </p:cNvCxnSpPr>
          <p:nvPr/>
        </p:nvCxnSpPr>
        <p:spPr>
          <a:xfrm>
            <a:off x="522096" y="1326383"/>
            <a:ext cx="11086544" cy="3601"/>
          </a:xfrm>
          <a:prstGeom prst="line">
            <a:avLst/>
          </a:prstGeom>
          <a:ln w="19050">
            <a:solidFill>
              <a:schemeClr val="accent4">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sp>
        <p:nvSpPr>
          <p:cNvPr id="7" name="Triangle 21">
            <a:extLst>
              <a:ext uri="{FF2B5EF4-FFF2-40B4-BE49-F238E27FC236}">
                <a16:creationId xmlns:a16="http://schemas.microsoft.com/office/drawing/2014/main" id="{4E39B3B2-9333-2504-8D5C-24C87FDAD511}"/>
              </a:ext>
            </a:extLst>
          </p:cNvPr>
          <p:cNvSpPr/>
          <p:nvPr/>
        </p:nvSpPr>
        <p:spPr>
          <a:xfrm rot="5400000">
            <a:off x="11595981" y="1250865"/>
            <a:ext cx="183557" cy="158239"/>
          </a:xfrm>
          <a:prstGeom prst="triangl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6EF31B8-E075-F695-EF99-D754F0A94110}"/>
              </a:ext>
            </a:extLst>
          </p:cNvPr>
          <p:cNvSpPr/>
          <p:nvPr/>
        </p:nvSpPr>
        <p:spPr>
          <a:xfrm>
            <a:off x="368939" y="1249804"/>
            <a:ext cx="153157" cy="153157"/>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bject 27">
            <a:extLst>
              <a:ext uri="{FF2B5EF4-FFF2-40B4-BE49-F238E27FC236}">
                <a16:creationId xmlns:a16="http://schemas.microsoft.com/office/drawing/2014/main" id="{932321A7-FE2F-477F-04FF-AB90BF4D2E26}"/>
              </a:ext>
            </a:extLst>
          </p:cNvPr>
          <p:cNvSpPr txBox="1"/>
          <p:nvPr/>
        </p:nvSpPr>
        <p:spPr>
          <a:xfrm>
            <a:off x="9395701" y="1225966"/>
            <a:ext cx="1836000" cy="223997"/>
          </a:xfrm>
          <a:prstGeom prst="rect">
            <a:avLst/>
          </a:prstGeom>
          <a:solidFill>
            <a:schemeClr val="bg1"/>
          </a:solidFill>
        </p:spPr>
        <p:txBody>
          <a:bodyPr vert="horz" wrap="square" lIns="0" tIns="8471" rIns="0" bIns="0" rtlCol="0">
            <a:spAutoFit/>
          </a:bodyPr>
          <a:lstStyle/>
          <a:p>
            <a:pPr marL="7701" marR="0" lvl="0" indent="0" algn="ctr" defTabSz="554492" rtl="0" eaLnBrk="1" fontAlgn="auto" latinLnBrk="0" hangingPunct="1">
              <a:lnSpc>
                <a:spcPct val="100000"/>
              </a:lnSpc>
              <a:spcBef>
                <a:spcPts val="67"/>
              </a:spcBef>
              <a:spcAft>
                <a:spcPts val="0"/>
              </a:spcAft>
              <a:buClrTx/>
              <a:buSzTx/>
              <a:buFontTx/>
              <a:buNone/>
              <a:tabLst/>
              <a:defRPr/>
            </a:pPr>
            <a:r>
              <a:rPr lang="en-US" sz="1400" b="1">
                <a:solidFill>
                  <a:schemeClr val="accent3"/>
                </a:solidFill>
                <a:latin typeface="Arial"/>
                <a:cs typeface="Arial"/>
              </a:rPr>
              <a:t>BUSINESS VALUE</a:t>
            </a:r>
            <a:endParaRPr kumimoji="0" lang="en-US" sz="1400" b="0" i="0" u="none" strike="noStrike" kern="1200" cap="none" spc="0" normalizeH="0" baseline="0" noProof="0">
              <a:ln>
                <a:noFill/>
              </a:ln>
              <a:solidFill>
                <a:schemeClr val="accent3"/>
              </a:solidFill>
              <a:effectLst/>
              <a:uLnTx/>
              <a:uFillTx/>
              <a:latin typeface="Arial"/>
              <a:ea typeface="+mn-ea"/>
              <a:cs typeface="Arial"/>
            </a:endParaRPr>
          </a:p>
        </p:txBody>
      </p:sp>
      <p:sp>
        <p:nvSpPr>
          <p:cNvPr id="5" name="Rectangle 4">
            <a:extLst>
              <a:ext uri="{FF2B5EF4-FFF2-40B4-BE49-F238E27FC236}">
                <a16:creationId xmlns:a16="http://schemas.microsoft.com/office/drawing/2014/main" id="{76F5D4F4-4C13-40CC-1763-46406C1648B1}"/>
              </a:ext>
            </a:extLst>
          </p:cNvPr>
          <p:cNvSpPr/>
          <p:nvPr/>
        </p:nvSpPr>
        <p:spPr>
          <a:xfrm>
            <a:off x="4647932" y="153571"/>
            <a:ext cx="5890527" cy="49784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Include – minimal work required</a:t>
            </a:r>
          </a:p>
        </p:txBody>
      </p:sp>
    </p:spTree>
    <p:extLst>
      <p:ext uri="{BB962C8B-B14F-4D97-AF65-F5344CB8AC3E}">
        <p14:creationId xmlns:p14="http://schemas.microsoft.com/office/powerpoint/2010/main" val="19189052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7BB73-BE5B-D542-69EA-8E4A0F92AF6B}"/>
              </a:ext>
            </a:extLst>
          </p:cNvPr>
          <p:cNvSpPr>
            <a:spLocks noGrp="1"/>
          </p:cNvSpPr>
          <p:nvPr>
            <p:ph type="title"/>
          </p:nvPr>
        </p:nvSpPr>
        <p:spPr/>
        <p:txBody>
          <a:bodyPr/>
          <a:lstStyle/>
          <a:p>
            <a:r>
              <a:rPr lang="en-GB" err="1"/>
              <a:t>Whats</a:t>
            </a:r>
            <a:r>
              <a:rPr lang="en-GB"/>
              <a:t> coming in April 2025!</a:t>
            </a:r>
            <a:endParaRPr lang="en-US"/>
          </a:p>
        </p:txBody>
      </p:sp>
      <p:sp>
        <p:nvSpPr>
          <p:cNvPr id="3" name="Slide Number Placeholder 2">
            <a:extLst>
              <a:ext uri="{FF2B5EF4-FFF2-40B4-BE49-F238E27FC236}">
                <a16:creationId xmlns:a16="http://schemas.microsoft.com/office/drawing/2014/main" id="{8C7C7C9C-55B6-4110-7048-440E769A5E0F}"/>
              </a:ext>
            </a:extLst>
          </p:cNvPr>
          <p:cNvSpPr>
            <a:spLocks noGrp="1"/>
          </p:cNvSpPr>
          <p:nvPr>
            <p:ph type="sldNum" sz="quarter" idx="12"/>
          </p:nvPr>
        </p:nvSpPr>
        <p:spPr/>
        <p:txBody>
          <a:bodyPr/>
          <a:lstStyle/>
          <a:p>
            <a:fld id="{7B94EC18-1D2B-4535-B738-0E53AFE26620}" type="slidenum">
              <a:rPr lang="en-US" smtClean="0"/>
              <a:t>15</a:t>
            </a:fld>
            <a:endParaRPr lang="en-US"/>
          </a:p>
        </p:txBody>
      </p:sp>
      <p:sp>
        <p:nvSpPr>
          <p:cNvPr id="5" name="Rectangle 4">
            <a:extLst>
              <a:ext uri="{FF2B5EF4-FFF2-40B4-BE49-F238E27FC236}">
                <a16:creationId xmlns:a16="http://schemas.microsoft.com/office/drawing/2014/main" id="{758D2B68-1265-E3E4-3542-FCBA4B9E7E19}"/>
              </a:ext>
            </a:extLst>
          </p:cNvPr>
          <p:cNvSpPr/>
          <p:nvPr/>
        </p:nvSpPr>
        <p:spPr>
          <a:xfrm>
            <a:off x="190328" y="785504"/>
            <a:ext cx="3809299" cy="56946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Arial"/>
              <a:ea typeface="+mn-ea"/>
              <a:cs typeface="+mn-cs"/>
            </a:endParaRPr>
          </a:p>
        </p:txBody>
      </p:sp>
      <p:sp>
        <p:nvSpPr>
          <p:cNvPr id="6" name="Rectangle 5">
            <a:extLst>
              <a:ext uri="{FF2B5EF4-FFF2-40B4-BE49-F238E27FC236}">
                <a16:creationId xmlns:a16="http://schemas.microsoft.com/office/drawing/2014/main" id="{227D8C64-7658-CFB2-631E-04C216F1BCE4}"/>
              </a:ext>
            </a:extLst>
          </p:cNvPr>
          <p:cNvSpPr/>
          <p:nvPr/>
        </p:nvSpPr>
        <p:spPr>
          <a:xfrm>
            <a:off x="4189955" y="785504"/>
            <a:ext cx="3809299" cy="56946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95B65993-904B-5EDB-11DE-9912E3266F90}"/>
              </a:ext>
            </a:extLst>
          </p:cNvPr>
          <p:cNvSpPr/>
          <p:nvPr/>
        </p:nvSpPr>
        <p:spPr>
          <a:xfrm>
            <a:off x="8175623" y="785504"/>
            <a:ext cx="3779260" cy="56946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Arial"/>
              <a:ea typeface="+mn-ea"/>
              <a:cs typeface="+mn-cs"/>
            </a:endParaRPr>
          </a:p>
        </p:txBody>
      </p:sp>
      <p:pic>
        <p:nvPicPr>
          <p:cNvPr id="8" name="Picture 7">
            <a:extLst>
              <a:ext uri="{FF2B5EF4-FFF2-40B4-BE49-F238E27FC236}">
                <a16:creationId xmlns:a16="http://schemas.microsoft.com/office/drawing/2014/main" id="{D5126083-B8D1-84F3-5E4B-A6D5DF8DCE3E}"/>
              </a:ext>
            </a:extLst>
          </p:cNvPr>
          <p:cNvPicPr>
            <a:picLocks noChangeAspect="1"/>
          </p:cNvPicPr>
          <p:nvPr/>
        </p:nvPicPr>
        <p:blipFill>
          <a:blip r:embed="rId2"/>
          <a:stretch>
            <a:fillRect/>
          </a:stretch>
        </p:blipFill>
        <p:spPr>
          <a:xfrm>
            <a:off x="5525441" y="2190358"/>
            <a:ext cx="2401201" cy="1464632"/>
          </a:xfrm>
          <a:prstGeom prst="rect">
            <a:avLst/>
          </a:prstGeom>
          <a:effectLst>
            <a:outerShdw blurRad="50800" dist="38100" dir="5400000" algn="t" rotWithShape="0">
              <a:prstClr val="black">
                <a:alpha val="40000"/>
              </a:prstClr>
            </a:outerShdw>
          </a:effectLst>
        </p:spPr>
      </p:pic>
      <p:pic>
        <p:nvPicPr>
          <p:cNvPr id="9" name="Picture 8">
            <a:extLst>
              <a:ext uri="{FF2B5EF4-FFF2-40B4-BE49-F238E27FC236}">
                <a16:creationId xmlns:a16="http://schemas.microsoft.com/office/drawing/2014/main" id="{02999EEA-3875-6589-F47F-2DA874D13698}"/>
              </a:ext>
            </a:extLst>
          </p:cNvPr>
          <p:cNvPicPr>
            <a:picLocks noChangeAspect="1"/>
          </p:cNvPicPr>
          <p:nvPr/>
        </p:nvPicPr>
        <p:blipFill>
          <a:blip r:embed="rId3"/>
          <a:stretch>
            <a:fillRect/>
          </a:stretch>
        </p:blipFill>
        <p:spPr>
          <a:xfrm>
            <a:off x="4332094" y="1361805"/>
            <a:ext cx="2409555" cy="1464632"/>
          </a:xfrm>
          <a:prstGeom prst="rect">
            <a:avLst/>
          </a:prstGeom>
          <a:effectLst>
            <a:outerShdw blurRad="50800" dist="38100" dir="5400000" algn="t" rotWithShape="0">
              <a:prstClr val="black">
                <a:alpha val="40000"/>
              </a:prstClr>
            </a:outerShdw>
          </a:effectLst>
        </p:spPr>
      </p:pic>
      <p:sp>
        <p:nvSpPr>
          <p:cNvPr id="11" name="TextBox 10">
            <a:extLst>
              <a:ext uri="{FF2B5EF4-FFF2-40B4-BE49-F238E27FC236}">
                <a16:creationId xmlns:a16="http://schemas.microsoft.com/office/drawing/2014/main" id="{109B08C6-C7D8-E111-FCF1-ACC52C5299AC}"/>
              </a:ext>
            </a:extLst>
          </p:cNvPr>
          <p:cNvSpPr txBox="1"/>
          <p:nvPr/>
        </p:nvSpPr>
        <p:spPr>
          <a:xfrm>
            <a:off x="306739" y="3286248"/>
            <a:ext cx="3412929" cy="307777"/>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12" name="TextBox 11">
            <a:extLst>
              <a:ext uri="{FF2B5EF4-FFF2-40B4-BE49-F238E27FC236}">
                <a16:creationId xmlns:a16="http://schemas.microsoft.com/office/drawing/2014/main" id="{F2BEBB31-2070-9F07-96C3-65AFE4B9F55E}"/>
              </a:ext>
            </a:extLst>
          </p:cNvPr>
          <p:cNvSpPr txBox="1"/>
          <p:nvPr/>
        </p:nvSpPr>
        <p:spPr>
          <a:xfrm>
            <a:off x="8175623" y="3667673"/>
            <a:ext cx="3779259" cy="2677656"/>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GB" sz="1200" b="1" u="sng">
                <a:solidFill>
                  <a:prstClr val="black"/>
                </a:solidFill>
                <a:latin typeface="Arial"/>
              </a:rPr>
              <a:t>New Apps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a:solidFill>
                  <a:prstClr val="black"/>
                </a:solidFill>
                <a:latin typeface="Arial"/>
              </a:rPr>
              <a:t>KPI Dashboard</a:t>
            </a:r>
            <a:r>
              <a:rPr lang="en-GB" sz="1200">
                <a:solidFill>
                  <a:prstClr val="black"/>
                </a:solidFill>
                <a:latin typeface="Arial"/>
              </a:rPr>
              <a:t> – Building performance KPIs to </a:t>
            </a:r>
            <a:endParaRPr kumimoji="0" lang="en-GB" sz="1200" b="1" i="0" u="none" strike="noStrike" kern="1200" cap="none" spc="0" normalizeH="0" baseline="0" noProof="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a:ln>
                  <a:noFill/>
                </a:ln>
                <a:solidFill>
                  <a:prstClr val="black"/>
                </a:solidFill>
                <a:effectLst/>
                <a:uLnTx/>
                <a:uFillTx/>
                <a:latin typeface="Arial"/>
                <a:ea typeface="+mn-ea"/>
                <a:cs typeface="+mn-cs"/>
              </a:rPr>
              <a:t>Opportunity Assessment</a:t>
            </a:r>
            <a:r>
              <a:rPr kumimoji="0" lang="en-GB" sz="1200" b="0" i="0" u="none" strike="noStrike" kern="1200" cap="none" spc="0" normalizeH="0" baseline="0" noProof="0">
                <a:ln>
                  <a:noFill/>
                </a:ln>
                <a:solidFill>
                  <a:prstClr val="black"/>
                </a:solidFill>
                <a:effectLst/>
                <a:uLnTx/>
                <a:uFillTx/>
                <a:latin typeface="Arial"/>
                <a:ea typeface="+mn-ea"/>
                <a:cs typeface="+mn-cs"/>
              </a:rPr>
              <a:t> – highlight opportunity for energy savings and asset lifecycle improvement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a:solidFill>
                  <a:prstClr val="black"/>
                </a:solidFill>
                <a:latin typeface="Arial"/>
              </a:rPr>
              <a:t>Obsolescence Assessment – </a:t>
            </a:r>
            <a:r>
              <a:rPr lang="en-GB" sz="1200">
                <a:solidFill>
                  <a:prstClr val="black"/>
                </a:solidFill>
                <a:latin typeface="Arial"/>
              </a:rPr>
              <a:t>Manage your customer’s risks by identifying obsolete devices </a:t>
            </a:r>
            <a:r>
              <a:rPr lang="en-GB" sz="1200" b="1">
                <a:solidFill>
                  <a:prstClr val="black"/>
                </a:solidFill>
                <a:latin typeface="Arial"/>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a:solidFill>
                  <a:prstClr val="black"/>
                </a:solidFill>
                <a:latin typeface="Arial"/>
              </a:rPr>
              <a:t>Insight Builder – </a:t>
            </a:r>
            <a:r>
              <a:rPr lang="en-GB" sz="1200">
                <a:solidFill>
                  <a:prstClr val="black"/>
                </a:solidFill>
                <a:latin typeface="Arial"/>
              </a:rPr>
              <a:t>Create custom dashboards and reports to help your customers’ operations</a:t>
            </a:r>
          </a:p>
          <a:p>
            <a:pPr marL="285750" indent="-285750">
              <a:buFont typeface="Arial" panose="020B0604020202020204" pitchFamily="34" charset="0"/>
              <a:buChar char="•"/>
              <a:defRPr/>
            </a:pPr>
            <a:r>
              <a:rPr lang="en-GB" sz="1200" b="1">
                <a:solidFill>
                  <a:prstClr val="black"/>
                </a:solidFill>
                <a:latin typeface="Arial"/>
              </a:rPr>
              <a:t>Remote PPM – </a:t>
            </a:r>
            <a:r>
              <a:rPr lang="en-GB" sz="1200">
                <a:solidFill>
                  <a:prstClr val="black"/>
                </a:solidFill>
                <a:latin typeface="Arial"/>
              </a:rPr>
              <a:t>Execute PPMs remotely and identify equipment that needs servicing </a:t>
            </a:r>
            <a:endParaRPr lang="en-GB" sz="1200" b="1">
              <a:solidFill>
                <a:prstClr val="black"/>
              </a:solidFill>
              <a:latin typeface="Arial"/>
            </a:endParaRPr>
          </a:p>
          <a:p>
            <a:pPr marR="0" lvl="0" algn="l" defTabSz="914400" rtl="0" eaLnBrk="1" fontAlgn="auto" latinLnBrk="0" hangingPunct="1">
              <a:lnSpc>
                <a:spcPct val="100000"/>
              </a:lnSpc>
              <a:spcBef>
                <a:spcPts val="0"/>
              </a:spcBef>
              <a:spcAft>
                <a:spcPts val="0"/>
              </a:spcAft>
              <a:buClrTx/>
              <a:buSzTx/>
              <a:tabLst/>
              <a:defRPr/>
            </a:pPr>
            <a:r>
              <a:rPr lang="en-GB" sz="1200" b="1" u="sng">
                <a:solidFill>
                  <a:prstClr val="black"/>
                </a:solidFill>
                <a:latin typeface="Arial"/>
              </a:rPr>
              <a:t>Existing Apps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prstClr val="black"/>
                </a:solidFill>
                <a:latin typeface="Arial"/>
              </a:rPr>
              <a:t>Remote Building Manager | Predictive Maintenance | Carbon &amp; Energy Management </a:t>
            </a:r>
          </a:p>
        </p:txBody>
      </p:sp>
      <p:sp>
        <p:nvSpPr>
          <p:cNvPr id="13" name="TextBox 12">
            <a:extLst>
              <a:ext uri="{FF2B5EF4-FFF2-40B4-BE49-F238E27FC236}">
                <a16:creationId xmlns:a16="http://schemas.microsoft.com/office/drawing/2014/main" id="{FB5AC02C-5119-F89D-2C47-841F612EDE1A}"/>
              </a:ext>
            </a:extLst>
          </p:cNvPr>
          <p:cNvSpPr txBox="1"/>
          <p:nvPr/>
        </p:nvSpPr>
        <p:spPr>
          <a:xfrm>
            <a:off x="4189956" y="3694277"/>
            <a:ext cx="3809298" cy="2862322"/>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a:ln>
                  <a:noFill/>
                </a:ln>
                <a:solidFill>
                  <a:prstClr val="black"/>
                </a:solidFill>
                <a:effectLst/>
                <a:uLnTx/>
                <a:uFillTx/>
                <a:latin typeface="Arial"/>
                <a:ea typeface="+mn-ea"/>
                <a:cs typeface="+mn-cs"/>
              </a:rPr>
              <a:t>BRAND NEW PARTNER PORTAL!</a:t>
            </a:r>
          </a:p>
          <a:p>
            <a:pPr marL="171450" indent="-171450">
              <a:buFont typeface="Arial" panose="020B0604020202020204" pitchFamily="34" charset="0"/>
              <a:buChar char="•"/>
              <a:defRPr/>
            </a:pPr>
            <a:r>
              <a:rPr lang="en-GB" sz="1200" b="1">
                <a:solidFill>
                  <a:prstClr val="black"/>
                </a:solidFill>
                <a:latin typeface="Arial"/>
              </a:rPr>
              <a:t>Org &amp; site Wizard </a:t>
            </a:r>
            <a:r>
              <a:rPr lang="en-GB" sz="1200">
                <a:solidFill>
                  <a:prstClr val="black"/>
                </a:solidFill>
                <a:latin typeface="Arial"/>
              </a:rPr>
              <a:t>– Creation of </a:t>
            </a:r>
            <a:r>
              <a:rPr kumimoji="0" lang="en-GB" sz="1200" b="0" i="0" u="none" strike="noStrike" kern="1200" cap="none" spc="0" normalizeH="0" baseline="0" noProof="0">
                <a:ln>
                  <a:noFill/>
                </a:ln>
                <a:solidFill>
                  <a:prstClr val="black"/>
                </a:solidFill>
                <a:effectLst/>
                <a:uLnTx/>
                <a:uFillTx/>
                <a:latin typeface="Arial"/>
                <a:ea typeface="+mn-ea"/>
                <a:cs typeface="+mn-cs"/>
              </a:rPr>
              <a:t>Org, Site and users </a:t>
            </a:r>
            <a:r>
              <a:rPr kumimoji="0" lang="en-GB" sz="1200" i="0" u="none" strike="noStrike" kern="1200" cap="none" spc="0" normalizeH="0" baseline="0" noProof="0">
                <a:ln>
                  <a:noFill/>
                </a:ln>
                <a:solidFill>
                  <a:prstClr val="black"/>
                </a:solidFill>
                <a:effectLst/>
                <a:uLnTx/>
                <a:uFillTx/>
                <a:latin typeface="Arial"/>
                <a:ea typeface="+mn-ea"/>
                <a:cs typeface="+mn-cs"/>
              </a:rPr>
              <a:t>via intuitive wizard</a:t>
            </a:r>
            <a:r>
              <a:rPr lang="en-GB" sz="1200">
                <a:solidFill>
                  <a:prstClr val="black"/>
                </a:solidFill>
                <a:latin typeface="Arial"/>
              </a:rPr>
              <a:t> with ability to edit hierarchy. </a:t>
            </a:r>
            <a:r>
              <a:rPr kumimoji="0" lang="en-GB" sz="1200" b="0" i="0" u="none" strike="noStrike" kern="1200" cap="none" spc="0" normalizeH="0" baseline="0" noProof="0">
                <a:ln>
                  <a:noFill/>
                </a:ln>
                <a:solidFill>
                  <a:prstClr val="black"/>
                </a:solidFill>
                <a:effectLst/>
                <a:uLnTx/>
                <a:uFillTx/>
                <a:latin typeface="Arial"/>
                <a:ea typeface="+mn-ea"/>
                <a:cs typeface="+mn-cs"/>
              </a:rPr>
              <a:t>No more Excel sheets!</a:t>
            </a:r>
            <a:endParaRPr kumimoji="0" lang="en-GB" sz="1200" b="1" i="0" u="none" strike="noStrike" kern="1200" cap="none" spc="0" normalizeH="0" baseline="0" noProof="0">
              <a:ln>
                <a:noFill/>
              </a:ln>
              <a:solidFill>
                <a:prstClr val="black"/>
              </a:solidFill>
              <a:effectLst/>
              <a:uLnTx/>
              <a:uFillTx/>
              <a:latin typeface="Arial"/>
              <a:ea typeface="+mn-ea"/>
              <a:cs typeface="+mn-cs"/>
            </a:endParaRPr>
          </a:p>
          <a:p>
            <a:pPr marL="171450" indent="-171450">
              <a:buFont typeface="Arial" panose="020B0604020202020204" pitchFamily="34" charset="0"/>
              <a:buChar char="•"/>
              <a:defRPr/>
            </a:pPr>
            <a:r>
              <a:rPr kumimoji="0" lang="en-GB" sz="1200" b="1" i="0" u="none" strike="noStrike" kern="1200" cap="none" spc="0" normalizeH="0" baseline="0" noProof="0">
                <a:ln>
                  <a:noFill/>
                </a:ln>
                <a:solidFill>
                  <a:prstClr val="black"/>
                </a:solidFill>
                <a:effectLst/>
                <a:uLnTx/>
                <a:uFillTx/>
                <a:latin typeface="Arial"/>
                <a:ea typeface="+mn-ea"/>
                <a:cs typeface="+mn-cs"/>
              </a:rPr>
              <a:t>Cockpit view – </a:t>
            </a:r>
            <a:r>
              <a:rPr lang="en-GB" sz="1200">
                <a:solidFill>
                  <a:prstClr val="black"/>
                </a:solidFill>
                <a:latin typeface="Arial"/>
              </a:rPr>
              <a:t>Service providers now have the visibility to site connectivity, subscription statuses etc for all connected sites. </a:t>
            </a:r>
            <a:endParaRPr kumimoji="0" lang="en-GB" sz="1200" b="0" i="0" u="none" strike="noStrike" kern="1200" cap="none" spc="0" normalizeH="0" baseline="0" noProof="0">
              <a:ln>
                <a:noFill/>
              </a:ln>
              <a:solidFill>
                <a:prstClr val="black"/>
              </a:solidFill>
              <a:effectLst/>
              <a:uLnTx/>
              <a:uFillTx/>
              <a:latin typeface="Arial"/>
              <a:ea typeface="+mn-ea"/>
              <a:cs typeface="+mn-cs"/>
            </a:endParaRPr>
          </a:p>
          <a:p>
            <a:pPr marL="171450" indent="-171450">
              <a:buFont typeface="Arial" panose="020B0604020202020204" pitchFamily="34" charset="0"/>
              <a:buChar char="•"/>
              <a:defRPr/>
            </a:pPr>
            <a:r>
              <a:rPr kumimoji="0" lang="en-GB" sz="1200" b="0" i="0" u="none" strike="noStrike" kern="1200" cap="none" spc="0" normalizeH="0" baseline="0" noProof="0">
                <a:ln>
                  <a:noFill/>
                </a:ln>
                <a:solidFill>
                  <a:prstClr val="black"/>
                </a:solidFill>
                <a:effectLst/>
                <a:uLnTx/>
                <a:uFillTx/>
                <a:latin typeface="Arial"/>
                <a:ea typeface="+mn-ea"/>
                <a:cs typeface="+mn-cs"/>
              </a:rPr>
              <a:t>AI based </a:t>
            </a:r>
            <a:r>
              <a:rPr lang="en-GB" sz="1200" b="1">
                <a:solidFill>
                  <a:prstClr val="black"/>
                </a:solidFill>
                <a:latin typeface="Arial"/>
              </a:rPr>
              <a:t>A</a:t>
            </a:r>
            <a:r>
              <a:rPr kumimoji="0" lang="en-GB" sz="1200" b="1" i="0" u="none" strike="noStrike" kern="1200" cap="none" spc="0" normalizeH="0" baseline="0" noProof="0" err="1">
                <a:ln>
                  <a:noFill/>
                </a:ln>
                <a:solidFill>
                  <a:prstClr val="black"/>
                </a:solidFill>
                <a:effectLst/>
                <a:uLnTx/>
                <a:uFillTx/>
                <a:latin typeface="Arial"/>
                <a:ea typeface="+mn-ea"/>
                <a:cs typeface="+mn-cs"/>
              </a:rPr>
              <a:t>sset</a:t>
            </a:r>
            <a:r>
              <a:rPr kumimoji="0" lang="en-GB" sz="1200" b="1" i="0" u="none" strike="noStrike" kern="1200" cap="none" spc="0" normalizeH="0" baseline="0" noProof="0">
                <a:ln>
                  <a:noFill/>
                </a:ln>
                <a:solidFill>
                  <a:prstClr val="black"/>
                </a:solidFill>
                <a:effectLst/>
                <a:uLnTx/>
                <a:uFillTx/>
                <a:latin typeface="Arial"/>
                <a:ea typeface="+mn-ea"/>
                <a:cs typeface="+mn-cs"/>
              </a:rPr>
              <a:t> Modelling – </a:t>
            </a:r>
            <a:r>
              <a:rPr kumimoji="0" lang="en-GB" sz="1200" i="0" u="none" strike="noStrike" kern="1200" cap="none" spc="0" normalizeH="0" baseline="0" noProof="0">
                <a:ln>
                  <a:noFill/>
                </a:ln>
                <a:solidFill>
                  <a:prstClr val="black"/>
                </a:solidFill>
                <a:effectLst/>
                <a:uLnTx/>
                <a:uFillTx/>
                <a:latin typeface="Arial"/>
                <a:ea typeface="+mn-ea"/>
                <a:cs typeface="+mn-cs"/>
              </a:rPr>
              <a:t>Cloud based</a:t>
            </a:r>
            <a:r>
              <a:rPr kumimoji="0" lang="en-GB" sz="1200" b="1" i="0" u="none" strike="noStrike" kern="1200" cap="none" spc="0" normalizeH="0" baseline="0" noProof="0">
                <a:ln>
                  <a:noFill/>
                </a:ln>
                <a:solidFill>
                  <a:prstClr val="black"/>
                </a:solidFill>
                <a:effectLst/>
                <a:uLnTx/>
                <a:uFillTx/>
                <a:latin typeface="Arial"/>
                <a:ea typeface="+mn-ea"/>
                <a:cs typeface="+mn-cs"/>
              </a:rPr>
              <a:t> </a:t>
            </a:r>
            <a:r>
              <a:rPr kumimoji="0" lang="en-GB" sz="1200" i="0" u="none" strike="noStrike" kern="1200" cap="none" spc="0" normalizeH="0" baseline="0" noProof="0">
                <a:ln>
                  <a:noFill/>
                </a:ln>
                <a:solidFill>
                  <a:prstClr val="black"/>
                </a:solidFill>
                <a:effectLst/>
                <a:uLnTx/>
                <a:uFillTx/>
                <a:latin typeface="Arial"/>
                <a:ea typeface="+mn-ea"/>
                <a:cs typeface="+mn-cs"/>
              </a:rPr>
              <a:t>Automatic asset modelling with AI/ ML algorithm with the open to add manual inputs</a:t>
            </a:r>
            <a:r>
              <a:rPr kumimoji="0" lang="en-GB" sz="1200" b="0" i="0" u="none" strike="noStrike" kern="1200" cap="none" spc="0" normalizeH="0" baseline="0" noProof="0">
                <a:ln>
                  <a:noFill/>
                </a:ln>
                <a:solidFill>
                  <a:prstClr val="black"/>
                </a:solidFill>
                <a:effectLst/>
                <a:uLnTx/>
                <a:uFillTx/>
                <a:latin typeface="Arial"/>
                <a:ea typeface="+mn-ea"/>
                <a:cs typeface="+mn-cs"/>
              </a:rPr>
              <a:t>. </a:t>
            </a:r>
            <a:endParaRPr kumimoji="0" lang="en-GB" sz="1200" b="1" i="0" u="none" strike="noStrike" kern="1200" cap="none" spc="0" normalizeH="0" baseline="0" noProof="0">
              <a:ln>
                <a:noFill/>
              </a:ln>
              <a:solidFill>
                <a:prstClr val="black"/>
              </a:solidFill>
              <a:effectLst/>
              <a:uLnTx/>
              <a:uFillTx/>
              <a:latin typeface="Arial"/>
              <a:ea typeface="+mn-ea"/>
              <a:cs typeface="+mn-cs"/>
            </a:endParaRPr>
          </a:p>
          <a:p>
            <a:pPr marL="171450" indent="-171450">
              <a:buFont typeface="Arial" panose="020B0604020202020204" pitchFamily="34" charset="0"/>
              <a:buChar char="•"/>
              <a:defRPr/>
            </a:pPr>
            <a:r>
              <a:rPr kumimoji="0" lang="en-GB" sz="1200" b="1" i="0" u="none" strike="noStrike" kern="1200" cap="none" spc="0" normalizeH="0" baseline="0" noProof="0">
                <a:ln>
                  <a:noFill/>
                </a:ln>
                <a:solidFill>
                  <a:prstClr val="black"/>
                </a:solidFill>
                <a:effectLst/>
                <a:uLnTx/>
                <a:uFillTx/>
                <a:latin typeface="Arial"/>
                <a:ea typeface="+mn-ea"/>
                <a:cs typeface="+mn-cs"/>
              </a:rPr>
              <a:t>Gateway Management – </a:t>
            </a:r>
            <a:r>
              <a:rPr kumimoji="0" lang="en-GB" sz="1200" i="0" u="none" strike="noStrike" kern="1200" cap="none" spc="0" normalizeH="0" baseline="0" noProof="0">
                <a:ln>
                  <a:noFill/>
                </a:ln>
                <a:solidFill>
                  <a:prstClr val="black"/>
                </a:solidFill>
                <a:effectLst/>
                <a:uLnTx/>
                <a:uFillTx/>
                <a:latin typeface="Arial"/>
                <a:ea typeface="+mn-ea"/>
                <a:cs typeface="+mn-cs"/>
              </a:rPr>
              <a:t>New section to view gateways and connected devices along with option to remotely connect </a:t>
            </a:r>
            <a:r>
              <a:rPr lang="en-GB" sz="1200">
                <a:solidFill>
                  <a:prstClr val="black"/>
                </a:solidFill>
                <a:latin typeface="Arial"/>
              </a:rPr>
              <a:t>to gateway</a:t>
            </a:r>
          </a:p>
          <a:p>
            <a:pPr marL="171450" indent="-171450">
              <a:buFont typeface="Arial" panose="020B0604020202020204" pitchFamily="34" charset="0"/>
              <a:buChar char="•"/>
              <a:defRPr/>
            </a:pPr>
            <a:r>
              <a:rPr kumimoji="0" lang="en-GB" sz="1200" b="0" i="0" u="none" strike="noStrike" kern="1200" cap="none" spc="0" normalizeH="0" baseline="0" noProof="0">
                <a:ln>
                  <a:noFill/>
                </a:ln>
                <a:solidFill>
                  <a:prstClr val="black"/>
                </a:solidFill>
                <a:effectLst/>
                <a:uLnTx/>
                <a:uFillTx/>
                <a:latin typeface="Arial"/>
                <a:ea typeface="+mn-ea"/>
                <a:cs typeface="+mn-cs"/>
              </a:rPr>
              <a:t>2 Step workflow - </a:t>
            </a:r>
            <a:r>
              <a:rPr lang="en-GB" sz="1200">
                <a:solidFill>
                  <a:prstClr val="black"/>
                </a:solidFill>
                <a:latin typeface="Arial"/>
              </a:rPr>
              <a:t>Distributors selling to contractors</a:t>
            </a:r>
            <a:endParaRPr kumimoji="0" lang="en-GB" sz="1200" b="0" i="0" u="none" strike="noStrike" kern="1200" cap="none" spc="0" normalizeH="0" baseline="0" noProof="0">
              <a:ln>
                <a:noFill/>
              </a:ln>
              <a:solidFill>
                <a:prstClr val="black"/>
              </a:solidFill>
              <a:effectLst/>
              <a:uLnTx/>
              <a:uFillTx/>
              <a:latin typeface="Arial"/>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a:ln>
                <a:noFill/>
              </a:ln>
              <a:solidFill>
                <a:prstClr val="black"/>
              </a:solidFill>
              <a:effectLst/>
              <a:uLnTx/>
              <a:uFillTx/>
              <a:latin typeface="Arial"/>
              <a:ea typeface="+mn-ea"/>
              <a:cs typeface="+mn-cs"/>
            </a:endParaRPr>
          </a:p>
        </p:txBody>
      </p:sp>
      <p:sp>
        <p:nvSpPr>
          <p:cNvPr id="14" name="TextBox 13">
            <a:extLst>
              <a:ext uri="{FF2B5EF4-FFF2-40B4-BE49-F238E27FC236}">
                <a16:creationId xmlns:a16="http://schemas.microsoft.com/office/drawing/2014/main" id="{624F3EF0-3920-E5FB-1FD1-4AA7E4DBC8D1}"/>
              </a:ext>
            </a:extLst>
          </p:cNvPr>
          <p:cNvSpPr txBox="1"/>
          <p:nvPr/>
        </p:nvSpPr>
        <p:spPr>
          <a:xfrm>
            <a:off x="4189955" y="800100"/>
            <a:ext cx="3809299" cy="411592"/>
          </a:xfrm>
          <a:prstGeom prst="rect">
            <a:avLst/>
          </a:prstGeom>
          <a:solidFill>
            <a:srgbClr val="FF0000"/>
          </a:solidFill>
        </p:spPr>
        <p:txBody>
          <a:bodyPr wrap="square" lIns="0" tIns="0" rIns="0" bIns="0" rtlCol="0" anchor="ctr">
            <a:noAutofit/>
          </a:bodyPr>
          <a:lstStyle/>
          <a:p>
            <a:pPr algn="ctr">
              <a:spcAft>
                <a:spcPts val="600"/>
              </a:spcAft>
            </a:pPr>
            <a:r>
              <a:rPr lang="en-GB" sz="2000">
                <a:solidFill>
                  <a:schemeClr val="bg1"/>
                </a:solidFill>
                <a:latin typeface="+mj-lt"/>
              </a:rPr>
              <a:t>PARTNER PORTAL </a:t>
            </a:r>
            <a:endParaRPr lang="en-US" sz="2000" err="1">
              <a:solidFill>
                <a:schemeClr val="bg1"/>
              </a:solidFill>
              <a:latin typeface="+mj-lt"/>
            </a:endParaRPr>
          </a:p>
        </p:txBody>
      </p:sp>
      <p:sp>
        <p:nvSpPr>
          <p:cNvPr id="15" name="TextBox 14">
            <a:extLst>
              <a:ext uri="{FF2B5EF4-FFF2-40B4-BE49-F238E27FC236}">
                <a16:creationId xmlns:a16="http://schemas.microsoft.com/office/drawing/2014/main" id="{2C7615B6-CF74-51D8-6483-87F736AB8C41}"/>
              </a:ext>
            </a:extLst>
          </p:cNvPr>
          <p:cNvSpPr txBox="1"/>
          <p:nvPr/>
        </p:nvSpPr>
        <p:spPr>
          <a:xfrm>
            <a:off x="8192373" y="803958"/>
            <a:ext cx="3809299" cy="411592"/>
          </a:xfrm>
          <a:prstGeom prst="rect">
            <a:avLst/>
          </a:prstGeom>
          <a:solidFill>
            <a:srgbClr val="FF0000"/>
          </a:solidFill>
        </p:spPr>
        <p:txBody>
          <a:bodyPr wrap="square" lIns="0" tIns="0" rIns="0" bIns="0" rtlCol="0" anchor="ctr">
            <a:noAutofit/>
          </a:bodyPr>
          <a:lstStyle/>
          <a:p>
            <a:pPr algn="ctr">
              <a:spcAft>
                <a:spcPts val="600"/>
              </a:spcAft>
            </a:pPr>
            <a:r>
              <a:rPr lang="en-GB" sz="2000">
                <a:solidFill>
                  <a:schemeClr val="bg1"/>
                </a:solidFill>
                <a:latin typeface="+mj-lt"/>
              </a:rPr>
              <a:t>APPS</a:t>
            </a:r>
            <a:endParaRPr lang="en-US" sz="2000" err="1">
              <a:solidFill>
                <a:schemeClr val="bg1"/>
              </a:solidFill>
              <a:latin typeface="+mj-lt"/>
            </a:endParaRPr>
          </a:p>
        </p:txBody>
      </p:sp>
      <p:sp>
        <p:nvSpPr>
          <p:cNvPr id="16" name="TextBox 15">
            <a:extLst>
              <a:ext uri="{FF2B5EF4-FFF2-40B4-BE49-F238E27FC236}">
                <a16:creationId xmlns:a16="http://schemas.microsoft.com/office/drawing/2014/main" id="{B7431286-8BE1-8A5A-E3A2-6FBC14CDAF3A}"/>
              </a:ext>
            </a:extLst>
          </p:cNvPr>
          <p:cNvSpPr txBox="1"/>
          <p:nvPr/>
        </p:nvSpPr>
        <p:spPr>
          <a:xfrm>
            <a:off x="190327" y="803958"/>
            <a:ext cx="3809299" cy="411592"/>
          </a:xfrm>
          <a:prstGeom prst="rect">
            <a:avLst/>
          </a:prstGeom>
          <a:solidFill>
            <a:srgbClr val="FF0000"/>
          </a:solidFill>
        </p:spPr>
        <p:txBody>
          <a:bodyPr wrap="square" lIns="0" tIns="0" rIns="0" bIns="0" rtlCol="0" anchor="ctr">
            <a:noAutofit/>
          </a:bodyPr>
          <a:lstStyle/>
          <a:p>
            <a:pPr algn="ctr">
              <a:spcAft>
                <a:spcPts val="600"/>
              </a:spcAft>
            </a:pPr>
            <a:r>
              <a:rPr lang="en-GB" sz="2000">
                <a:solidFill>
                  <a:schemeClr val="bg1"/>
                </a:solidFill>
                <a:latin typeface="+mj-lt"/>
              </a:rPr>
              <a:t>CONNECTIVITY</a:t>
            </a:r>
            <a:endParaRPr lang="en-US" sz="2000" err="1">
              <a:solidFill>
                <a:schemeClr val="bg1"/>
              </a:solidFill>
              <a:latin typeface="+mj-lt"/>
            </a:endParaRPr>
          </a:p>
        </p:txBody>
      </p:sp>
      <p:sp>
        <p:nvSpPr>
          <p:cNvPr id="17" name="TextBox 16">
            <a:extLst>
              <a:ext uri="{FF2B5EF4-FFF2-40B4-BE49-F238E27FC236}">
                <a16:creationId xmlns:a16="http://schemas.microsoft.com/office/drawing/2014/main" id="{F9F72331-9699-6D54-10F8-0EDE5014FE2D}"/>
              </a:ext>
            </a:extLst>
          </p:cNvPr>
          <p:cNvSpPr txBox="1"/>
          <p:nvPr/>
        </p:nvSpPr>
        <p:spPr>
          <a:xfrm>
            <a:off x="205346" y="3691453"/>
            <a:ext cx="3779259" cy="2677656"/>
          </a:xfrm>
          <a:prstGeom prst="rect">
            <a:avLst/>
          </a:prstGeom>
          <a:noFill/>
        </p:spPr>
        <p:txBody>
          <a:bodyPr wrap="square">
            <a:spAutoFit/>
          </a:bodyPr>
          <a:lstStyle/>
          <a:p>
            <a:pPr marL="285750" indent="-285750">
              <a:buFont typeface="Arial" panose="020B0604020202020204" pitchFamily="34" charset="0"/>
              <a:buChar char="•"/>
              <a:defRPr/>
            </a:pPr>
            <a:r>
              <a:rPr lang="en-GB" sz="1200" b="1">
                <a:solidFill>
                  <a:prstClr val="black"/>
                </a:solidFill>
                <a:latin typeface="Arial"/>
              </a:rPr>
              <a:t>New Forge Gateway </a:t>
            </a:r>
            <a:r>
              <a:rPr lang="en-GB" sz="1200">
                <a:solidFill>
                  <a:prstClr val="black"/>
                </a:solidFill>
                <a:latin typeface="Arial"/>
              </a:rPr>
              <a:t>– Gateway supporting BACnet and Modbus protocols for up to 3000 points </a:t>
            </a:r>
            <a:endParaRPr kumimoji="0" lang="en-GB" sz="1200" b="1" i="0" u="none" strike="noStrike" kern="1200" cap="none" spc="0" normalizeH="0" baseline="0" noProof="0">
              <a:ln>
                <a:noFill/>
              </a:ln>
              <a:solidFill>
                <a:prstClr val="black"/>
              </a:solidFill>
              <a:effectLst/>
              <a:uLnTx/>
              <a:uFillTx/>
              <a:latin typeface="Arial"/>
              <a:ea typeface="+mn-ea"/>
              <a:cs typeface="+mn-cs"/>
            </a:endParaRPr>
          </a:p>
          <a:p>
            <a:pPr marL="285750" indent="-285750">
              <a:buFont typeface="Arial" panose="020B0604020202020204" pitchFamily="34" charset="0"/>
              <a:buChar char="•"/>
              <a:defRPr/>
            </a:pPr>
            <a:r>
              <a:rPr kumimoji="0" lang="en-GB" sz="1200" b="1" i="0" u="none" strike="noStrike" kern="1200" cap="none" spc="0" normalizeH="0" baseline="0" noProof="0">
                <a:ln>
                  <a:noFill/>
                </a:ln>
                <a:solidFill>
                  <a:prstClr val="black"/>
                </a:solidFill>
                <a:effectLst/>
                <a:uLnTx/>
                <a:uFillTx/>
                <a:latin typeface="Arial"/>
                <a:ea typeface="+mn-ea"/>
                <a:cs typeface="+mn-cs"/>
              </a:rPr>
              <a:t>Simplified onboarding wizard – </a:t>
            </a:r>
            <a:r>
              <a:rPr kumimoji="0" lang="en-GB" sz="1200" i="0" u="none" strike="noStrike" kern="1200" cap="none" spc="0" normalizeH="0" baseline="0" noProof="0">
                <a:ln>
                  <a:noFill/>
                </a:ln>
                <a:solidFill>
                  <a:prstClr val="black"/>
                </a:solidFill>
                <a:effectLst/>
                <a:uLnTx/>
                <a:uFillTx/>
                <a:latin typeface="Arial"/>
                <a:ea typeface="+mn-ea"/>
                <a:cs typeface="+mn-cs"/>
              </a:rPr>
              <a:t>new simple UI for connecting sites to cloud</a:t>
            </a:r>
            <a:endParaRPr kumimoji="0" lang="en-GB" sz="1200" b="1" i="0" u="none" strike="noStrike" kern="1200" cap="none" spc="0" normalizeH="0" baseline="0" noProof="0">
              <a:ln>
                <a:noFill/>
              </a:ln>
              <a:solidFill>
                <a:prstClr val="black"/>
              </a:solidFill>
              <a:effectLst/>
              <a:uLnTx/>
              <a:uFillTx/>
              <a:latin typeface="Arial"/>
              <a:ea typeface="+mn-ea"/>
              <a:cs typeface="+mn-cs"/>
            </a:endParaRPr>
          </a:p>
          <a:p>
            <a:pPr marL="285750" indent="-285750">
              <a:buFont typeface="Arial" panose="020B0604020202020204" pitchFamily="34" charset="0"/>
              <a:buChar char="•"/>
              <a:defRPr/>
            </a:pPr>
            <a:r>
              <a:rPr kumimoji="0" lang="en-GB" sz="1200" b="1" i="0" u="none" strike="noStrike" kern="1200" cap="none" spc="0" normalizeH="0" baseline="0" noProof="0">
                <a:ln>
                  <a:noFill/>
                </a:ln>
                <a:solidFill>
                  <a:prstClr val="black"/>
                </a:solidFill>
                <a:effectLst/>
                <a:uLnTx/>
                <a:uFillTx/>
                <a:latin typeface="Arial"/>
                <a:ea typeface="+mn-ea"/>
                <a:cs typeface="+mn-cs"/>
              </a:rPr>
              <a:t>Simplified IT Config</a:t>
            </a:r>
            <a:r>
              <a:rPr kumimoji="0" lang="en-GB" sz="1200" b="0" i="0" u="none" strike="noStrike" kern="1200" cap="none" spc="0" normalizeH="0" baseline="0" noProof="0">
                <a:ln>
                  <a:noFill/>
                </a:ln>
                <a:solidFill>
                  <a:prstClr val="black"/>
                </a:solidFill>
                <a:effectLst/>
                <a:uLnTx/>
                <a:uFillTx/>
                <a:latin typeface="Arial"/>
                <a:ea typeface="+mn-ea"/>
                <a:cs typeface="+mn-cs"/>
              </a:rPr>
              <a:t> – </a:t>
            </a:r>
            <a:r>
              <a:rPr lang="en-GB" sz="1200">
                <a:solidFill>
                  <a:prstClr val="black"/>
                </a:solidFill>
                <a:latin typeface="Arial"/>
              </a:rPr>
              <a:t>Connection to Forge now requires only 3 URLs whitelisted and 1 Port </a:t>
            </a:r>
          </a:p>
          <a:p>
            <a:pPr marL="285750" indent="-285750">
              <a:buFont typeface="Arial" panose="020B0604020202020204" pitchFamily="34" charset="0"/>
              <a:buChar char="•"/>
              <a:defRPr/>
            </a:pPr>
            <a:r>
              <a:rPr kumimoji="0" lang="en-GB" sz="1200" b="1" i="0" u="none" strike="noStrike" kern="1200" cap="none" spc="0" normalizeH="0" baseline="0" noProof="0">
                <a:ln>
                  <a:noFill/>
                </a:ln>
                <a:solidFill>
                  <a:prstClr val="black"/>
                </a:solidFill>
                <a:effectLst/>
                <a:uLnTx/>
                <a:uFillTx/>
                <a:latin typeface="Arial"/>
                <a:ea typeface="+mn-ea"/>
                <a:cs typeface="+mn-cs"/>
              </a:rPr>
              <a:t>Remote Connectivity – </a:t>
            </a:r>
            <a:r>
              <a:rPr kumimoji="0" lang="en-GB" sz="1200" i="0" u="none" strike="noStrike" kern="1200" cap="none" spc="0" normalizeH="0" baseline="0" noProof="0">
                <a:ln>
                  <a:noFill/>
                </a:ln>
                <a:solidFill>
                  <a:prstClr val="black"/>
                </a:solidFill>
                <a:effectLst/>
                <a:uLnTx/>
                <a:uFillTx/>
                <a:latin typeface="Arial"/>
                <a:ea typeface="+mn-ea"/>
                <a:cs typeface="+mn-cs"/>
              </a:rPr>
              <a:t>Get remote connection to station by default powered by Niagara Remote</a:t>
            </a:r>
            <a:endParaRPr kumimoji="0" lang="en-GB" sz="1200" b="1" i="0" u="none" strike="noStrike" kern="1200" cap="none" spc="0" normalizeH="0" baseline="0" noProof="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a:ln>
                  <a:noFill/>
                </a:ln>
                <a:solidFill>
                  <a:prstClr val="black"/>
                </a:solidFill>
                <a:effectLst/>
                <a:uLnTx/>
                <a:uFillTx/>
                <a:latin typeface="Arial"/>
                <a:ea typeface="+mn-ea"/>
                <a:cs typeface="+mn-cs"/>
              </a:rPr>
              <a:t>Not just telemetry data</a:t>
            </a:r>
            <a:r>
              <a:rPr lang="en-GB" sz="1200">
                <a:solidFill>
                  <a:prstClr val="black"/>
                </a:solidFill>
                <a:latin typeface="Arial"/>
              </a:rPr>
              <a:t> – New cloud connection </a:t>
            </a:r>
            <a:r>
              <a:rPr kumimoji="0" lang="en-GB" sz="1200" b="0" i="0" u="none" strike="noStrike" kern="1200" cap="none" spc="0" normalizeH="0" baseline="0" noProof="0">
                <a:ln>
                  <a:noFill/>
                </a:ln>
                <a:solidFill>
                  <a:prstClr val="black"/>
                </a:solidFill>
                <a:effectLst/>
                <a:uLnTx/>
                <a:uFillTx/>
                <a:latin typeface="Arial"/>
                <a:ea typeface="+mn-ea"/>
                <a:cs typeface="+mn-cs"/>
              </a:rPr>
              <a:t>now enables to access BMS Controller config information as well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a:solidFill>
                  <a:prstClr val="black"/>
                </a:solidFill>
                <a:latin typeface="Arial"/>
              </a:rPr>
              <a:t>Niagara Cloud Driver Licensing</a:t>
            </a:r>
            <a:r>
              <a:rPr lang="en-GB" sz="1200">
                <a:solidFill>
                  <a:prstClr val="black"/>
                </a:solidFill>
                <a:latin typeface="Arial"/>
              </a:rPr>
              <a:t> – Automatic licensing of Niagara cloud driver </a:t>
            </a:r>
          </a:p>
        </p:txBody>
      </p:sp>
      <p:pic>
        <p:nvPicPr>
          <p:cNvPr id="2052" name="Picture 4">
            <a:extLst>
              <a:ext uri="{FF2B5EF4-FFF2-40B4-BE49-F238E27FC236}">
                <a16:creationId xmlns:a16="http://schemas.microsoft.com/office/drawing/2014/main" id="{74D7A530-5A90-904F-1700-67806F78D06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6667" b="78646" l="16463" r="80680">
                        <a14:foregroundMark x1="19320" y1="16840" x2="28980" y2="17882"/>
                        <a14:foregroundMark x1="28980" y1="17882" x2="50959" y2="17523"/>
                        <a14:foregroundMark x1="81123" y1="36874" x2="82177" y2="43403"/>
                        <a14:foregroundMark x1="79370" y1="26007" x2="79472" y2="26642"/>
                        <a14:foregroundMark x1="82177" y1="43403" x2="81905" y2="65625"/>
                        <a14:foregroundMark x1="76221" y1="83440" x2="75646" y2="85243"/>
                        <a14:foregroundMark x1="81905" y1="65625" x2="81741" y2="66140"/>
                        <a14:foregroundMark x1="75646" y1="85243" x2="22041" y2="85938"/>
                        <a14:foregroundMark x1="22041" y1="85938" x2="15782" y2="79514"/>
                        <a14:foregroundMark x1="16186" y1="42316" x2="16463" y2="16840"/>
                        <a14:foregroundMark x1="15782" y1="79514" x2="15947" y2="64353"/>
                        <a14:foregroundMark x1="16463" y1="16840" x2="20136" y2="16840"/>
                        <a14:foregroundMark x1="24762" y1="18229" x2="39456" y2="23264"/>
                        <a14:foregroundMark x1="39456" y1="23264" x2="56722" y2="21830"/>
                        <a14:foregroundMark x1="71822" y1="24252" x2="74872" y2="30287"/>
                        <a14:foregroundMark x1="77890" y1="38855" x2="79048" y2="50000"/>
                        <a14:foregroundMark x1="79048" y1="50000" x2="75918" y2="62326"/>
                        <a14:foregroundMark x1="75918" y1="62326" x2="68571" y2="65451"/>
                        <a14:foregroundMark x1="68571" y1="65451" x2="35510" y2="64236"/>
                        <a14:foregroundMark x1="35510" y1="64236" x2="26122" y2="46875"/>
                        <a14:foregroundMark x1="26122" y1="46875" x2="25578" y2="19444"/>
                        <a14:foregroundMark x1="25578" y1="19444" x2="26259" y2="18576"/>
                        <a14:foregroundMark x1="45170" y1="18056" x2="51566" y2="18838"/>
                        <a14:backgroundMark x1="79864" y1="27951" x2="76190" y2="19792"/>
                        <a14:backgroundMark x1="76190" y1="19792" x2="71973" y2="16840"/>
                        <a14:backgroundMark x1="74694" y1="21181" x2="50884" y2="17361"/>
                        <a14:backgroundMark x1="81497" y1="24306" x2="79728" y2="27257"/>
                        <a14:backgroundMark x1="73605" y1="17535" x2="81224" y2="23611"/>
                        <a14:backgroundMark x1="81224" y1="23611" x2="75102" y2="18750"/>
                        <a14:backgroundMark x1="75102" y1="18750" x2="75238" y2="17535"/>
                        <a14:backgroundMark x1="77551" y1="28646" x2="80952" y2="36979"/>
                        <a14:backgroundMark x1="80952" y1="36979" x2="84082" y2="38542"/>
                        <a14:backgroundMark x1="83537" y1="68056" x2="77823" y2="74653"/>
                        <a14:backgroundMark x1="77823" y1="74653" x2="77551" y2="83507"/>
                        <a14:backgroundMark x1="15510" y1="42535" x2="17551" y2="52604"/>
                        <a14:backgroundMark x1="17551" y1="52604" x2="16463" y2="62847"/>
                        <a14:backgroundMark x1="16463" y1="62847" x2="15782" y2="64236"/>
                      </a14:backgroundRemoval>
                    </a14:imgEffect>
                  </a14:imgLayer>
                </a14:imgProps>
              </a:ext>
              <a:ext uri="{28A0092B-C50C-407E-A947-70E740481C1C}">
                <a14:useLocalDpi xmlns:a14="http://schemas.microsoft.com/office/drawing/2010/main" val="0"/>
              </a:ext>
            </a:extLst>
          </a:blip>
          <a:srcRect l="16295" t="14375" r="17728" b="13958"/>
          <a:stretch/>
        </p:blipFill>
        <p:spPr bwMode="auto">
          <a:xfrm>
            <a:off x="2918391" y="1976637"/>
            <a:ext cx="953154" cy="81138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6E7C401D-9B9F-C3B2-A249-A418889DB6E9}"/>
              </a:ext>
            </a:extLst>
          </p:cNvPr>
          <p:cNvPicPr>
            <a:picLocks noChangeAspect="1"/>
          </p:cNvPicPr>
          <p:nvPr/>
        </p:nvPicPr>
        <p:blipFill>
          <a:blip r:embed="rId6"/>
          <a:srcRect l="7729" t="10237" r="8908" b="12700"/>
          <a:stretch/>
        </p:blipFill>
        <p:spPr>
          <a:xfrm>
            <a:off x="1633912" y="1522098"/>
            <a:ext cx="1108110" cy="767703"/>
          </a:xfrm>
          <a:prstGeom prst="rect">
            <a:avLst/>
          </a:prstGeom>
        </p:spPr>
      </p:pic>
      <p:pic>
        <p:nvPicPr>
          <p:cNvPr id="24" name="Picture 23">
            <a:extLst>
              <a:ext uri="{FF2B5EF4-FFF2-40B4-BE49-F238E27FC236}">
                <a16:creationId xmlns:a16="http://schemas.microsoft.com/office/drawing/2014/main" id="{1EECA5AD-DB4B-79E4-0106-B857EBC8F26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rcRect l="24582" t="13663" r="20599" b="12697"/>
          <a:stretch/>
        </p:blipFill>
        <p:spPr>
          <a:xfrm>
            <a:off x="1654193" y="2596349"/>
            <a:ext cx="1143001" cy="767703"/>
          </a:xfrm>
          <a:prstGeom prst="rect">
            <a:avLst/>
          </a:prstGeom>
        </p:spPr>
      </p:pic>
      <p:pic>
        <p:nvPicPr>
          <p:cNvPr id="2062" name="Picture 14" descr="Honeywell Optimizer Supervisor - Product Datasheet">
            <a:extLst>
              <a:ext uri="{FF2B5EF4-FFF2-40B4-BE49-F238E27FC236}">
                <a16:creationId xmlns:a16="http://schemas.microsoft.com/office/drawing/2014/main" id="{82D8E139-BF0E-92D4-1D42-BB7B94867F1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8919" y="1604229"/>
            <a:ext cx="840923" cy="685572"/>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C5926B31-7926-DC1E-46CA-B2B046EAAD20}"/>
              </a:ext>
            </a:extLst>
          </p:cNvPr>
          <p:cNvGrpSpPr/>
          <p:nvPr/>
        </p:nvGrpSpPr>
        <p:grpSpPr>
          <a:xfrm>
            <a:off x="435610" y="2678479"/>
            <a:ext cx="840923" cy="685573"/>
            <a:chOff x="9262128" y="1517772"/>
            <a:chExt cx="3594243" cy="2930247"/>
          </a:xfrm>
        </p:grpSpPr>
        <p:pic>
          <p:nvPicPr>
            <p:cNvPr id="25" name="Picture 14" descr="Honeywell Optimizer Supervisor - Product Datasheet">
              <a:extLst>
                <a:ext uri="{FF2B5EF4-FFF2-40B4-BE49-F238E27FC236}">
                  <a16:creationId xmlns:a16="http://schemas.microsoft.com/office/drawing/2014/main" id="{56542D61-8B5E-C83B-07C9-E2990A2B7C7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62128" y="1517772"/>
              <a:ext cx="3594243" cy="2930247"/>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D5921027-BC48-E178-F747-2032392E49D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52784" y="1715020"/>
              <a:ext cx="3412929" cy="2102600"/>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TextBox 26">
            <a:extLst>
              <a:ext uri="{FF2B5EF4-FFF2-40B4-BE49-F238E27FC236}">
                <a16:creationId xmlns:a16="http://schemas.microsoft.com/office/drawing/2014/main" id="{6262B855-2F0E-7C87-C3EA-A0E457C40EB3}"/>
              </a:ext>
            </a:extLst>
          </p:cNvPr>
          <p:cNvSpPr txBox="1"/>
          <p:nvPr/>
        </p:nvSpPr>
        <p:spPr>
          <a:xfrm>
            <a:off x="401320" y="2325180"/>
            <a:ext cx="953154" cy="66176"/>
          </a:xfrm>
          <a:prstGeom prst="rect">
            <a:avLst/>
          </a:prstGeom>
          <a:noFill/>
        </p:spPr>
        <p:txBody>
          <a:bodyPr wrap="square" lIns="0" tIns="0" rIns="0" bIns="0" rtlCol="0">
            <a:noAutofit/>
          </a:bodyPr>
          <a:lstStyle/>
          <a:p>
            <a:pPr algn="ctr">
              <a:spcAft>
                <a:spcPts val="600"/>
              </a:spcAft>
            </a:pPr>
            <a:r>
              <a:rPr lang="en-GB" sz="1000" b="1">
                <a:solidFill>
                  <a:prstClr val="black"/>
                </a:solidFill>
                <a:latin typeface="+mj-lt"/>
              </a:rPr>
              <a:t>OPTIMIZER</a:t>
            </a:r>
            <a:endParaRPr lang="en-US" sz="1000" b="1" err="1">
              <a:solidFill>
                <a:prstClr val="black"/>
              </a:solidFill>
              <a:latin typeface="+mj-lt"/>
            </a:endParaRPr>
          </a:p>
        </p:txBody>
      </p:sp>
      <p:sp>
        <p:nvSpPr>
          <p:cNvPr id="28" name="TextBox 27">
            <a:extLst>
              <a:ext uri="{FF2B5EF4-FFF2-40B4-BE49-F238E27FC236}">
                <a16:creationId xmlns:a16="http://schemas.microsoft.com/office/drawing/2014/main" id="{6F3D6E3B-B0C9-E034-77D2-DC01A3942E18}"/>
              </a:ext>
            </a:extLst>
          </p:cNvPr>
          <p:cNvSpPr txBox="1"/>
          <p:nvPr/>
        </p:nvSpPr>
        <p:spPr>
          <a:xfrm>
            <a:off x="405130" y="3391980"/>
            <a:ext cx="953154" cy="66176"/>
          </a:xfrm>
          <a:prstGeom prst="rect">
            <a:avLst/>
          </a:prstGeom>
          <a:noFill/>
        </p:spPr>
        <p:txBody>
          <a:bodyPr wrap="square" lIns="0" tIns="0" rIns="0" bIns="0" rtlCol="0">
            <a:noAutofit/>
          </a:bodyPr>
          <a:lstStyle/>
          <a:p>
            <a:pPr algn="ctr">
              <a:spcAft>
                <a:spcPts val="600"/>
              </a:spcAft>
            </a:pPr>
            <a:r>
              <a:rPr lang="en-GB" sz="1000" b="1">
                <a:solidFill>
                  <a:prstClr val="black"/>
                </a:solidFill>
                <a:latin typeface="+mj-lt"/>
              </a:rPr>
              <a:t>IQVISION</a:t>
            </a:r>
            <a:endParaRPr lang="en-US" sz="1000" b="1" err="1">
              <a:solidFill>
                <a:prstClr val="black"/>
              </a:solidFill>
              <a:latin typeface="+mj-lt"/>
            </a:endParaRPr>
          </a:p>
        </p:txBody>
      </p:sp>
      <p:sp>
        <p:nvSpPr>
          <p:cNvPr id="29" name="TextBox 28">
            <a:extLst>
              <a:ext uri="{FF2B5EF4-FFF2-40B4-BE49-F238E27FC236}">
                <a16:creationId xmlns:a16="http://schemas.microsoft.com/office/drawing/2014/main" id="{8B68DF77-69C3-DB3D-0278-3DD6419AB5EF}"/>
              </a:ext>
            </a:extLst>
          </p:cNvPr>
          <p:cNvSpPr txBox="1"/>
          <p:nvPr/>
        </p:nvSpPr>
        <p:spPr>
          <a:xfrm>
            <a:off x="1746250" y="3395790"/>
            <a:ext cx="953154" cy="66176"/>
          </a:xfrm>
          <a:prstGeom prst="rect">
            <a:avLst/>
          </a:prstGeom>
          <a:noFill/>
        </p:spPr>
        <p:txBody>
          <a:bodyPr wrap="square" lIns="0" tIns="0" rIns="0" bIns="0" rtlCol="0">
            <a:noAutofit/>
          </a:bodyPr>
          <a:lstStyle/>
          <a:p>
            <a:pPr algn="ctr">
              <a:spcAft>
                <a:spcPts val="600"/>
              </a:spcAft>
            </a:pPr>
            <a:r>
              <a:rPr lang="en-GB" sz="1000" b="1">
                <a:solidFill>
                  <a:prstClr val="black"/>
                </a:solidFill>
                <a:latin typeface="+mj-lt"/>
              </a:rPr>
              <a:t>OTIMIZER ADVANCED</a:t>
            </a:r>
            <a:endParaRPr lang="en-US" sz="1000" b="1" err="1">
              <a:solidFill>
                <a:prstClr val="black"/>
              </a:solidFill>
              <a:latin typeface="+mj-lt"/>
            </a:endParaRPr>
          </a:p>
        </p:txBody>
      </p:sp>
      <p:sp>
        <p:nvSpPr>
          <p:cNvPr id="30" name="TextBox 29">
            <a:extLst>
              <a:ext uri="{FF2B5EF4-FFF2-40B4-BE49-F238E27FC236}">
                <a16:creationId xmlns:a16="http://schemas.microsoft.com/office/drawing/2014/main" id="{D254AA82-1638-3A99-FD3E-73F914C0B1A2}"/>
              </a:ext>
            </a:extLst>
          </p:cNvPr>
          <p:cNvSpPr txBox="1"/>
          <p:nvPr/>
        </p:nvSpPr>
        <p:spPr>
          <a:xfrm>
            <a:off x="1746250" y="2298636"/>
            <a:ext cx="953154" cy="66176"/>
          </a:xfrm>
          <a:prstGeom prst="rect">
            <a:avLst/>
          </a:prstGeom>
          <a:noFill/>
        </p:spPr>
        <p:txBody>
          <a:bodyPr wrap="square" lIns="0" tIns="0" rIns="0" bIns="0" rtlCol="0">
            <a:noAutofit/>
          </a:bodyPr>
          <a:lstStyle/>
          <a:p>
            <a:pPr algn="ctr">
              <a:spcAft>
                <a:spcPts val="600"/>
              </a:spcAft>
            </a:pPr>
            <a:r>
              <a:rPr lang="en-GB" sz="1000" b="1">
                <a:solidFill>
                  <a:prstClr val="black"/>
                </a:solidFill>
                <a:latin typeface="+mj-lt"/>
              </a:rPr>
              <a:t>JACE 9000</a:t>
            </a:r>
            <a:endParaRPr lang="en-US" sz="1000" b="1" err="1">
              <a:solidFill>
                <a:prstClr val="black"/>
              </a:solidFill>
              <a:latin typeface="+mj-lt"/>
            </a:endParaRPr>
          </a:p>
        </p:txBody>
      </p:sp>
      <p:sp>
        <p:nvSpPr>
          <p:cNvPr id="31" name="TextBox 30">
            <a:extLst>
              <a:ext uri="{FF2B5EF4-FFF2-40B4-BE49-F238E27FC236}">
                <a16:creationId xmlns:a16="http://schemas.microsoft.com/office/drawing/2014/main" id="{3C878DF9-20A7-A3C1-45CF-824888562D83}"/>
              </a:ext>
            </a:extLst>
          </p:cNvPr>
          <p:cNvSpPr txBox="1"/>
          <p:nvPr/>
        </p:nvSpPr>
        <p:spPr>
          <a:xfrm>
            <a:off x="2966586" y="2807620"/>
            <a:ext cx="953154" cy="66176"/>
          </a:xfrm>
          <a:prstGeom prst="rect">
            <a:avLst/>
          </a:prstGeom>
          <a:noFill/>
        </p:spPr>
        <p:txBody>
          <a:bodyPr wrap="square" lIns="0" tIns="0" rIns="0" bIns="0" rtlCol="0">
            <a:noAutofit/>
          </a:bodyPr>
          <a:lstStyle/>
          <a:p>
            <a:pPr algn="ctr">
              <a:spcAft>
                <a:spcPts val="600"/>
              </a:spcAft>
            </a:pPr>
            <a:r>
              <a:rPr lang="en-GB" sz="1000" b="1">
                <a:solidFill>
                  <a:prstClr val="black"/>
                </a:solidFill>
                <a:latin typeface="+mj-lt"/>
              </a:rPr>
              <a:t>FORGE GATEWAY</a:t>
            </a:r>
            <a:endParaRPr lang="en-US" sz="1000" b="1" err="1">
              <a:solidFill>
                <a:prstClr val="black"/>
              </a:solidFill>
              <a:latin typeface="+mj-lt"/>
            </a:endParaRPr>
          </a:p>
        </p:txBody>
      </p:sp>
      <p:pic>
        <p:nvPicPr>
          <p:cNvPr id="10" name="Picture 9">
            <a:extLst>
              <a:ext uri="{FF2B5EF4-FFF2-40B4-BE49-F238E27FC236}">
                <a16:creationId xmlns:a16="http://schemas.microsoft.com/office/drawing/2014/main" id="{6F08397C-04B9-0360-9442-352352B36391}"/>
              </a:ext>
            </a:extLst>
          </p:cNvPr>
          <p:cNvPicPr>
            <a:picLocks noChangeAspect="1"/>
          </p:cNvPicPr>
          <p:nvPr/>
        </p:nvPicPr>
        <p:blipFill>
          <a:blip r:embed="rId11"/>
          <a:stretch>
            <a:fillRect/>
          </a:stretch>
        </p:blipFill>
        <p:spPr>
          <a:xfrm>
            <a:off x="8267700" y="1256862"/>
            <a:ext cx="2618984" cy="1579415"/>
          </a:xfrm>
          <a:prstGeom prst="rect">
            <a:avLst/>
          </a:prstGeom>
        </p:spPr>
      </p:pic>
      <p:pic>
        <p:nvPicPr>
          <p:cNvPr id="19" name="Picture 18">
            <a:extLst>
              <a:ext uri="{FF2B5EF4-FFF2-40B4-BE49-F238E27FC236}">
                <a16:creationId xmlns:a16="http://schemas.microsoft.com/office/drawing/2014/main" id="{588F24B4-B17D-65C1-BA64-A38880DC2B7F}"/>
              </a:ext>
            </a:extLst>
          </p:cNvPr>
          <p:cNvPicPr>
            <a:picLocks noChangeAspect="1"/>
          </p:cNvPicPr>
          <p:nvPr/>
        </p:nvPicPr>
        <p:blipFill>
          <a:blip r:embed="rId12"/>
          <a:stretch>
            <a:fillRect/>
          </a:stretch>
        </p:blipFill>
        <p:spPr>
          <a:xfrm>
            <a:off x="8635717" y="1739461"/>
            <a:ext cx="2632358" cy="1579415"/>
          </a:xfrm>
          <a:prstGeom prst="rect">
            <a:avLst/>
          </a:prstGeom>
        </p:spPr>
      </p:pic>
      <p:pic>
        <p:nvPicPr>
          <p:cNvPr id="21" name="Picture 20">
            <a:extLst>
              <a:ext uri="{FF2B5EF4-FFF2-40B4-BE49-F238E27FC236}">
                <a16:creationId xmlns:a16="http://schemas.microsoft.com/office/drawing/2014/main" id="{4BF5D8FE-34E9-7464-15CD-CE760BC8FB25}"/>
              </a:ext>
            </a:extLst>
          </p:cNvPr>
          <p:cNvPicPr>
            <a:picLocks noChangeAspect="1"/>
          </p:cNvPicPr>
          <p:nvPr/>
        </p:nvPicPr>
        <p:blipFill>
          <a:blip r:embed="rId13"/>
          <a:stretch>
            <a:fillRect/>
          </a:stretch>
        </p:blipFill>
        <p:spPr>
          <a:xfrm>
            <a:off x="9286303" y="2269643"/>
            <a:ext cx="2637256" cy="1579415"/>
          </a:xfrm>
          <a:prstGeom prst="rect">
            <a:avLst/>
          </a:prstGeom>
        </p:spPr>
      </p:pic>
      <p:sp>
        <p:nvSpPr>
          <p:cNvPr id="4" name="Rectangle 3">
            <a:extLst>
              <a:ext uri="{FF2B5EF4-FFF2-40B4-BE49-F238E27FC236}">
                <a16:creationId xmlns:a16="http://schemas.microsoft.com/office/drawing/2014/main" id="{832DC003-7D0A-8B6C-2B81-50306B2EC550}"/>
              </a:ext>
            </a:extLst>
          </p:cNvPr>
          <p:cNvSpPr/>
          <p:nvPr/>
        </p:nvSpPr>
        <p:spPr>
          <a:xfrm>
            <a:off x="7367842" y="102664"/>
            <a:ext cx="1117600" cy="49784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Include</a:t>
            </a:r>
          </a:p>
        </p:txBody>
      </p:sp>
    </p:spTree>
    <p:extLst>
      <p:ext uri="{BB962C8B-B14F-4D97-AF65-F5344CB8AC3E}">
        <p14:creationId xmlns:p14="http://schemas.microsoft.com/office/powerpoint/2010/main" val="7700918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1F192-E9BF-F934-866C-571CC2AED521}"/>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A3DA682D-071B-2F32-08B2-0F83B211B56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8" name="think-cell data - do not delete" hidden="1">
                        <a:extLst>
                          <a:ext uri="{FF2B5EF4-FFF2-40B4-BE49-F238E27FC236}">
                            <a16:creationId xmlns:a16="http://schemas.microsoft.com/office/drawing/2014/main" id="{A3DA682D-071B-2F32-08B2-0F83B211B56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0B0A4556-E677-09C8-A303-67DFC87C9569}"/>
              </a:ext>
            </a:extLst>
          </p:cNvPr>
          <p:cNvSpPr>
            <a:spLocks noGrp="1"/>
          </p:cNvSpPr>
          <p:nvPr>
            <p:ph type="title"/>
          </p:nvPr>
        </p:nvSpPr>
        <p:spPr>
          <a:xfrm>
            <a:off x="495299" y="282969"/>
            <a:ext cx="11201401" cy="697883"/>
          </a:xfrm>
        </p:spPr>
        <p:txBody>
          <a:bodyPr vert="horz"/>
          <a:lstStyle/>
          <a:p>
            <a:r>
              <a:rPr kumimoji="0" lang="en-US" sz="2800" b="0" i="0" u="none" strike="noStrike" kern="1200" cap="all" spc="-150" normalizeH="0" baseline="0" noProof="0">
                <a:ln>
                  <a:noFill/>
                </a:ln>
                <a:effectLst/>
                <a:uLnTx/>
                <a:uFillTx/>
                <a:latin typeface="+mj-lt"/>
                <a:ea typeface="+mj-ea"/>
                <a:cs typeface="+mj-cs"/>
              </a:rPr>
              <a:t>TIERED Software</a:t>
            </a:r>
            <a:r>
              <a:rPr lang="en-US" sz="2800" spc="-150"/>
              <a:t> PACKAGES</a:t>
            </a:r>
            <a:br>
              <a:rPr kumimoji="0" lang="en-US" sz="2800" b="0" i="0" u="none" strike="noStrike" kern="1200" cap="all" spc="-150" normalizeH="0" baseline="0" noProof="0">
                <a:ln>
                  <a:noFill/>
                </a:ln>
                <a:effectLst/>
                <a:uLnTx/>
                <a:uFillTx/>
                <a:latin typeface="+mj-lt"/>
                <a:ea typeface="+mj-ea"/>
                <a:cs typeface="+mj-cs"/>
              </a:rPr>
            </a:br>
            <a:endParaRPr lang="en-US" sz="2800"/>
          </a:p>
        </p:txBody>
      </p:sp>
      <p:sp>
        <p:nvSpPr>
          <p:cNvPr id="4" name="Slide Number Placeholder 3">
            <a:extLst>
              <a:ext uri="{FF2B5EF4-FFF2-40B4-BE49-F238E27FC236}">
                <a16:creationId xmlns:a16="http://schemas.microsoft.com/office/drawing/2014/main" id="{B7314204-22D8-1572-3313-127E72AD04DC}"/>
              </a:ext>
            </a:extLst>
          </p:cNvPr>
          <p:cNvSpPr>
            <a:spLocks noGrp="1"/>
          </p:cNvSpPr>
          <p:nvPr>
            <p:ph type="sldNum" sz="quarter" idx="12"/>
          </p:nvPr>
        </p:nvSpPr>
        <p:spPr>
          <a:xfrm>
            <a:off x="11124693" y="6405102"/>
            <a:ext cx="496945" cy="23761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800" b="1"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800" b="1" i="0" u="none" strike="noStrike" kern="1200" cap="none" spc="0" normalizeH="0" baseline="0" noProof="0">
              <a:ln>
                <a:noFill/>
              </a:ln>
              <a:solidFill>
                <a:srgbClr val="707070"/>
              </a:solidFill>
              <a:effectLst/>
              <a:uLnTx/>
              <a:uFillTx/>
              <a:latin typeface="Arial"/>
              <a:ea typeface="+mn-ea"/>
              <a:cs typeface="+mn-cs"/>
            </a:endParaRPr>
          </a:p>
        </p:txBody>
      </p:sp>
      <p:grpSp>
        <p:nvGrpSpPr>
          <p:cNvPr id="23" name="Group 22">
            <a:extLst>
              <a:ext uri="{FF2B5EF4-FFF2-40B4-BE49-F238E27FC236}">
                <a16:creationId xmlns:a16="http://schemas.microsoft.com/office/drawing/2014/main" id="{9FF29B87-E689-0469-7233-E8DC71D3C46C}"/>
              </a:ext>
            </a:extLst>
          </p:cNvPr>
          <p:cNvGrpSpPr/>
          <p:nvPr/>
        </p:nvGrpSpPr>
        <p:grpSpPr>
          <a:xfrm>
            <a:off x="736031" y="696908"/>
            <a:ext cx="3909709" cy="906268"/>
            <a:chOff x="495297" y="847589"/>
            <a:chExt cx="3909709" cy="870450"/>
          </a:xfrm>
        </p:grpSpPr>
        <p:sp>
          <p:nvSpPr>
            <p:cNvPr id="10" name="Rectangle 9">
              <a:extLst>
                <a:ext uri="{FF2B5EF4-FFF2-40B4-BE49-F238E27FC236}">
                  <a16:creationId xmlns:a16="http://schemas.microsoft.com/office/drawing/2014/main" id="{881AE212-6222-02AC-6C29-3C1242E9D1DF}"/>
                </a:ext>
              </a:extLst>
            </p:cNvPr>
            <p:cNvSpPr/>
            <p:nvPr/>
          </p:nvSpPr>
          <p:spPr>
            <a:xfrm>
              <a:off x="495297" y="1148467"/>
              <a:ext cx="3909709" cy="56957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000" rIns="54000" bIns="10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Black"/>
                  <a:ea typeface="+mn-ea"/>
                  <a:cs typeface="+mn-cs"/>
                </a:rPr>
                <a:t>Connect</a:t>
              </a:r>
              <a:endParaRPr kumimoji="0" lang="en-US" sz="1100" b="0" i="0" u="none" strike="noStrike" kern="1200" cap="none" spc="0" normalizeH="0" baseline="0" noProof="0">
                <a:ln>
                  <a:noFill/>
                </a:ln>
                <a:solidFill>
                  <a:prstClr val="black"/>
                </a:solidFill>
                <a:effectLst/>
                <a:uLnTx/>
                <a:uFillTx/>
                <a:latin typeface="Arial Black"/>
                <a:ea typeface="+mn-ea"/>
                <a:cs typeface="+mn-cs"/>
              </a:endParaRPr>
            </a:p>
          </p:txBody>
        </p:sp>
        <p:sp>
          <p:nvSpPr>
            <p:cNvPr id="30" name="TextBox 29">
              <a:extLst>
                <a:ext uri="{FF2B5EF4-FFF2-40B4-BE49-F238E27FC236}">
                  <a16:creationId xmlns:a16="http://schemas.microsoft.com/office/drawing/2014/main" id="{D892C9A6-0945-73CE-DA8E-B3E08224E594}"/>
                </a:ext>
              </a:extLst>
            </p:cNvPr>
            <p:cNvSpPr txBox="1"/>
            <p:nvPr/>
          </p:nvSpPr>
          <p:spPr>
            <a:xfrm>
              <a:off x="1826578" y="1147409"/>
              <a:ext cx="2489388" cy="561822"/>
            </a:xfrm>
            <a:prstGeom prst="rect">
              <a:avLst/>
            </a:prstGeom>
            <a:noFill/>
          </p:spPr>
          <p:txBody>
            <a:bodyPr wrap="square" lIns="0" tIns="0" rIns="0" bIns="0" rtlCol="0" anchor="ctr">
              <a:noAutofit/>
            </a:bodyPr>
            <a:lstStyle/>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rPr>
                <a:t>KPI Dashboard</a:t>
              </a:r>
            </a:p>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US" sz="1000" i="1">
                  <a:solidFill>
                    <a:prstClr val="black"/>
                  </a:solidFill>
                  <a:latin typeface="Aptos Narrow" panose="020B0004020202020204" pitchFamily="34" charset="0"/>
                </a:rPr>
                <a:t>RBM</a:t>
              </a:r>
              <a:endPar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endParaRPr>
            </a:p>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rPr>
                <a:t>Remote</a:t>
              </a:r>
            </a:p>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rPr>
                <a:t>Opportunity &amp; Obsolescence Tool</a:t>
              </a:r>
            </a:p>
          </p:txBody>
        </p:sp>
        <p:cxnSp>
          <p:nvCxnSpPr>
            <p:cNvPr id="32" name="Straight Connector 31">
              <a:extLst>
                <a:ext uri="{FF2B5EF4-FFF2-40B4-BE49-F238E27FC236}">
                  <a16:creationId xmlns:a16="http://schemas.microsoft.com/office/drawing/2014/main" id="{FEC37ED8-52B2-1BC5-98BF-CF2A11D941B6}"/>
                </a:ext>
              </a:extLst>
            </p:cNvPr>
            <p:cNvCxnSpPr>
              <a:cxnSpLocks/>
            </p:cNvCxnSpPr>
            <p:nvPr/>
          </p:nvCxnSpPr>
          <p:spPr>
            <a:xfrm>
              <a:off x="1754367" y="1148467"/>
              <a:ext cx="0" cy="457200"/>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82BA1825-2D1F-521F-38F1-601FF7AE168B}"/>
                </a:ext>
              </a:extLst>
            </p:cNvPr>
            <p:cNvSpPr/>
            <p:nvPr/>
          </p:nvSpPr>
          <p:spPr>
            <a:xfrm>
              <a:off x="495297" y="847589"/>
              <a:ext cx="3909709" cy="274320"/>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prstClr val="white"/>
                  </a:solidFill>
                  <a:latin typeface="Arial Black"/>
                </a:rPr>
                <a:t>Starter Package </a:t>
              </a:r>
              <a:r>
                <a:rPr kumimoji="0" lang="en-US" sz="1200" b="0" i="0" u="none" strike="noStrike" kern="1200" cap="none" spc="0" normalizeH="0" baseline="0" noProof="0">
                  <a:ln>
                    <a:noFill/>
                  </a:ln>
                  <a:solidFill>
                    <a:prstClr val="white"/>
                  </a:solidFill>
                  <a:effectLst/>
                  <a:uLnTx/>
                  <a:uFillTx/>
                  <a:latin typeface="Arial Black"/>
                  <a:ea typeface="+mn-ea"/>
                  <a:cs typeface="+mn-cs"/>
                </a:rPr>
                <a:t> </a:t>
              </a:r>
            </a:p>
          </p:txBody>
        </p:sp>
      </p:grpSp>
      <p:grpSp>
        <p:nvGrpSpPr>
          <p:cNvPr id="22" name="Group 21">
            <a:extLst>
              <a:ext uri="{FF2B5EF4-FFF2-40B4-BE49-F238E27FC236}">
                <a16:creationId xmlns:a16="http://schemas.microsoft.com/office/drawing/2014/main" id="{C9CB15A9-7146-AF35-F1DD-562F9E9D6C80}"/>
              </a:ext>
            </a:extLst>
          </p:cNvPr>
          <p:cNvGrpSpPr/>
          <p:nvPr/>
        </p:nvGrpSpPr>
        <p:grpSpPr>
          <a:xfrm>
            <a:off x="736031" y="1713791"/>
            <a:ext cx="3909709" cy="1001185"/>
            <a:chOff x="495297" y="1799915"/>
            <a:chExt cx="3909709" cy="1001185"/>
          </a:xfrm>
        </p:grpSpPr>
        <p:sp>
          <p:nvSpPr>
            <p:cNvPr id="41" name="Rectangle 40">
              <a:extLst>
                <a:ext uri="{FF2B5EF4-FFF2-40B4-BE49-F238E27FC236}">
                  <a16:creationId xmlns:a16="http://schemas.microsoft.com/office/drawing/2014/main" id="{E6CF1816-CF62-52EA-3C38-0D8396B75054}"/>
                </a:ext>
              </a:extLst>
            </p:cNvPr>
            <p:cNvSpPr/>
            <p:nvPr/>
          </p:nvSpPr>
          <p:spPr>
            <a:xfrm>
              <a:off x="495297" y="2092553"/>
              <a:ext cx="3909709" cy="69300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000" rIns="54000" bIns="10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Black"/>
                  <a:ea typeface="+mn-ea"/>
                  <a:cs typeface="+mn-cs"/>
                </a:rPr>
                <a:t>Connect +</a:t>
              </a:r>
            </a:p>
          </p:txBody>
        </p:sp>
        <p:sp>
          <p:nvSpPr>
            <p:cNvPr id="43" name="TextBox 42">
              <a:extLst>
                <a:ext uri="{FF2B5EF4-FFF2-40B4-BE49-F238E27FC236}">
                  <a16:creationId xmlns:a16="http://schemas.microsoft.com/office/drawing/2014/main" id="{0B9FC8DF-CCE4-7C5E-8325-095735A9804D}"/>
                </a:ext>
              </a:extLst>
            </p:cNvPr>
            <p:cNvSpPr txBox="1"/>
            <p:nvPr/>
          </p:nvSpPr>
          <p:spPr>
            <a:xfrm>
              <a:off x="1826578" y="2108208"/>
              <a:ext cx="2489388" cy="692892"/>
            </a:xfrm>
            <a:prstGeom prst="rect">
              <a:avLst/>
            </a:prstGeom>
            <a:noFill/>
          </p:spPr>
          <p:txBody>
            <a:bodyPr wrap="square" lIns="0" tIns="0" rIns="0" bIns="0" rtlCol="0" anchor="ctr">
              <a:noAutofit/>
            </a:bodyPr>
            <a:lstStyle/>
            <a:p>
              <a:pPr marL="171450" marR="0" lvl="0" indent="-171450" algn="l" defTabSz="914400" rtl="0" eaLnBrk="1" fontAlgn="ctr" latinLnBrk="0" hangingPunct="1">
                <a:lnSpc>
                  <a:spcPts val="1000"/>
                </a:lnSpc>
                <a:spcBef>
                  <a:spcPts val="0"/>
                </a:spcBef>
                <a:spcAft>
                  <a:spcPts val="0"/>
                </a:spcAft>
                <a:buClrTx/>
                <a:buSzTx/>
                <a:buFont typeface="Arial" panose="020B0604020202020204" pitchFamily="34" charset="0"/>
                <a:buChar char="•"/>
                <a:tabLst/>
                <a:defRPr/>
              </a:pPr>
              <a:r>
                <a:rPr kumimoji="0" lang="en-US" sz="1000" b="0" i="1" u="none" strike="noStrike" kern="1200" cap="none" spc="0" normalizeH="0" baseline="0" noProof="0" err="1">
                  <a:ln>
                    <a:noFill/>
                  </a:ln>
                  <a:solidFill>
                    <a:prstClr val="black"/>
                  </a:solidFill>
                  <a:effectLst/>
                  <a:uLnTx/>
                  <a:uFillTx/>
                  <a:latin typeface="Aptos Narrow" panose="020B0004020202020204" pitchFamily="34" charset="0"/>
                  <a:ea typeface="+mn-ea"/>
                  <a:cs typeface="+mn-cs"/>
                </a:rPr>
                <a:t>PdM</a:t>
              </a:r>
              <a:r>
                <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rPr>
                <a:t> service case mgmt. (Analytical rules)</a:t>
              </a:r>
            </a:p>
            <a:p>
              <a:pPr marL="171450" marR="0" lvl="0" indent="-171450" algn="l" defTabSz="914400" rtl="0" eaLnBrk="1" fontAlgn="ctr" latinLnBrk="0" hangingPunct="1">
                <a:lnSpc>
                  <a:spcPts val="1000"/>
                </a:lnSpc>
                <a:spcBef>
                  <a:spcPts val="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rPr>
                <a:t>Remote Digital PPM with compliance reports</a:t>
              </a:r>
            </a:p>
            <a:p>
              <a:pPr marL="171450" marR="0" lvl="0" indent="-171450" algn="l" defTabSz="914400" rtl="0" eaLnBrk="1" fontAlgn="ctr" latinLnBrk="0" hangingPunct="1">
                <a:lnSpc>
                  <a:spcPts val="1000"/>
                </a:lnSpc>
                <a:spcBef>
                  <a:spcPts val="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rPr>
                <a:t>OTA upgrade &amp; Asset 360</a:t>
              </a:r>
            </a:p>
            <a:p>
              <a:pPr marL="171450" marR="0" lvl="0" indent="-171450" algn="l" defTabSz="914400" rtl="0" eaLnBrk="1" fontAlgn="ctr" latinLnBrk="0" hangingPunct="1">
                <a:lnSpc>
                  <a:spcPts val="1000"/>
                </a:lnSpc>
                <a:spcBef>
                  <a:spcPts val="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rPr>
                <a:t>Maintenance Assist</a:t>
              </a:r>
            </a:p>
          </p:txBody>
        </p:sp>
        <p:cxnSp>
          <p:nvCxnSpPr>
            <p:cNvPr id="44" name="Straight Connector 43">
              <a:extLst>
                <a:ext uri="{FF2B5EF4-FFF2-40B4-BE49-F238E27FC236}">
                  <a16:creationId xmlns:a16="http://schemas.microsoft.com/office/drawing/2014/main" id="{7128DD83-F56C-572D-794F-385D7006D2F7}"/>
                </a:ext>
              </a:extLst>
            </p:cNvPr>
            <p:cNvCxnSpPr>
              <a:cxnSpLocks/>
            </p:cNvCxnSpPr>
            <p:nvPr/>
          </p:nvCxnSpPr>
          <p:spPr>
            <a:xfrm>
              <a:off x="1754367" y="2136390"/>
              <a:ext cx="0" cy="548640"/>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5CBEC1B9-37C4-E942-FA04-174336CE8D8E}"/>
                </a:ext>
              </a:extLst>
            </p:cNvPr>
            <p:cNvSpPr/>
            <p:nvPr/>
          </p:nvSpPr>
          <p:spPr>
            <a:xfrm>
              <a:off x="495297" y="1799915"/>
              <a:ext cx="3909709" cy="274320"/>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prstClr val="white"/>
                  </a:solidFill>
                  <a:latin typeface="Arial Black"/>
                </a:rPr>
                <a:t>A</a:t>
              </a:r>
              <a:r>
                <a:rPr lang="en-US" sz="1200">
                  <a:solidFill>
                    <a:prstClr val="white"/>
                  </a:solidFill>
                  <a:latin typeface="Arial Black"/>
                </a:rPr>
                <a:t>dd On Sale</a:t>
              </a:r>
              <a:endParaRPr kumimoji="0" lang="en-US" sz="1200" b="0" i="0" u="none" strike="noStrike" kern="1200" cap="none" spc="0" normalizeH="0" baseline="0" noProof="0">
                <a:ln>
                  <a:noFill/>
                </a:ln>
                <a:solidFill>
                  <a:prstClr val="white"/>
                </a:solidFill>
                <a:effectLst/>
                <a:uLnTx/>
                <a:uFillTx/>
                <a:latin typeface="Arial Black"/>
                <a:ea typeface="+mn-ea"/>
                <a:cs typeface="+mn-cs"/>
              </a:endParaRPr>
            </a:p>
          </p:txBody>
        </p:sp>
      </p:grpSp>
      <p:grpSp>
        <p:nvGrpSpPr>
          <p:cNvPr id="21" name="Group 20">
            <a:extLst>
              <a:ext uri="{FF2B5EF4-FFF2-40B4-BE49-F238E27FC236}">
                <a16:creationId xmlns:a16="http://schemas.microsoft.com/office/drawing/2014/main" id="{F39676E9-B570-A450-C730-0194B305DF0B}"/>
              </a:ext>
            </a:extLst>
          </p:cNvPr>
          <p:cNvGrpSpPr/>
          <p:nvPr/>
        </p:nvGrpSpPr>
        <p:grpSpPr>
          <a:xfrm>
            <a:off x="736031" y="3765600"/>
            <a:ext cx="3957960" cy="888280"/>
            <a:chOff x="495297" y="2842847"/>
            <a:chExt cx="3957960" cy="1011164"/>
          </a:xfrm>
        </p:grpSpPr>
        <p:sp>
          <p:nvSpPr>
            <p:cNvPr id="78" name="Rectangle 77">
              <a:extLst>
                <a:ext uri="{FF2B5EF4-FFF2-40B4-BE49-F238E27FC236}">
                  <a16:creationId xmlns:a16="http://schemas.microsoft.com/office/drawing/2014/main" id="{BFEDD05E-3B93-0350-22C3-AA18B4DA69DB}"/>
                </a:ext>
              </a:extLst>
            </p:cNvPr>
            <p:cNvSpPr/>
            <p:nvPr/>
          </p:nvSpPr>
          <p:spPr>
            <a:xfrm>
              <a:off x="495297" y="3155539"/>
              <a:ext cx="3909709" cy="69847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000" rIns="54000" bIns="10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Black"/>
                  <a:ea typeface="+mn-ea"/>
                  <a:cs typeface="+mn-cs"/>
                </a:rPr>
                <a:t>Forge Insight &amp;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Black"/>
                  <a:ea typeface="+mn-ea"/>
                  <a:cs typeface="+mn-cs"/>
                </a:rPr>
                <a:t>Dashboard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Black"/>
                  <a:ea typeface="+mn-ea"/>
                  <a:cs typeface="+mn-cs"/>
                </a:rPr>
                <a:t>Builder</a:t>
              </a:r>
            </a:p>
          </p:txBody>
        </p:sp>
        <p:sp>
          <p:nvSpPr>
            <p:cNvPr id="79" name="TextBox 78">
              <a:extLst>
                <a:ext uri="{FF2B5EF4-FFF2-40B4-BE49-F238E27FC236}">
                  <a16:creationId xmlns:a16="http://schemas.microsoft.com/office/drawing/2014/main" id="{77494886-2A4A-D2B4-1652-D3A085CC3FE2}"/>
                </a:ext>
              </a:extLst>
            </p:cNvPr>
            <p:cNvSpPr txBox="1"/>
            <p:nvPr/>
          </p:nvSpPr>
          <p:spPr>
            <a:xfrm>
              <a:off x="1826577" y="3154480"/>
              <a:ext cx="2626680" cy="699531"/>
            </a:xfrm>
            <a:prstGeom prst="rect">
              <a:avLst/>
            </a:prstGeom>
            <a:noFill/>
          </p:spPr>
          <p:txBody>
            <a:bodyPr wrap="square" lIns="0" tIns="0" rIns="0" bIns="0" rtlCol="0" anchor="ctr">
              <a:noAutofit/>
            </a:bodyPr>
            <a:lstStyle/>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rPr>
                <a:t>Custom Report &amp; Dashboard Builder</a:t>
              </a:r>
            </a:p>
          </p:txBody>
        </p:sp>
        <p:cxnSp>
          <p:nvCxnSpPr>
            <p:cNvPr id="80" name="Straight Connector 79">
              <a:extLst>
                <a:ext uri="{FF2B5EF4-FFF2-40B4-BE49-F238E27FC236}">
                  <a16:creationId xmlns:a16="http://schemas.microsoft.com/office/drawing/2014/main" id="{FE1A5B69-E5B6-F773-E43A-E39BA9A5BEC5}"/>
                </a:ext>
              </a:extLst>
            </p:cNvPr>
            <p:cNvCxnSpPr>
              <a:cxnSpLocks/>
            </p:cNvCxnSpPr>
            <p:nvPr/>
          </p:nvCxnSpPr>
          <p:spPr>
            <a:xfrm>
              <a:off x="1754367" y="3281759"/>
              <a:ext cx="0" cy="457200"/>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223C6A81-006D-4652-85B5-2BC0F5532A78}"/>
                </a:ext>
              </a:extLst>
            </p:cNvPr>
            <p:cNvSpPr/>
            <p:nvPr/>
          </p:nvSpPr>
          <p:spPr>
            <a:xfrm>
              <a:off x="495297" y="2842847"/>
              <a:ext cx="3909709" cy="274320"/>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Black"/>
                  <a:ea typeface="+mn-ea"/>
                  <a:cs typeface="+mn-cs"/>
                </a:rPr>
                <a:t>Add on Sale</a:t>
              </a:r>
            </a:p>
          </p:txBody>
        </p:sp>
      </p:grpSp>
      <p:grpSp>
        <p:nvGrpSpPr>
          <p:cNvPr id="20" name="Group 19">
            <a:extLst>
              <a:ext uri="{FF2B5EF4-FFF2-40B4-BE49-F238E27FC236}">
                <a16:creationId xmlns:a16="http://schemas.microsoft.com/office/drawing/2014/main" id="{2180A1A0-942E-C086-5657-BFDB2178C97A}"/>
              </a:ext>
            </a:extLst>
          </p:cNvPr>
          <p:cNvGrpSpPr/>
          <p:nvPr/>
        </p:nvGrpSpPr>
        <p:grpSpPr>
          <a:xfrm>
            <a:off x="736031" y="4766242"/>
            <a:ext cx="3909709" cy="827854"/>
            <a:chOff x="495297" y="3905692"/>
            <a:chExt cx="3909709" cy="999236"/>
          </a:xfrm>
        </p:grpSpPr>
        <p:sp>
          <p:nvSpPr>
            <p:cNvPr id="90" name="Rectangle 89">
              <a:extLst>
                <a:ext uri="{FF2B5EF4-FFF2-40B4-BE49-F238E27FC236}">
                  <a16:creationId xmlns:a16="http://schemas.microsoft.com/office/drawing/2014/main" id="{EF9CFF4B-5AFC-BE06-EEAF-3749DBE811A1}"/>
                </a:ext>
              </a:extLst>
            </p:cNvPr>
            <p:cNvSpPr/>
            <p:nvPr/>
          </p:nvSpPr>
          <p:spPr>
            <a:xfrm>
              <a:off x="495297" y="4217089"/>
              <a:ext cx="3909709" cy="66701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000" rIns="54000" bIns="10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Black"/>
                  <a:ea typeface="+mn-ea"/>
                  <a:cs typeface="+mn-cs"/>
                </a:rPr>
                <a:t>Forge Portfolio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Black"/>
                  <a:ea typeface="+mn-ea"/>
                  <a:cs typeface="+mn-cs"/>
                </a:rPr>
                <a:t>Manager</a:t>
              </a:r>
            </a:p>
          </p:txBody>
        </p:sp>
        <p:sp>
          <p:nvSpPr>
            <p:cNvPr id="91" name="TextBox 90">
              <a:extLst>
                <a:ext uri="{FF2B5EF4-FFF2-40B4-BE49-F238E27FC236}">
                  <a16:creationId xmlns:a16="http://schemas.microsoft.com/office/drawing/2014/main" id="{B112626D-6855-6536-8FE5-17961DDB6916}"/>
                </a:ext>
              </a:extLst>
            </p:cNvPr>
            <p:cNvSpPr txBox="1"/>
            <p:nvPr/>
          </p:nvSpPr>
          <p:spPr>
            <a:xfrm>
              <a:off x="1826578" y="4216030"/>
              <a:ext cx="2489388" cy="611221"/>
            </a:xfrm>
            <a:prstGeom prst="rect">
              <a:avLst/>
            </a:prstGeom>
            <a:noFill/>
          </p:spPr>
          <p:txBody>
            <a:bodyPr wrap="square" lIns="0" tIns="0" rIns="0" bIns="0" rtlCol="0" anchor="ctr">
              <a:noAutofit/>
            </a:bodyPr>
            <a:lstStyle/>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rPr>
                <a:t>Portfolio view of multiple sites</a:t>
              </a:r>
            </a:p>
          </p:txBody>
        </p:sp>
        <p:cxnSp>
          <p:nvCxnSpPr>
            <p:cNvPr id="92" name="Straight Connector 91">
              <a:extLst>
                <a:ext uri="{FF2B5EF4-FFF2-40B4-BE49-F238E27FC236}">
                  <a16:creationId xmlns:a16="http://schemas.microsoft.com/office/drawing/2014/main" id="{83212A10-4832-1A65-8EC2-D9722158E20F}"/>
                </a:ext>
              </a:extLst>
            </p:cNvPr>
            <p:cNvCxnSpPr>
              <a:cxnSpLocks/>
            </p:cNvCxnSpPr>
            <p:nvPr/>
          </p:nvCxnSpPr>
          <p:spPr>
            <a:xfrm>
              <a:off x="1754367" y="4335356"/>
              <a:ext cx="0" cy="569572"/>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93" name="Rectangle 92">
              <a:extLst>
                <a:ext uri="{FF2B5EF4-FFF2-40B4-BE49-F238E27FC236}">
                  <a16:creationId xmlns:a16="http://schemas.microsoft.com/office/drawing/2014/main" id="{7A972972-4845-7D34-FD6A-827A11032826}"/>
                </a:ext>
              </a:extLst>
            </p:cNvPr>
            <p:cNvSpPr/>
            <p:nvPr/>
          </p:nvSpPr>
          <p:spPr>
            <a:xfrm>
              <a:off x="495297" y="3905692"/>
              <a:ext cx="3909709" cy="274320"/>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Black"/>
                  <a:ea typeface="+mn-ea"/>
                  <a:cs typeface="+mn-cs"/>
                </a:rPr>
                <a:t>Add on Sale</a:t>
              </a:r>
            </a:p>
          </p:txBody>
        </p:sp>
      </p:grpSp>
      <p:grpSp>
        <p:nvGrpSpPr>
          <p:cNvPr id="19" name="Group 18">
            <a:extLst>
              <a:ext uri="{FF2B5EF4-FFF2-40B4-BE49-F238E27FC236}">
                <a16:creationId xmlns:a16="http://schemas.microsoft.com/office/drawing/2014/main" id="{A086ED93-79CE-1717-37CF-EBEC50F0DEF8}"/>
              </a:ext>
            </a:extLst>
          </p:cNvPr>
          <p:cNvGrpSpPr/>
          <p:nvPr/>
        </p:nvGrpSpPr>
        <p:grpSpPr>
          <a:xfrm>
            <a:off x="736031" y="5652607"/>
            <a:ext cx="3909709" cy="826131"/>
            <a:chOff x="495297" y="4949079"/>
            <a:chExt cx="3909709" cy="999236"/>
          </a:xfrm>
        </p:grpSpPr>
        <p:sp>
          <p:nvSpPr>
            <p:cNvPr id="14" name="Rectangle 13">
              <a:extLst>
                <a:ext uri="{FF2B5EF4-FFF2-40B4-BE49-F238E27FC236}">
                  <a16:creationId xmlns:a16="http://schemas.microsoft.com/office/drawing/2014/main" id="{4C138DE8-A1F9-4543-53A6-8D731A91DA93}"/>
                </a:ext>
              </a:extLst>
            </p:cNvPr>
            <p:cNvSpPr/>
            <p:nvPr/>
          </p:nvSpPr>
          <p:spPr>
            <a:xfrm>
              <a:off x="495297" y="5260476"/>
              <a:ext cx="3909709" cy="66701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000" rIns="54000" bIns="10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Black"/>
                  <a:ea typeface="+mn-ea"/>
                  <a:cs typeface="+mn-cs"/>
                </a:rPr>
                <a:t>Forge HBOC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Black"/>
                  <a:ea typeface="+mn-ea"/>
                  <a:cs typeface="+mn-cs"/>
                </a:rPr>
                <a:t>Services</a:t>
              </a:r>
            </a:p>
          </p:txBody>
        </p:sp>
        <p:sp>
          <p:nvSpPr>
            <p:cNvPr id="15" name="TextBox 14">
              <a:extLst>
                <a:ext uri="{FF2B5EF4-FFF2-40B4-BE49-F238E27FC236}">
                  <a16:creationId xmlns:a16="http://schemas.microsoft.com/office/drawing/2014/main" id="{B6CDF969-A76E-AC4A-973F-90E9F7A7DECD}"/>
                </a:ext>
              </a:extLst>
            </p:cNvPr>
            <p:cNvSpPr txBox="1"/>
            <p:nvPr/>
          </p:nvSpPr>
          <p:spPr>
            <a:xfrm>
              <a:off x="1826578" y="5259417"/>
              <a:ext cx="2489388" cy="611221"/>
            </a:xfrm>
            <a:prstGeom prst="rect">
              <a:avLst/>
            </a:prstGeom>
            <a:noFill/>
          </p:spPr>
          <p:txBody>
            <a:bodyPr wrap="square" lIns="0" tIns="0" rIns="0" bIns="0" rtlCol="0" anchor="ctr">
              <a:noAutofit/>
            </a:bodyPr>
            <a:lstStyle/>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rPr>
                <a:t>Alarm Management</a:t>
              </a:r>
            </a:p>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rPr>
                <a:t>Emergency Site Monitoring</a:t>
              </a:r>
            </a:p>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rPr>
                <a:t>Reporting Services</a:t>
              </a:r>
            </a:p>
          </p:txBody>
        </p:sp>
        <p:cxnSp>
          <p:nvCxnSpPr>
            <p:cNvPr id="16" name="Straight Connector 15">
              <a:extLst>
                <a:ext uri="{FF2B5EF4-FFF2-40B4-BE49-F238E27FC236}">
                  <a16:creationId xmlns:a16="http://schemas.microsoft.com/office/drawing/2014/main" id="{84C35042-9F76-67AA-28EE-3909B322FC87}"/>
                </a:ext>
              </a:extLst>
            </p:cNvPr>
            <p:cNvCxnSpPr>
              <a:cxnSpLocks/>
            </p:cNvCxnSpPr>
            <p:nvPr/>
          </p:nvCxnSpPr>
          <p:spPr>
            <a:xfrm>
              <a:off x="1754367" y="5378743"/>
              <a:ext cx="0" cy="569572"/>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BB67EB46-128E-D889-0F66-8EA286204B7E}"/>
                </a:ext>
              </a:extLst>
            </p:cNvPr>
            <p:cNvSpPr/>
            <p:nvPr/>
          </p:nvSpPr>
          <p:spPr>
            <a:xfrm>
              <a:off x="495297" y="4949079"/>
              <a:ext cx="3909709" cy="274320"/>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Black"/>
                  <a:ea typeface="+mn-ea"/>
                  <a:cs typeface="+mn-cs"/>
                </a:rPr>
                <a:t>Add on Sale</a:t>
              </a:r>
            </a:p>
          </p:txBody>
        </p:sp>
      </p:grpSp>
      <p:cxnSp>
        <p:nvCxnSpPr>
          <p:cNvPr id="3" name="Straight Connector 2">
            <a:extLst>
              <a:ext uri="{FF2B5EF4-FFF2-40B4-BE49-F238E27FC236}">
                <a16:creationId xmlns:a16="http://schemas.microsoft.com/office/drawing/2014/main" id="{F5684E99-B5DE-99C0-A63E-F5382A1C5729}"/>
              </a:ext>
            </a:extLst>
          </p:cNvPr>
          <p:cNvCxnSpPr>
            <a:cxnSpLocks/>
            <a:stCxn id="5" idx="1"/>
          </p:cNvCxnSpPr>
          <p:nvPr/>
        </p:nvCxnSpPr>
        <p:spPr>
          <a:xfrm>
            <a:off x="454481" y="1699137"/>
            <a:ext cx="0" cy="4846320"/>
          </a:xfrm>
          <a:prstGeom prst="line">
            <a:avLst/>
          </a:prstGeom>
          <a:ln w="9525">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2527DA5C-79A0-276F-D46B-14F6CB705C52}"/>
              </a:ext>
            </a:extLst>
          </p:cNvPr>
          <p:cNvSpPr/>
          <p:nvPr/>
        </p:nvSpPr>
        <p:spPr>
          <a:xfrm rot="16200000">
            <a:off x="-48440" y="982364"/>
            <a:ext cx="1005840" cy="42770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04040"/>
                </a:solidFill>
                <a:effectLst/>
                <a:uLnTx/>
                <a:uFillTx/>
                <a:latin typeface="Arial"/>
                <a:ea typeface="+mn-ea"/>
                <a:cs typeface="+mn-cs"/>
              </a:rPr>
              <a:t>Digitize Install Base</a:t>
            </a:r>
          </a:p>
        </p:txBody>
      </p:sp>
      <p:sp>
        <p:nvSpPr>
          <p:cNvPr id="26" name="Rectangle 25">
            <a:extLst>
              <a:ext uri="{FF2B5EF4-FFF2-40B4-BE49-F238E27FC236}">
                <a16:creationId xmlns:a16="http://schemas.microsoft.com/office/drawing/2014/main" id="{B7E9FE2D-E810-B1D8-96A6-D22231AF436D}"/>
              </a:ext>
            </a:extLst>
          </p:cNvPr>
          <p:cNvSpPr/>
          <p:nvPr/>
        </p:nvSpPr>
        <p:spPr>
          <a:xfrm rot="16200000">
            <a:off x="-139881" y="3566380"/>
            <a:ext cx="1188720" cy="4277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a:ea typeface="+mn-ea"/>
                <a:cs typeface="+mn-cs"/>
              </a:rPr>
              <a:t>Monetize</a:t>
            </a:r>
          </a:p>
        </p:txBody>
      </p:sp>
      <p:grpSp>
        <p:nvGrpSpPr>
          <p:cNvPr id="24" name="Group 23">
            <a:extLst>
              <a:ext uri="{FF2B5EF4-FFF2-40B4-BE49-F238E27FC236}">
                <a16:creationId xmlns:a16="http://schemas.microsoft.com/office/drawing/2014/main" id="{362BE421-7E74-7BA1-FA92-0CF41937CC67}"/>
              </a:ext>
            </a:extLst>
          </p:cNvPr>
          <p:cNvGrpSpPr/>
          <p:nvPr/>
        </p:nvGrpSpPr>
        <p:grpSpPr>
          <a:xfrm>
            <a:off x="736031" y="2753124"/>
            <a:ext cx="3909709" cy="978777"/>
            <a:chOff x="495297" y="4949079"/>
            <a:chExt cx="3909709" cy="999236"/>
          </a:xfrm>
        </p:grpSpPr>
        <p:sp>
          <p:nvSpPr>
            <p:cNvPr id="25" name="Rectangle 24">
              <a:extLst>
                <a:ext uri="{FF2B5EF4-FFF2-40B4-BE49-F238E27FC236}">
                  <a16:creationId xmlns:a16="http://schemas.microsoft.com/office/drawing/2014/main" id="{25695CDF-8380-23F7-0A4E-A8680A1E0026}"/>
                </a:ext>
              </a:extLst>
            </p:cNvPr>
            <p:cNvSpPr/>
            <p:nvPr/>
          </p:nvSpPr>
          <p:spPr>
            <a:xfrm>
              <a:off x="495297" y="5260476"/>
              <a:ext cx="3909709" cy="66701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000" rIns="54000" bIns="10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Black"/>
                  <a:ea typeface="+mn-ea"/>
                  <a:cs typeface="+mn-cs"/>
                </a:rPr>
                <a:t>Sustainability +</a:t>
              </a:r>
            </a:p>
          </p:txBody>
        </p:sp>
        <p:sp>
          <p:nvSpPr>
            <p:cNvPr id="27" name="TextBox 26">
              <a:extLst>
                <a:ext uri="{FF2B5EF4-FFF2-40B4-BE49-F238E27FC236}">
                  <a16:creationId xmlns:a16="http://schemas.microsoft.com/office/drawing/2014/main" id="{44EEED0E-DE17-019A-0552-850AD8A94568}"/>
                </a:ext>
              </a:extLst>
            </p:cNvPr>
            <p:cNvSpPr txBox="1"/>
            <p:nvPr/>
          </p:nvSpPr>
          <p:spPr>
            <a:xfrm>
              <a:off x="1826578" y="5259417"/>
              <a:ext cx="2489388" cy="611221"/>
            </a:xfrm>
            <a:prstGeom prst="rect">
              <a:avLst/>
            </a:prstGeom>
            <a:noFill/>
          </p:spPr>
          <p:txBody>
            <a:bodyPr wrap="square" lIns="0" tIns="0" rIns="0" bIns="0" rtlCol="0" anchor="ctr">
              <a:noAutofit/>
            </a:bodyPr>
            <a:lstStyle/>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rPr>
                <a:t>CEM Monitor</a:t>
              </a:r>
            </a:p>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rPr>
                <a:t>CEM Optimize</a:t>
              </a:r>
            </a:p>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rPr>
                <a:t>Connected Power</a:t>
              </a:r>
            </a:p>
          </p:txBody>
        </p:sp>
        <p:cxnSp>
          <p:nvCxnSpPr>
            <p:cNvPr id="28" name="Straight Connector 27">
              <a:extLst>
                <a:ext uri="{FF2B5EF4-FFF2-40B4-BE49-F238E27FC236}">
                  <a16:creationId xmlns:a16="http://schemas.microsoft.com/office/drawing/2014/main" id="{184931C0-5D45-10E7-DDE4-893CBE9C45F5}"/>
                </a:ext>
              </a:extLst>
            </p:cNvPr>
            <p:cNvCxnSpPr>
              <a:cxnSpLocks/>
            </p:cNvCxnSpPr>
            <p:nvPr/>
          </p:nvCxnSpPr>
          <p:spPr>
            <a:xfrm>
              <a:off x="1754367" y="5378743"/>
              <a:ext cx="0" cy="569572"/>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2E1CFA2E-52B0-830B-DFBD-AFF730F30B05}"/>
                </a:ext>
              </a:extLst>
            </p:cNvPr>
            <p:cNvSpPr/>
            <p:nvPr/>
          </p:nvSpPr>
          <p:spPr>
            <a:xfrm>
              <a:off x="495297" y="4949079"/>
              <a:ext cx="3909709" cy="274320"/>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Black"/>
                  <a:ea typeface="+mn-ea"/>
                  <a:cs typeface="+mn-cs"/>
                </a:rPr>
                <a:t>Add on Sale</a:t>
              </a:r>
            </a:p>
          </p:txBody>
        </p:sp>
      </p:grpSp>
      <p:grpSp>
        <p:nvGrpSpPr>
          <p:cNvPr id="12" name="Group 11">
            <a:extLst>
              <a:ext uri="{FF2B5EF4-FFF2-40B4-BE49-F238E27FC236}">
                <a16:creationId xmlns:a16="http://schemas.microsoft.com/office/drawing/2014/main" id="{4AB34826-DE84-41E0-4BEE-B50A4F04806F}"/>
              </a:ext>
            </a:extLst>
          </p:cNvPr>
          <p:cNvGrpSpPr/>
          <p:nvPr/>
        </p:nvGrpSpPr>
        <p:grpSpPr>
          <a:xfrm>
            <a:off x="6287190" y="685799"/>
            <a:ext cx="5523810" cy="906268"/>
            <a:chOff x="495297" y="847589"/>
            <a:chExt cx="3909709" cy="870450"/>
          </a:xfrm>
        </p:grpSpPr>
        <p:sp>
          <p:nvSpPr>
            <p:cNvPr id="18" name="Rectangle 17">
              <a:extLst>
                <a:ext uri="{FF2B5EF4-FFF2-40B4-BE49-F238E27FC236}">
                  <a16:creationId xmlns:a16="http://schemas.microsoft.com/office/drawing/2014/main" id="{E21BB106-0AD8-E490-6377-8001705D6AE6}"/>
                </a:ext>
              </a:extLst>
            </p:cNvPr>
            <p:cNvSpPr/>
            <p:nvPr/>
          </p:nvSpPr>
          <p:spPr>
            <a:xfrm>
              <a:off x="495297" y="1148467"/>
              <a:ext cx="3909709" cy="56957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000" rIns="54000" bIns="10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Black"/>
                  <a:ea typeface="+mn-ea"/>
                  <a:cs typeface="+mn-cs"/>
                </a:rPr>
                <a:t>Connect</a:t>
              </a:r>
              <a:endParaRPr kumimoji="0" lang="en-US" sz="1100" b="0" i="0" u="none" strike="noStrike" kern="1200" cap="none" spc="0" normalizeH="0" baseline="0" noProof="0">
                <a:ln>
                  <a:noFill/>
                </a:ln>
                <a:solidFill>
                  <a:prstClr val="black"/>
                </a:solidFill>
                <a:effectLst/>
                <a:uLnTx/>
                <a:uFillTx/>
                <a:latin typeface="Arial Black"/>
                <a:ea typeface="+mn-ea"/>
                <a:cs typeface="+mn-cs"/>
              </a:endParaRPr>
            </a:p>
          </p:txBody>
        </p:sp>
        <p:sp>
          <p:nvSpPr>
            <p:cNvPr id="31" name="TextBox 30">
              <a:extLst>
                <a:ext uri="{FF2B5EF4-FFF2-40B4-BE49-F238E27FC236}">
                  <a16:creationId xmlns:a16="http://schemas.microsoft.com/office/drawing/2014/main" id="{262BF8DA-C786-E34A-E621-B68B75189831}"/>
                </a:ext>
              </a:extLst>
            </p:cNvPr>
            <p:cNvSpPr txBox="1"/>
            <p:nvPr/>
          </p:nvSpPr>
          <p:spPr>
            <a:xfrm>
              <a:off x="1826578" y="1147409"/>
              <a:ext cx="2489388" cy="561822"/>
            </a:xfrm>
            <a:prstGeom prst="rect">
              <a:avLst/>
            </a:prstGeom>
            <a:noFill/>
          </p:spPr>
          <p:txBody>
            <a:bodyPr wrap="square" lIns="0" tIns="0" rIns="0" bIns="0" rtlCol="0" anchor="ctr">
              <a:noAutofit/>
            </a:bodyPr>
            <a:lstStyle/>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rPr>
                <a:t>KPI Dashboard</a:t>
              </a:r>
            </a:p>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US" sz="1000" i="1">
                  <a:solidFill>
                    <a:prstClr val="black"/>
                  </a:solidFill>
                  <a:latin typeface="Aptos Narrow" panose="020B0004020202020204" pitchFamily="34" charset="0"/>
                </a:rPr>
                <a:t>RBM</a:t>
              </a:r>
              <a:endPar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endParaRPr>
            </a:p>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rPr>
                <a:t>Remote</a:t>
              </a:r>
            </a:p>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rPr>
                <a:t>Opportunity &amp; Obsolescence Tool</a:t>
              </a:r>
            </a:p>
          </p:txBody>
        </p:sp>
        <p:cxnSp>
          <p:nvCxnSpPr>
            <p:cNvPr id="34" name="Straight Connector 33">
              <a:extLst>
                <a:ext uri="{FF2B5EF4-FFF2-40B4-BE49-F238E27FC236}">
                  <a16:creationId xmlns:a16="http://schemas.microsoft.com/office/drawing/2014/main" id="{BB49AFF5-3DE2-0824-4C5F-BAF47BAE6A80}"/>
                </a:ext>
              </a:extLst>
            </p:cNvPr>
            <p:cNvCxnSpPr>
              <a:cxnSpLocks/>
            </p:cNvCxnSpPr>
            <p:nvPr/>
          </p:nvCxnSpPr>
          <p:spPr>
            <a:xfrm>
              <a:off x="1754367" y="1148467"/>
              <a:ext cx="0" cy="457200"/>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F9C1C3B8-0FE3-7CAB-259F-17D64B1350BD}"/>
                </a:ext>
              </a:extLst>
            </p:cNvPr>
            <p:cNvSpPr/>
            <p:nvPr/>
          </p:nvSpPr>
          <p:spPr>
            <a:xfrm>
              <a:off x="495297" y="847589"/>
              <a:ext cx="3909709" cy="274320"/>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prstClr val="white"/>
                  </a:solidFill>
                  <a:latin typeface="Arial Black"/>
                </a:rPr>
                <a:t>Starter Package </a:t>
              </a:r>
              <a:r>
                <a:rPr kumimoji="0" lang="en-US" sz="1200" b="0" i="0" u="none" strike="noStrike" kern="1200" cap="none" spc="0" normalizeH="0" baseline="0" noProof="0">
                  <a:ln>
                    <a:noFill/>
                  </a:ln>
                  <a:solidFill>
                    <a:prstClr val="white"/>
                  </a:solidFill>
                  <a:effectLst/>
                  <a:uLnTx/>
                  <a:uFillTx/>
                  <a:latin typeface="Arial Black"/>
                  <a:ea typeface="+mn-ea"/>
                  <a:cs typeface="+mn-cs"/>
                </a:rPr>
                <a:t> </a:t>
              </a:r>
            </a:p>
          </p:txBody>
        </p:sp>
      </p:grpSp>
      <p:grpSp>
        <p:nvGrpSpPr>
          <p:cNvPr id="36" name="Group 35">
            <a:extLst>
              <a:ext uri="{FF2B5EF4-FFF2-40B4-BE49-F238E27FC236}">
                <a16:creationId xmlns:a16="http://schemas.microsoft.com/office/drawing/2014/main" id="{5FDB08F7-ABAF-93E6-0C4F-C9A464E0E589}"/>
              </a:ext>
            </a:extLst>
          </p:cNvPr>
          <p:cNvGrpSpPr/>
          <p:nvPr/>
        </p:nvGrpSpPr>
        <p:grpSpPr>
          <a:xfrm>
            <a:off x="6287190" y="1713790"/>
            <a:ext cx="5523810" cy="906268"/>
            <a:chOff x="495297" y="847589"/>
            <a:chExt cx="3909709" cy="870450"/>
          </a:xfrm>
        </p:grpSpPr>
        <p:sp>
          <p:nvSpPr>
            <p:cNvPr id="37" name="Rectangle 36">
              <a:extLst>
                <a:ext uri="{FF2B5EF4-FFF2-40B4-BE49-F238E27FC236}">
                  <a16:creationId xmlns:a16="http://schemas.microsoft.com/office/drawing/2014/main" id="{CDE69674-619C-B8CE-7A31-A4389703D697}"/>
                </a:ext>
              </a:extLst>
            </p:cNvPr>
            <p:cNvSpPr/>
            <p:nvPr/>
          </p:nvSpPr>
          <p:spPr>
            <a:xfrm>
              <a:off x="495297" y="1148467"/>
              <a:ext cx="3909709" cy="56957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000" rIns="54000" bIns="10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Black"/>
                  <a:ea typeface="+mn-ea"/>
                  <a:cs typeface="+mn-cs"/>
                </a:rPr>
                <a:t>Connect</a:t>
              </a:r>
              <a:endParaRPr kumimoji="0" lang="en-US" sz="1100" b="0" i="0" u="none" strike="noStrike" kern="1200" cap="none" spc="0" normalizeH="0" baseline="0" noProof="0">
                <a:ln>
                  <a:noFill/>
                </a:ln>
                <a:solidFill>
                  <a:prstClr val="black"/>
                </a:solidFill>
                <a:effectLst/>
                <a:uLnTx/>
                <a:uFillTx/>
                <a:latin typeface="Arial Black"/>
                <a:ea typeface="+mn-ea"/>
                <a:cs typeface="+mn-cs"/>
              </a:endParaRPr>
            </a:p>
          </p:txBody>
        </p:sp>
        <p:sp>
          <p:nvSpPr>
            <p:cNvPr id="39" name="TextBox 38">
              <a:extLst>
                <a:ext uri="{FF2B5EF4-FFF2-40B4-BE49-F238E27FC236}">
                  <a16:creationId xmlns:a16="http://schemas.microsoft.com/office/drawing/2014/main" id="{8C65555D-9FFB-67DA-88F1-E766D08F2007}"/>
                </a:ext>
              </a:extLst>
            </p:cNvPr>
            <p:cNvSpPr txBox="1"/>
            <p:nvPr/>
          </p:nvSpPr>
          <p:spPr>
            <a:xfrm>
              <a:off x="1826578" y="1147409"/>
              <a:ext cx="2489388" cy="561822"/>
            </a:xfrm>
            <a:prstGeom prst="rect">
              <a:avLst/>
            </a:prstGeom>
            <a:noFill/>
          </p:spPr>
          <p:txBody>
            <a:bodyPr wrap="square" lIns="0" tIns="0" rIns="0" bIns="0" rtlCol="0" anchor="ctr">
              <a:noAutofit/>
            </a:bodyPr>
            <a:lstStyle/>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rPr>
                <a:t>KPI Dashboard</a:t>
              </a:r>
            </a:p>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US" sz="1000" i="1">
                  <a:solidFill>
                    <a:prstClr val="black"/>
                  </a:solidFill>
                  <a:latin typeface="Aptos Narrow" panose="020B0004020202020204" pitchFamily="34" charset="0"/>
                </a:rPr>
                <a:t>RBM</a:t>
              </a:r>
              <a:endPar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endParaRPr>
            </a:p>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rPr>
                <a:t>Remote</a:t>
              </a:r>
            </a:p>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rPr>
                <a:t>Opportunity &amp; Obsolescence Tool</a:t>
              </a:r>
            </a:p>
          </p:txBody>
        </p:sp>
        <p:cxnSp>
          <p:nvCxnSpPr>
            <p:cNvPr id="40" name="Straight Connector 39">
              <a:extLst>
                <a:ext uri="{FF2B5EF4-FFF2-40B4-BE49-F238E27FC236}">
                  <a16:creationId xmlns:a16="http://schemas.microsoft.com/office/drawing/2014/main" id="{0CD3F784-559E-88D9-F57F-54EF9A43F552}"/>
                </a:ext>
              </a:extLst>
            </p:cNvPr>
            <p:cNvCxnSpPr>
              <a:cxnSpLocks/>
            </p:cNvCxnSpPr>
            <p:nvPr/>
          </p:nvCxnSpPr>
          <p:spPr>
            <a:xfrm>
              <a:off x="1754367" y="1148467"/>
              <a:ext cx="0" cy="457200"/>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50F1ABDC-280D-89A6-BA60-D695320E1CE6}"/>
                </a:ext>
              </a:extLst>
            </p:cNvPr>
            <p:cNvSpPr/>
            <p:nvPr/>
          </p:nvSpPr>
          <p:spPr>
            <a:xfrm>
              <a:off x="495297" y="847589"/>
              <a:ext cx="3909709" cy="274320"/>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prstClr val="white"/>
                  </a:solidFill>
                  <a:latin typeface="Arial Black"/>
                </a:rPr>
                <a:t>Starter Package </a:t>
              </a:r>
              <a:r>
                <a:rPr kumimoji="0" lang="en-US" sz="1200" b="0" i="0" u="none" strike="noStrike" kern="1200" cap="none" spc="0" normalizeH="0" baseline="0" noProof="0">
                  <a:ln>
                    <a:noFill/>
                  </a:ln>
                  <a:solidFill>
                    <a:prstClr val="white"/>
                  </a:solidFill>
                  <a:effectLst/>
                  <a:uLnTx/>
                  <a:uFillTx/>
                  <a:latin typeface="Arial Black"/>
                  <a:ea typeface="+mn-ea"/>
                  <a:cs typeface="+mn-cs"/>
                </a:rPr>
                <a:t> </a:t>
              </a:r>
            </a:p>
          </p:txBody>
        </p:sp>
      </p:grpSp>
      <p:grpSp>
        <p:nvGrpSpPr>
          <p:cNvPr id="46" name="Group 45">
            <a:extLst>
              <a:ext uri="{FF2B5EF4-FFF2-40B4-BE49-F238E27FC236}">
                <a16:creationId xmlns:a16="http://schemas.microsoft.com/office/drawing/2014/main" id="{3739F893-7DA3-F3A6-798D-FBAC3262416C}"/>
              </a:ext>
            </a:extLst>
          </p:cNvPr>
          <p:cNvGrpSpPr/>
          <p:nvPr/>
        </p:nvGrpSpPr>
        <p:grpSpPr>
          <a:xfrm>
            <a:off x="6287190" y="2782846"/>
            <a:ext cx="5523810" cy="906268"/>
            <a:chOff x="495297" y="847589"/>
            <a:chExt cx="3909709" cy="870450"/>
          </a:xfrm>
        </p:grpSpPr>
        <p:sp>
          <p:nvSpPr>
            <p:cNvPr id="47" name="Rectangle 46">
              <a:extLst>
                <a:ext uri="{FF2B5EF4-FFF2-40B4-BE49-F238E27FC236}">
                  <a16:creationId xmlns:a16="http://schemas.microsoft.com/office/drawing/2014/main" id="{E15911F9-F12D-454B-1C59-BB20D4639B39}"/>
                </a:ext>
              </a:extLst>
            </p:cNvPr>
            <p:cNvSpPr/>
            <p:nvPr/>
          </p:nvSpPr>
          <p:spPr>
            <a:xfrm>
              <a:off x="495297" y="1148467"/>
              <a:ext cx="3909709" cy="56957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000" rIns="54000" bIns="10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Black"/>
                  <a:ea typeface="+mn-ea"/>
                  <a:cs typeface="+mn-cs"/>
                </a:rPr>
                <a:t>Connect</a:t>
              </a:r>
              <a:endParaRPr kumimoji="0" lang="en-US" sz="1100" b="0" i="0" u="none" strike="noStrike" kern="1200" cap="none" spc="0" normalizeH="0" baseline="0" noProof="0">
                <a:ln>
                  <a:noFill/>
                </a:ln>
                <a:solidFill>
                  <a:prstClr val="black"/>
                </a:solidFill>
                <a:effectLst/>
                <a:uLnTx/>
                <a:uFillTx/>
                <a:latin typeface="Arial Black"/>
                <a:ea typeface="+mn-ea"/>
                <a:cs typeface="+mn-cs"/>
              </a:endParaRPr>
            </a:p>
          </p:txBody>
        </p:sp>
        <p:sp>
          <p:nvSpPr>
            <p:cNvPr id="48" name="TextBox 47">
              <a:extLst>
                <a:ext uri="{FF2B5EF4-FFF2-40B4-BE49-F238E27FC236}">
                  <a16:creationId xmlns:a16="http://schemas.microsoft.com/office/drawing/2014/main" id="{AED01E9A-6905-91D1-9810-6C86BAB1926C}"/>
                </a:ext>
              </a:extLst>
            </p:cNvPr>
            <p:cNvSpPr txBox="1"/>
            <p:nvPr/>
          </p:nvSpPr>
          <p:spPr>
            <a:xfrm>
              <a:off x="1826578" y="1147409"/>
              <a:ext cx="2489388" cy="561822"/>
            </a:xfrm>
            <a:prstGeom prst="rect">
              <a:avLst/>
            </a:prstGeom>
            <a:noFill/>
          </p:spPr>
          <p:txBody>
            <a:bodyPr wrap="square" lIns="0" tIns="0" rIns="0" bIns="0" rtlCol="0" anchor="ctr">
              <a:noAutofit/>
            </a:bodyPr>
            <a:lstStyle/>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rPr>
                <a:t>KPI Dashboard</a:t>
              </a:r>
            </a:p>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US" sz="1000" i="1">
                  <a:solidFill>
                    <a:prstClr val="black"/>
                  </a:solidFill>
                  <a:latin typeface="Aptos Narrow" panose="020B0004020202020204" pitchFamily="34" charset="0"/>
                </a:rPr>
                <a:t>RBM</a:t>
              </a:r>
              <a:endPar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endParaRPr>
            </a:p>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rPr>
                <a:t>Remote</a:t>
              </a:r>
            </a:p>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rPr>
                <a:t>Opportunity &amp; Obsolescence Tool</a:t>
              </a:r>
            </a:p>
          </p:txBody>
        </p:sp>
        <p:cxnSp>
          <p:nvCxnSpPr>
            <p:cNvPr id="49" name="Straight Connector 48">
              <a:extLst>
                <a:ext uri="{FF2B5EF4-FFF2-40B4-BE49-F238E27FC236}">
                  <a16:creationId xmlns:a16="http://schemas.microsoft.com/office/drawing/2014/main" id="{BADA16D6-F885-06E9-E24E-27DC646B2E96}"/>
                </a:ext>
              </a:extLst>
            </p:cNvPr>
            <p:cNvCxnSpPr>
              <a:cxnSpLocks/>
            </p:cNvCxnSpPr>
            <p:nvPr/>
          </p:nvCxnSpPr>
          <p:spPr>
            <a:xfrm>
              <a:off x="1754367" y="1148467"/>
              <a:ext cx="0" cy="457200"/>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DEDC8DB1-1610-464B-273D-227862B0D4D5}"/>
                </a:ext>
              </a:extLst>
            </p:cNvPr>
            <p:cNvSpPr/>
            <p:nvPr/>
          </p:nvSpPr>
          <p:spPr>
            <a:xfrm>
              <a:off x="495297" y="847589"/>
              <a:ext cx="3909709" cy="274320"/>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prstClr val="white"/>
                  </a:solidFill>
                  <a:latin typeface="Arial Black"/>
                </a:rPr>
                <a:t>Starter Package </a:t>
              </a:r>
              <a:r>
                <a:rPr kumimoji="0" lang="en-US" sz="1200" b="0" i="0" u="none" strike="noStrike" kern="1200" cap="none" spc="0" normalizeH="0" baseline="0" noProof="0">
                  <a:ln>
                    <a:noFill/>
                  </a:ln>
                  <a:solidFill>
                    <a:prstClr val="white"/>
                  </a:solidFill>
                  <a:effectLst/>
                  <a:uLnTx/>
                  <a:uFillTx/>
                  <a:latin typeface="Arial Black"/>
                  <a:ea typeface="+mn-ea"/>
                  <a:cs typeface="+mn-cs"/>
                </a:rPr>
                <a:t> </a:t>
              </a:r>
            </a:p>
          </p:txBody>
        </p:sp>
      </p:grpSp>
      <p:grpSp>
        <p:nvGrpSpPr>
          <p:cNvPr id="51" name="Group 50">
            <a:extLst>
              <a:ext uri="{FF2B5EF4-FFF2-40B4-BE49-F238E27FC236}">
                <a16:creationId xmlns:a16="http://schemas.microsoft.com/office/drawing/2014/main" id="{55A52144-133F-A5DD-F1C0-34B2DAF65858}"/>
              </a:ext>
            </a:extLst>
          </p:cNvPr>
          <p:cNvGrpSpPr/>
          <p:nvPr/>
        </p:nvGrpSpPr>
        <p:grpSpPr>
          <a:xfrm>
            <a:off x="6287190" y="3766156"/>
            <a:ext cx="5523810" cy="906268"/>
            <a:chOff x="495297" y="847589"/>
            <a:chExt cx="3909709" cy="870450"/>
          </a:xfrm>
        </p:grpSpPr>
        <p:sp>
          <p:nvSpPr>
            <p:cNvPr id="52" name="Rectangle 51">
              <a:extLst>
                <a:ext uri="{FF2B5EF4-FFF2-40B4-BE49-F238E27FC236}">
                  <a16:creationId xmlns:a16="http://schemas.microsoft.com/office/drawing/2014/main" id="{DEE25DA0-5938-EDE4-21C7-F25908CE8812}"/>
                </a:ext>
              </a:extLst>
            </p:cNvPr>
            <p:cNvSpPr/>
            <p:nvPr/>
          </p:nvSpPr>
          <p:spPr>
            <a:xfrm>
              <a:off x="495297" y="1148467"/>
              <a:ext cx="3909709" cy="56957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000" rIns="54000" bIns="10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Black"/>
                  <a:ea typeface="+mn-ea"/>
                  <a:cs typeface="+mn-cs"/>
                </a:rPr>
                <a:t>Connect</a:t>
              </a:r>
              <a:endParaRPr kumimoji="0" lang="en-US" sz="1100" b="0" i="0" u="none" strike="noStrike" kern="1200" cap="none" spc="0" normalizeH="0" baseline="0" noProof="0">
                <a:ln>
                  <a:noFill/>
                </a:ln>
                <a:solidFill>
                  <a:prstClr val="black"/>
                </a:solidFill>
                <a:effectLst/>
                <a:uLnTx/>
                <a:uFillTx/>
                <a:latin typeface="Arial Black"/>
                <a:ea typeface="+mn-ea"/>
                <a:cs typeface="+mn-cs"/>
              </a:endParaRPr>
            </a:p>
          </p:txBody>
        </p:sp>
        <p:sp>
          <p:nvSpPr>
            <p:cNvPr id="53" name="TextBox 52">
              <a:extLst>
                <a:ext uri="{FF2B5EF4-FFF2-40B4-BE49-F238E27FC236}">
                  <a16:creationId xmlns:a16="http://schemas.microsoft.com/office/drawing/2014/main" id="{7C4B5D92-55E6-5D06-F3BB-EFEE8B604FE2}"/>
                </a:ext>
              </a:extLst>
            </p:cNvPr>
            <p:cNvSpPr txBox="1"/>
            <p:nvPr/>
          </p:nvSpPr>
          <p:spPr>
            <a:xfrm>
              <a:off x="1826578" y="1147409"/>
              <a:ext cx="2489388" cy="561822"/>
            </a:xfrm>
            <a:prstGeom prst="rect">
              <a:avLst/>
            </a:prstGeom>
            <a:noFill/>
          </p:spPr>
          <p:txBody>
            <a:bodyPr wrap="square" lIns="0" tIns="0" rIns="0" bIns="0" rtlCol="0" anchor="ctr">
              <a:noAutofit/>
            </a:bodyPr>
            <a:lstStyle/>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rPr>
                <a:t>KPI Dashboard</a:t>
              </a:r>
            </a:p>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US" sz="1000" i="1">
                  <a:solidFill>
                    <a:prstClr val="black"/>
                  </a:solidFill>
                  <a:latin typeface="Aptos Narrow" panose="020B0004020202020204" pitchFamily="34" charset="0"/>
                </a:rPr>
                <a:t>RBM</a:t>
              </a:r>
              <a:endPar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endParaRPr>
            </a:p>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rPr>
                <a:t>Remote</a:t>
              </a:r>
            </a:p>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rPr>
                <a:t>Opportunity &amp; Obsolescence Tool</a:t>
              </a:r>
            </a:p>
          </p:txBody>
        </p:sp>
        <p:cxnSp>
          <p:nvCxnSpPr>
            <p:cNvPr id="54" name="Straight Connector 53">
              <a:extLst>
                <a:ext uri="{FF2B5EF4-FFF2-40B4-BE49-F238E27FC236}">
                  <a16:creationId xmlns:a16="http://schemas.microsoft.com/office/drawing/2014/main" id="{189689DB-73B9-E71A-6DDD-EFE86F059DA7}"/>
                </a:ext>
              </a:extLst>
            </p:cNvPr>
            <p:cNvCxnSpPr>
              <a:cxnSpLocks/>
            </p:cNvCxnSpPr>
            <p:nvPr/>
          </p:nvCxnSpPr>
          <p:spPr>
            <a:xfrm>
              <a:off x="1754367" y="1148467"/>
              <a:ext cx="0" cy="457200"/>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D4AA23BA-0680-ABE5-817B-DFFACA2C00C4}"/>
                </a:ext>
              </a:extLst>
            </p:cNvPr>
            <p:cNvSpPr/>
            <p:nvPr/>
          </p:nvSpPr>
          <p:spPr>
            <a:xfrm>
              <a:off x="495297" y="847589"/>
              <a:ext cx="3909709" cy="274320"/>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prstClr val="white"/>
                  </a:solidFill>
                  <a:latin typeface="Arial Black"/>
                </a:rPr>
                <a:t>Starter Package </a:t>
              </a:r>
              <a:r>
                <a:rPr kumimoji="0" lang="en-US" sz="1200" b="0" i="0" u="none" strike="noStrike" kern="1200" cap="none" spc="0" normalizeH="0" baseline="0" noProof="0">
                  <a:ln>
                    <a:noFill/>
                  </a:ln>
                  <a:solidFill>
                    <a:prstClr val="white"/>
                  </a:solidFill>
                  <a:effectLst/>
                  <a:uLnTx/>
                  <a:uFillTx/>
                  <a:latin typeface="Arial Black"/>
                  <a:ea typeface="+mn-ea"/>
                  <a:cs typeface="+mn-cs"/>
                </a:rPr>
                <a:t> </a:t>
              </a:r>
            </a:p>
          </p:txBody>
        </p:sp>
      </p:grpSp>
      <p:grpSp>
        <p:nvGrpSpPr>
          <p:cNvPr id="56" name="Group 55">
            <a:extLst>
              <a:ext uri="{FF2B5EF4-FFF2-40B4-BE49-F238E27FC236}">
                <a16:creationId xmlns:a16="http://schemas.microsoft.com/office/drawing/2014/main" id="{CD70BC95-C7FA-2896-5B11-AAAB8DF10CD1}"/>
              </a:ext>
            </a:extLst>
          </p:cNvPr>
          <p:cNvGrpSpPr/>
          <p:nvPr/>
        </p:nvGrpSpPr>
        <p:grpSpPr>
          <a:xfrm>
            <a:off x="6329390" y="4747665"/>
            <a:ext cx="5523810" cy="906268"/>
            <a:chOff x="495297" y="847589"/>
            <a:chExt cx="3909709" cy="870450"/>
          </a:xfrm>
        </p:grpSpPr>
        <p:sp>
          <p:nvSpPr>
            <p:cNvPr id="57" name="Rectangle 56">
              <a:extLst>
                <a:ext uri="{FF2B5EF4-FFF2-40B4-BE49-F238E27FC236}">
                  <a16:creationId xmlns:a16="http://schemas.microsoft.com/office/drawing/2014/main" id="{107587D3-703E-34F4-889C-D6320662F063}"/>
                </a:ext>
              </a:extLst>
            </p:cNvPr>
            <p:cNvSpPr/>
            <p:nvPr/>
          </p:nvSpPr>
          <p:spPr>
            <a:xfrm>
              <a:off x="495297" y="1148467"/>
              <a:ext cx="3909709" cy="56957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000" rIns="54000" bIns="10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Black"/>
                  <a:ea typeface="+mn-ea"/>
                  <a:cs typeface="+mn-cs"/>
                </a:rPr>
                <a:t>Connect</a:t>
              </a:r>
              <a:endParaRPr kumimoji="0" lang="en-US" sz="1100" b="0" i="0" u="none" strike="noStrike" kern="1200" cap="none" spc="0" normalizeH="0" baseline="0" noProof="0">
                <a:ln>
                  <a:noFill/>
                </a:ln>
                <a:solidFill>
                  <a:prstClr val="black"/>
                </a:solidFill>
                <a:effectLst/>
                <a:uLnTx/>
                <a:uFillTx/>
                <a:latin typeface="Arial Black"/>
                <a:ea typeface="+mn-ea"/>
                <a:cs typeface="+mn-cs"/>
              </a:endParaRPr>
            </a:p>
          </p:txBody>
        </p:sp>
        <p:sp>
          <p:nvSpPr>
            <p:cNvPr id="58" name="TextBox 57">
              <a:extLst>
                <a:ext uri="{FF2B5EF4-FFF2-40B4-BE49-F238E27FC236}">
                  <a16:creationId xmlns:a16="http://schemas.microsoft.com/office/drawing/2014/main" id="{6E399FF1-D15A-3720-59CE-E63B14073282}"/>
                </a:ext>
              </a:extLst>
            </p:cNvPr>
            <p:cNvSpPr txBox="1"/>
            <p:nvPr/>
          </p:nvSpPr>
          <p:spPr>
            <a:xfrm>
              <a:off x="1826578" y="1147409"/>
              <a:ext cx="2489388" cy="561822"/>
            </a:xfrm>
            <a:prstGeom prst="rect">
              <a:avLst/>
            </a:prstGeom>
            <a:noFill/>
          </p:spPr>
          <p:txBody>
            <a:bodyPr wrap="square" lIns="0" tIns="0" rIns="0" bIns="0" rtlCol="0" anchor="ctr">
              <a:noAutofit/>
            </a:bodyPr>
            <a:lstStyle/>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rPr>
                <a:t>KPI Dashboard</a:t>
              </a:r>
            </a:p>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US" sz="1000" i="1">
                  <a:solidFill>
                    <a:prstClr val="black"/>
                  </a:solidFill>
                  <a:latin typeface="Aptos Narrow" panose="020B0004020202020204" pitchFamily="34" charset="0"/>
                </a:rPr>
                <a:t>RBM</a:t>
              </a:r>
              <a:endPar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endParaRPr>
            </a:p>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rPr>
                <a:t>Remote</a:t>
              </a:r>
            </a:p>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rPr>
                <a:t>Opportunity &amp; Obsolescence Tool</a:t>
              </a:r>
            </a:p>
          </p:txBody>
        </p:sp>
        <p:cxnSp>
          <p:nvCxnSpPr>
            <p:cNvPr id="59" name="Straight Connector 58">
              <a:extLst>
                <a:ext uri="{FF2B5EF4-FFF2-40B4-BE49-F238E27FC236}">
                  <a16:creationId xmlns:a16="http://schemas.microsoft.com/office/drawing/2014/main" id="{7E46FAA7-FE0E-56A7-1FF8-4483960EB774}"/>
                </a:ext>
              </a:extLst>
            </p:cNvPr>
            <p:cNvCxnSpPr>
              <a:cxnSpLocks/>
            </p:cNvCxnSpPr>
            <p:nvPr/>
          </p:nvCxnSpPr>
          <p:spPr>
            <a:xfrm>
              <a:off x="1754367" y="1148467"/>
              <a:ext cx="0" cy="457200"/>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7343A837-903A-EF52-E322-48C3CE116A50}"/>
                </a:ext>
              </a:extLst>
            </p:cNvPr>
            <p:cNvSpPr/>
            <p:nvPr/>
          </p:nvSpPr>
          <p:spPr>
            <a:xfrm>
              <a:off x="495297" y="847589"/>
              <a:ext cx="3909709" cy="274320"/>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prstClr val="white"/>
                  </a:solidFill>
                  <a:latin typeface="Arial Black"/>
                </a:rPr>
                <a:t>Starter Package </a:t>
              </a:r>
              <a:r>
                <a:rPr kumimoji="0" lang="en-US" sz="1200" b="0" i="0" u="none" strike="noStrike" kern="1200" cap="none" spc="0" normalizeH="0" baseline="0" noProof="0">
                  <a:ln>
                    <a:noFill/>
                  </a:ln>
                  <a:solidFill>
                    <a:prstClr val="white"/>
                  </a:solidFill>
                  <a:effectLst/>
                  <a:uLnTx/>
                  <a:uFillTx/>
                  <a:latin typeface="Arial Black"/>
                  <a:ea typeface="+mn-ea"/>
                  <a:cs typeface="+mn-cs"/>
                </a:rPr>
                <a:t> </a:t>
              </a:r>
            </a:p>
          </p:txBody>
        </p:sp>
      </p:grpSp>
      <p:grpSp>
        <p:nvGrpSpPr>
          <p:cNvPr id="61" name="Group 60">
            <a:extLst>
              <a:ext uri="{FF2B5EF4-FFF2-40B4-BE49-F238E27FC236}">
                <a16:creationId xmlns:a16="http://schemas.microsoft.com/office/drawing/2014/main" id="{9301B60B-25A7-D656-80E6-BC5C4C7B6AA1}"/>
              </a:ext>
            </a:extLst>
          </p:cNvPr>
          <p:cNvGrpSpPr/>
          <p:nvPr/>
        </p:nvGrpSpPr>
        <p:grpSpPr>
          <a:xfrm>
            <a:off x="6325023" y="5708715"/>
            <a:ext cx="5523810" cy="906268"/>
            <a:chOff x="495297" y="847589"/>
            <a:chExt cx="3909709" cy="870450"/>
          </a:xfrm>
        </p:grpSpPr>
        <p:sp>
          <p:nvSpPr>
            <p:cNvPr id="62" name="Rectangle 61">
              <a:extLst>
                <a:ext uri="{FF2B5EF4-FFF2-40B4-BE49-F238E27FC236}">
                  <a16:creationId xmlns:a16="http://schemas.microsoft.com/office/drawing/2014/main" id="{4C86B20D-7779-54AA-947C-894A2F3F3E3D}"/>
                </a:ext>
              </a:extLst>
            </p:cNvPr>
            <p:cNvSpPr/>
            <p:nvPr/>
          </p:nvSpPr>
          <p:spPr>
            <a:xfrm>
              <a:off x="495297" y="1148467"/>
              <a:ext cx="3909709" cy="56957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000" rIns="54000" bIns="10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Black"/>
                  <a:ea typeface="+mn-ea"/>
                  <a:cs typeface="+mn-cs"/>
                </a:rPr>
                <a:t>Connect</a:t>
              </a:r>
              <a:endParaRPr kumimoji="0" lang="en-US" sz="1100" b="0" i="0" u="none" strike="noStrike" kern="1200" cap="none" spc="0" normalizeH="0" baseline="0" noProof="0">
                <a:ln>
                  <a:noFill/>
                </a:ln>
                <a:solidFill>
                  <a:prstClr val="black"/>
                </a:solidFill>
                <a:effectLst/>
                <a:uLnTx/>
                <a:uFillTx/>
                <a:latin typeface="Arial Black"/>
                <a:ea typeface="+mn-ea"/>
                <a:cs typeface="+mn-cs"/>
              </a:endParaRPr>
            </a:p>
          </p:txBody>
        </p:sp>
        <p:sp>
          <p:nvSpPr>
            <p:cNvPr id="63" name="TextBox 62">
              <a:extLst>
                <a:ext uri="{FF2B5EF4-FFF2-40B4-BE49-F238E27FC236}">
                  <a16:creationId xmlns:a16="http://schemas.microsoft.com/office/drawing/2014/main" id="{4ECBA5D6-A68D-FD61-5762-B73887E1AC02}"/>
                </a:ext>
              </a:extLst>
            </p:cNvPr>
            <p:cNvSpPr txBox="1"/>
            <p:nvPr/>
          </p:nvSpPr>
          <p:spPr>
            <a:xfrm>
              <a:off x="1826578" y="1147409"/>
              <a:ext cx="2489388" cy="561822"/>
            </a:xfrm>
            <a:prstGeom prst="rect">
              <a:avLst/>
            </a:prstGeom>
            <a:noFill/>
          </p:spPr>
          <p:txBody>
            <a:bodyPr wrap="square" lIns="0" tIns="0" rIns="0" bIns="0" rtlCol="0" anchor="ctr">
              <a:noAutofit/>
            </a:bodyPr>
            <a:lstStyle/>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rPr>
                <a:t>KPI Dashboard</a:t>
              </a:r>
            </a:p>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US" sz="1000" i="1">
                  <a:solidFill>
                    <a:prstClr val="black"/>
                  </a:solidFill>
                  <a:latin typeface="Aptos Narrow" panose="020B0004020202020204" pitchFamily="34" charset="0"/>
                </a:rPr>
                <a:t>RBM</a:t>
              </a:r>
              <a:endPar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endParaRPr>
            </a:p>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rPr>
                <a:t>Remote</a:t>
              </a:r>
            </a:p>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rPr>
                <a:t>Opportunity &amp; Obsolescence Tool</a:t>
              </a:r>
            </a:p>
          </p:txBody>
        </p:sp>
        <p:cxnSp>
          <p:nvCxnSpPr>
            <p:cNvPr id="64" name="Straight Connector 63">
              <a:extLst>
                <a:ext uri="{FF2B5EF4-FFF2-40B4-BE49-F238E27FC236}">
                  <a16:creationId xmlns:a16="http://schemas.microsoft.com/office/drawing/2014/main" id="{1911B80F-A238-7429-504F-5A3AEC80DE4C}"/>
                </a:ext>
              </a:extLst>
            </p:cNvPr>
            <p:cNvCxnSpPr>
              <a:cxnSpLocks/>
            </p:cNvCxnSpPr>
            <p:nvPr/>
          </p:nvCxnSpPr>
          <p:spPr>
            <a:xfrm>
              <a:off x="1754367" y="1148467"/>
              <a:ext cx="0" cy="457200"/>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4D8D55FE-67E4-839B-B178-7B2405AA2B30}"/>
                </a:ext>
              </a:extLst>
            </p:cNvPr>
            <p:cNvSpPr/>
            <p:nvPr/>
          </p:nvSpPr>
          <p:spPr>
            <a:xfrm>
              <a:off x="495297" y="847589"/>
              <a:ext cx="3909709" cy="274320"/>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prstClr val="white"/>
                  </a:solidFill>
                  <a:latin typeface="Arial Black"/>
                </a:rPr>
                <a:t>Starter Package </a:t>
              </a:r>
              <a:r>
                <a:rPr kumimoji="0" lang="en-US" sz="1200" b="0" i="0" u="none" strike="noStrike" kern="1200" cap="none" spc="0" normalizeH="0" baseline="0" noProof="0">
                  <a:ln>
                    <a:noFill/>
                  </a:ln>
                  <a:solidFill>
                    <a:prstClr val="white"/>
                  </a:solidFill>
                  <a:effectLst/>
                  <a:uLnTx/>
                  <a:uFillTx/>
                  <a:latin typeface="Arial Black"/>
                  <a:ea typeface="+mn-ea"/>
                  <a:cs typeface="+mn-cs"/>
                </a:rPr>
                <a:t> </a:t>
              </a:r>
            </a:p>
          </p:txBody>
        </p:sp>
      </p:grpSp>
      <p:sp>
        <p:nvSpPr>
          <p:cNvPr id="66" name="Arrow: Chevron 65">
            <a:extLst>
              <a:ext uri="{FF2B5EF4-FFF2-40B4-BE49-F238E27FC236}">
                <a16:creationId xmlns:a16="http://schemas.microsoft.com/office/drawing/2014/main" id="{63025C7F-E9A5-6060-21BF-13F83C710979}"/>
              </a:ext>
            </a:extLst>
          </p:cNvPr>
          <p:cNvSpPr/>
          <p:nvPr/>
        </p:nvSpPr>
        <p:spPr>
          <a:xfrm>
            <a:off x="5469194" y="1371600"/>
            <a:ext cx="393415" cy="4537583"/>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tx1"/>
              </a:solidFill>
            </a:endParaRPr>
          </a:p>
        </p:txBody>
      </p:sp>
    </p:spTree>
    <p:extLst>
      <p:ext uri="{BB962C8B-B14F-4D97-AF65-F5344CB8AC3E}">
        <p14:creationId xmlns:p14="http://schemas.microsoft.com/office/powerpoint/2010/main" val="38032715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9E724-BBC4-AF70-C2E8-9B6804161FFE}"/>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912D8C1A-97C5-BDE1-3DFC-3EC19DB0C9D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8" name="think-cell data - do not delete" hidden="1">
                        <a:extLst>
                          <a:ext uri="{FF2B5EF4-FFF2-40B4-BE49-F238E27FC236}">
                            <a16:creationId xmlns:a16="http://schemas.microsoft.com/office/drawing/2014/main" id="{912D8C1A-97C5-BDE1-3DFC-3EC19DB0C9D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A89819C3-1011-2E02-7DEB-37A94A630BE4}"/>
              </a:ext>
            </a:extLst>
          </p:cNvPr>
          <p:cNvSpPr>
            <a:spLocks noGrp="1"/>
          </p:cNvSpPr>
          <p:nvPr>
            <p:ph type="title"/>
          </p:nvPr>
        </p:nvSpPr>
        <p:spPr>
          <a:xfrm>
            <a:off x="495299" y="282969"/>
            <a:ext cx="11201401" cy="697883"/>
          </a:xfrm>
        </p:spPr>
        <p:txBody>
          <a:bodyPr vert="horz"/>
          <a:lstStyle/>
          <a:p>
            <a:r>
              <a:rPr kumimoji="0" lang="en-US" sz="2800" b="0" i="0" u="none" strike="noStrike" kern="1200" cap="all" spc="-150" normalizeH="0" baseline="0" noProof="0">
                <a:ln>
                  <a:noFill/>
                </a:ln>
                <a:effectLst/>
                <a:uLnTx/>
                <a:uFillTx/>
                <a:latin typeface="+mj-lt"/>
                <a:ea typeface="+mj-ea"/>
                <a:cs typeface="+mj-cs"/>
              </a:rPr>
              <a:t>TIERED Software</a:t>
            </a:r>
            <a:r>
              <a:rPr lang="en-US" sz="2800" spc="-150"/>
              <a:t> PACKAGES- </a:t>
            </a:r>
            <a:r>
              <a:rPr lang="en-US" sz="1800" spc="-150">
                <a:solidFill>
                  <a:schemeClr val="accent1"/>
                </a:solidFill>
              </a:rPr>
              <a:t>Proposal from Sustainability team</a:t>
            </a:r>
            <a:br>
              <a:rPr kumimoji="0" lang="en-US" sz="2800" b="0" i="0" u="none" strike="noStrike" kern="1200" cap="all" spc="-150" normalizeH="0" baseline="0" noProof="0">
                <a:ln>
                  <a:noFill/>
                </a:ln>
                <a:effectLst/>
                <a:uLnTx/>
                <a:uFillTx/>
                <a:latin typeface="+mj-lt"/>
                <a:ea typeface="+mj-ea"/>
                <a:cs typeface="+mj-cs"/>
              </a:rPr>
            </a:br>
            <a:endParaRPr lang="en-US" sz="2800"/>
          </a:p>
        </p:txBody>
      </p:sp>
      <p:sp>
        <p:nvSpPr>
          <p:cNvPr id="4" name="Slide Number Placeholder 3">
            <a:extLst>
              <a:ext uri="{FF2B5EF4-FFF2-40B4-BE49-F238E27FC236}">
                <a16:creationId xmlns:a16="http://schemas.microsoft.com/office/drawing/2014/main" id="{7B5A3452-23CF-E15E-DCA4-36AF0109123C}"/>
              </a:ext>
            </a:extLst>
          </p:cNvPr>
          <p:cNvSpPr>
            <a:spLocks noGrp="1"/>
          </p:cNvSpPr>
          <p:nvPr>
            <p:ph type="sldNum" sz="quarter" idx="12"/>
          </p:nvPr>
        </p:nvSpPr>
        <p:spPr>
          <a:xfrm>
            <a:off x="11124693" y="6405102"/>
            <a:ext cx="496945" cy="23761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800" b="1"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800" b="1" i="0" u="none" strike="noStrike" kern="1200" cap="none" spc="0" normalizeH="0" baseline="0" noProof="0">
              <a:ln>
                <a:noFill/>
              </a:ln>
              <a:solidFill>
                <a:srgbClr val="707070"/>
              </a:solidFill>
              <a:effectLst/>
              <a:uLnTx/>
              <a:uFillTx/>
              <a:latin typeface="Arial"/>
              <a:ea typeface="+mn-ea"/>
              <a:cs typeface="+mn-cs"/>
            </a:endParaRPr>
          </a:p>
        </p:txBody>
      </p:sp>
      <p:graphicFrame>
        <p:nvGraphicFramePr>
          <p:cNvPr id="9" name="Table 8">
            <a:extLst>
              <a:ext uri="{FF2B5EF4-FFF2-40B4-BE49-F238E27FC236}">
                <a16:creationId xmlns:a16="http://schemas.microsoft.com/office/drawing/2014/main" id="{AEF1CB5B-0D34-267B-0DF9-E9091C2D2E7F}"/>
              </a:ext>
            </a:extLst>
          </p:cNvPr>
          <p:cNvGraphicFramePr>
            <a:graphicFrameLocks noGrp="1"/>
          </p:cNvGraphicFramePr>
          <p:nvPr>
            <p:extLst>
              <p:ext uri="{D42A27DB-BD31-4B8C-83A1-F6EECF244321}">
                <p14:modId xmlns:p14="http://schemas.microsoft.com/office/powerpoint/2010/main" val="3292363904"/>
              </p:ext>
            </p:extLst>
          </p:nvPr>
        </p:nvGraphicFramePr>
        <p:xfrm>
          <a:off x="5685656" y="696911"/>
          <a:ext cx="5957250" cy="971473"/>
        </p:xfrm>
        <a:graphic>
          <a:graphicData uri="http://schemas.openxmlformats.org/drawingml/2006/table">
            <a:tbl>
              <a:tblPr/>
              <a:tblGrid>
                <a:gridCol w="1191450">
                  <a:extLst>
                    <a:ext uri="{9D8B030D-6E8A-4147-A177-3AD203B41FA5}">
                      <a16:colId xmlns:a16="http://schemas.microsoft.com/office/drawing/2014/main" val="1769184656"/>
                    </a:ext>
                  </a:extLst>
                </a:gridCol>
                <a:gridCol w="1191450">
                  <a:extLst>
                    <a:ext uri="{9D8B030D-6E8A-4147-A177-3AD203B41FA5}">
                      <a16:colId xmlns:a16="http://schemas.microsoft.com/office/drawing/2014/main" val="2309424756"/>
                    </a:ext>
                  </a:extLst>
                </a:gridCol>
                <a:gridCol w="1191450">
                  <a:extLst>
                    <a:ext uri="{9D8B030D-6E8A-4147-A177-3AD203B41FA5}">
                      <a16:colId xmlns:a16="http://schemas.microsoft.com/office/drawing/2014/main" val="2569277978"/>
                    </a:ext>
                  </a:extLst>
                </a:gridCol>
                <a:gridCol w="1191450">
                  <a:extLst>
                    <a:ext uri="{9D8B030D-6E8A-4147-A177-3AD203B41FA5}">
                      <a16:colId xmlns:a16="http://schemas.microsoft.com/office/drawing/2014/main" val="1804679492"/>
                    </a:ext>
                  </a:extLst>
                </a:gridCol>
                <a:gridCol w="1191450">
                  <a:extLst>
                    <a:ext uri="{9D8B030D-6E8A-4147-A177-3AD203B41FA5}">
                      <a16:colId xmlns:a16="http://schemas.microsoft.com/office/drawing/2014/main" val="3271463565"/>
                    </a:ext>
                  </a:extLst>
                </a:gridCol>
              </a:tblGrid>
              <a:tr h="467387">
                <a:tc>
                  <a:txBody>
                    <a:bodyPr/>
                    <a:lstStyle/>
                    <a:p>
                      <a:pPr algn="ctr" fontAlgn="b"/>
                      <a:r>
                        <a:rPr lang="en-US" sz="1200" b="1" i="0" u="none" strike="noStrike" cap="none" spc="0">
                          <a:solidFill>
                            <a:schemeClr val="bg1"/>
                          </a:solidFill>
                          <a:effectLst/>
                          <a:latin typeface="+mj-lt"/>
                        </a:rPr>
                        <a:t>Up to </a:t>
                      </a:r>
                      <a:r>
                        <a:rPr lang="en-US" sz="1400" b="1" i="0" u="none" strike="noStrike" cap="none" spc="0">
                          <a:solidFill>
                            <a:schemeClr val="bg1"/>
                          </a:solidFill>
                          <a:effectLst/>
                          <a:latin typeface="+mj-lt"/>
                        </a:rPr>
                        <a:t>1,500</a:t>
                      </a:r>
                      <a:r>
                        <a:rPr lang="en-US" sz="1200" b="1" i="0" u="none" strike="noStrike" cap="none" spc="0">
                          <a:solidFill>
                            <a:schemeClr val="bg1"/>
                          </a:solidFill>
                          <a:effectLst/>
                          <a:latin typeface="+mj-lt"/>
                        </a:rPr>
                        <a:t> </a:t>
                      </a:r>
                    </a:p>
                    <a:p>
                      <a:pPr algn="ctr" fontAlgn="b"/>
                      <a:r>
                        <a:rPr lang="en-US" sz="1200" b="1" i="0" u="none" strike="noStrike" cap="none" spc="0">
                          <a:solidFill>
                            <a:schemeClr val="bg1"/>
                          </a:solidFill>
                          <a:effectLst/>
                          <a:latin typeface="+mj-lt"/>
                        </a:rPr>
                        <a:t>total points</a:t>
                      </a:r>
                    </a:p>
                  </a:txBody>
                  <a:tcPr marL="0" marR="6641" marT="66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BFBFBF"/>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75000"/>
                      </a:schemeClr>
                    </a:solidFill>
                  </a:tcPr>
                </a:tc>
                <a:tc>
                  <a:txBody>
                    <a:bodyPr/>
                    <a:lstStyle/>
                    <a:p>
                      <a:pPr algn="ctr" fontAlgn="b"/>
                      <a:endParaRPr lang="en-US" sz="1200" b="1" i="0" u="none" strike="noStrike" cap="none" spc="0">
                        <a:solidFill>
                          <a:schemeClr val="bg1"/>
                        </a:solidFill>
                        <a:effectLst/>
                        <a:latin typeface="+mj-lt"/>
                      </a:endParaRPr>
                    </a:p>
                  </a:txBody>
                  <a:tcPr marL="0" marR="6641" marT="66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BFBFBF"/>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Black"/>
                          <a:ea typeface="+mn-ea"/>
                          <a:cs typeface="+mn-cs"/>
                        </a:rPr>
                        <a:t>Up to </a:t>
                      </a:r>
                      <a:r>
                        <a:rPr kumimoji="0" lang="en-US" sz="1400" b="1" i="0" u="none" strike="noStrike" kern="1200" cap="none" spc="0" normalizeH="0" baseline="0" noProof="0">
                          <a:ln>
                            <a:noFill/>
                          </a:ln>
                          <a:solidFill>
                            <a:prstClr val="white"/>
                          </a:solidFill>
                          <a:effectLst/>
                          <a:uLnTx/>
                          <a:uFillTx/>
                          <a:latin typeface="Arial Black"/>
                          <a:ea typeface="+mn-ea"/>
                          <a:cs typeface="+mn-cs"/>
                        </a:rPr>
                        <a:t>3,000</a:t>
                      </a:r>
                      <a:r>
                        <a:rPr kumimoji="0" lang="en-US" sz="1200" b="1" i="0" u="none" strike="noStrike" kern="1200" cap="none" spc="0" normalizeH="0" baseline="0" noProof="0">
                          <a:ln>
                            <a:noFill/>
                          </a:ln>
                          <a:solidFill>
                            <a:prstClr val="white"/>
                          </a:solidFill>
                          <a:effectLst/>
                          <a:uLnTx/>
                          <a:uFillTx/>
                          <a:latin typeface="Arial Black"/>
                          <a:ea typeface="+mn-ea"/>
                          <a:cs typeface="+mn-cs"/>
                        </a:rPr>
                        <a:t> </a:t>
                      </a:r>
                    </a:p>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Black"/>
                          <a:ea typeface="+mn-ea"/>
                          <a:cs typeface="+mn-cs"/>
                        </a:rPr>
                        <a:t>total points</a:t>
                      </a:r>
                    </a:p>
                  </a:txBody>
                  <a:tcPr marL="0" marR="6641" marT="66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BFBFBF"/>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Black"/>
                          <a:ea typeface="+mn-ea"/>
                          <a:cs typeface="+mn-cs"/>
                        </a:rPr>
                        <a:t>Up to </a:t>
                      </a:r>
                      <a:r>
                        <a:rPr kumimoji="0" lang="en-US" sz="1400" b="1" i="0" u="none" strike="noStrike" kern="1200" cap="none" spc="0" normalizeH="0" baseline="0" noProof="0">
                          <a:ln>
                            <a:noFill/>
                          </a:ln>
                          <a:solidFill>
                            <a:prstClr val="white"/>
                          </a:solidFill>
                          <a:effectLst/>
                          <a:uLnTx/>
                          <a:uFillTx/>
                          <a:latin typeface="Arial Black"/>
                          <a:ea typeface="+mn-ea"/>
                          <a:cs typeface="+mn-cs"/>
                        </a:rPr>
                        <a:t>5,000</a:t>
                      </a:r>
                      <a:r>
                        <a:rPr kumimoji="0" lang="en-US" sz="1200" b="1" i="0" u="none" strike="noStrike" kern="1200" cap="none" spc="0" normalizeH="0" baseline="0" noProof="0">
                          <a:ln>
                            <a:noFill/>
                          </a:ln>
                          <a:solidFill>
                            <a:prstClr val="white"/>
                          </a:solidFill>
                          <a:effectLst/>
                          <a:uLnTx/>
                          <a:uFillTx/>
                          <a:latin typeface="Arial Black"/>
                          <a:ea typeface="+mn-ea"/>
                          <a:cs typeface="+mn-cs"/>
                        </a:rPr>
                        <a:t> </a:t>
                      </a:r>
                    </a:p>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Black"/>
                          <a:ea typeface="+mn-ea"/>
                          <a:cs typeface="+mn-cs"/>
                        </a:rPr>
                        <a:t>total points</a:t>
                      </a:r>
                    </a:p>
                  </a:txBody>
                  <a:tcPr marL="0" marR="6641" marT="66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BFBFBF"/>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75000"/>
                      </a:schemeClr>
                    </a:solidFill>
                  </a:tcPr>
                </a:tc>
                <a:tc>
                  <a:txBody>
                    <a:bodyPr/>
                    <a:lstStyle/>
                    <a:p>
                      <a:pPr algn="ctr" fontAlgn="b"/>
                      <a:r>
                        <a:rPr lang="en-US" sz="1200" b="1" i="0" u="none" strike="noStrike" cap="none" spc="0">
                          <a:solidFill>
                            <a:schemeClr val="bg1"/>
                          </a:solidFill>
                          <a:effectLst/>
                          <a:latin typeface="+mj-lt"/>
                        </a:rPr>
                        <a:t>Additional </a:t>
                      </a:r>
                      <a:r>
                        <a:rPr lang="en-US" sz="1400" b="1" i="0" u="none" strike="noStrike" cap="none" spc="0">
                          <a:solidFill>
                            <a:schemeClr val="bg1"/>
                          </a:solidFill>
                          <a:effectLst/>
                          <a:latin typeface="+mj-lt"/>
                        </a:rPr>
                        <a:t>1,000</a:t>
                      </a:r>
                      <a:r>
                        <a:rPr lang="en-US" sz="1200" b="1" i="0" u="none" strike="noStrike" cap="none" spc="0">
                          <a:solidFill>
                            <a:schemeClr val="bg1"/>
                          </a:solidFill>
                          <a:effectLst/>
                          <a:latin typeface="+mj-lt"/>
                        </a:rPr>
                        <a:t> points</a:t>
                      </a:r>
                    </a:p>
                  </a:txBody>
                  <a:tcPr marL="0" marR="6641" marT="6641" marB="0" anchor="ctr">
                    <a:lnL w="12700" cap="flat" cmpd="sng" algn="ctr">
                      <a:solidFill>
                        <a:schemeClr val="bg1"/>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37542326"/>
                  </a:ext>
                </a:extLst>
              </a:tr>
              <a:tr h="223125">
                <a:tc>
                  <a:txBody>
                    <a:bodyPr/>
                    <a:lstStyle/>
                    <a:p>
                      <a:pPr algn="ctr" fontAlgn="ctr"/>
                      <a:r>
                        <a:rPr lang="en-GB" sz="900" b="0" i="0" u="none" strike="noStrike" cap="none" spc="0">
                          <a:solidFill>
                            <a:schemeClr val="tx1"/>
                          </a:solidFill>
                          <a:effectLst/>
                          <a:latin typeface="+mn-lt"/>
                        </a:rPr>
                        <a:t>BMS-RBM-BASE-500</a:t>
                      </a:r>
                      <a:endParaRPr lang="en-US" sz="900" b="0" i="0" u="none" strike="noStrike" cap="none" spc="0">
                        <a:solidFill>
                          <a:schemeClr val="tx1"/>
                        </a:solidFill>
                        <a:effectLst/>
                        <a:latin typeface="+mn-lt"/>
                      </a:endParaRPr>
                    </a:p>
                  </a:txBody>
                  <a:tcPr marL="36056" marR="6641" marT="66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n-GB" sz="900" b="0" i="0" u="none" strike="noStrike" cap="none" spc="0">
                          <a:solidFill>
                            <a:schemeClr val="tx1"/>
                          </a:solidFill>
                          <a:effectLst/>
                          <a:latin typeface="+mn-lt"/>
                        </a:rPr>
                        <a:t>BMS-RBM-BASE-1500</a:t>
                      </a:r>
                      <a:endParaRPr lang="en-US" sz="900" b="0" i="0" u="none" strike="noStrike" cap="none" spc="0">
                        <a:solidFill>
                          <a:schemeClr val="tx1"/>
                        </a:solidFill>
                        <a:effectLst/>
                        <a:latin typeface="+mn-lt"/>
                      </a:endParaRPr>
                    </a:p>
                  </a:txBody>
                  <a:tcPr marL="36056" marR="6641" marT="66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n-GB" sz="900" b="0" i="0" u="none" strike="noStrike" cap="none" spc="0">
                          <a:solidFill>
                            <a:schemeClr val="tx1"/>
                          </a:solidFill>
                          <a:effectLst/>
                          <a:latin typeface="+mn-lt"/>
                        </a:rPr>
                        <a:t>BMS-RBM-BASE-3000</a:t>
                      </a:r>
                      <a:endParaRPr lang="en-US" sz="900" b="0" i="0" u="none" strike="noStrike" cap="none" spc="0">
                        <a:solidFill>
                          <a:schemeClr val="tx1"/>
                        </a:solidFill>
                        <a:effectLst/>
                        <a:latin typeface="+mn-lt"/>
                      </a:endParaRPr>
                    </a:p>
                  </a:txBody>
                  <a:tcPr marL="36056" marR="6641" marT="66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900" b="0" i="0" u="none" strike="noStrike" cap="none" spc="0">
                          <a:solidFill>
                            <a:schemeClr val="tx1"/>
                          </a:solidFill>
                          <a:effectLst/>
                          <a:latin typeface="+mn-lt"/>
                        </a:rPr>
                        <a:t>BMS-RBM-BASE-5000</a:t>
                      </a:r>
                      <a:endParaRPr lang="en-US" sz="900" b="0" i="0" u="none" strike="noStrike" cap="none" spc="0">
                        <a:solidFill>
                          <a:schemeClr val="tx1"/>
                        </a:solidFill>
                        <a:effectLst/>
                        <a:latin typeface="+mn-lt"/>
                      </a:endParaRPr>
                    </a:p>
                  </a:txBody>
                  <a:tcPr marL="36056" marR="6641" marT="66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900" b="0" i="0" u="none" strike="noStrike" cap="none" spc="0">
                          <a:solidFill>
                            <a:schemeClr val="tx1"/>
                          </a:solidFill>
                          <a:effectLst/>
                          <a:latin typeface="+mn-lt"/>
                        </a:rPr>
                        <a:t>BMS-RBM-ADD-1000</a:t>
                      </a:r>
                      <a:endParaRPr lang="en-US" sz="900" b="0" i="0" u="none" strike="noStrike" cap="none" spc="0">
                        <a:solidFill>
                          <a:schemeClr val="tx1"/>
                        </a:solidFill>
                        <a:effectLst/>
                        <a:latin typeface="+mn-lt"/>
                      </a:endParaRPr>
                    </a:p>
                  </a:txBody>
                  <a:tcPr marL="36056" marR="6641" marT="6641" marB="0" anchor="ctr">
                    <a:lnL w="12700" cap="flat" cmpd="sng" algn="ctr">
                      <a:solidFill>
                        <a:schemeClr val="bg1"/>
                      </a:solidFill>
                      <a:prstDash val="solid"/>
                      <a:round/>
                      <a:headEnd type="none" w="med" len="med"/>
                      <a:tailEnd type="none" w="med" len="med"/>
                    </a:lnL>
                    <a:lnR w="6350" cap="flat" cmpd="sng" algn="ctr">
                      <a:solidFill>
                        <a:srgbClr val="BFBFBF"/>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3926432"/>
                  </a:ext>
                </a:extLst>
              </a:tr>
              <a:tr h="223125">
                <a:tc>
                  <a:txBody>
                    <a:bodyPr/>
                    <a:lstStyle/>
                    <a:p>
                      <a:pPr algn="ctr" fontAlgn="ctr"/>
                      <a:r>
                        <a:rPr lang="en-GB" sz="1000" b="0" i="0" u="none" strike="noStrike" cap="none" spc="0">
                          <a:solidFill>
                            <a:schemeClr val="tx1"/>
                          </a:solidFill>
                          <a:effectLst/>
                          <a:latin typeface="+mn-lt"/>
                        </a:rPr>
                        <a:t>$499</a:t>
                      </a:r>
                      <a:endParaRPr lang="en-US" sz="1000" b="0" i="0" u="none" strike="noStrike" cap="none" spc="0">
                        <a:solidFill>
                          <a:schemeClr val="tx1"/>
                        </a:solidFill>
                        <a:effectLst/>
                        <a:latin typeface="+mn-lt"/>
                      </a:endParaRPr>
                    </a:p>
                  </a:txBody>
                  <a:tcPr marL="0" marR="6641" marT="66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lumMod val="95000"/>
                      </a:schemeClr>
                    </a:solidFill>
                  </a:tcPr>
                </a:tc>
                <a:tc>
                  <a:txBody>
                    <a:bodyPr/>
                    <a:lstStyle/>
                    <a:p>
                      <a:pPr algn="ctr" fontAlgn="ctr"/>
                      <a:r>
                        <a:rPr lang="en-GB" sz="1000" b="0" i="0" u="none" strike="noStrike" cap="none" spc="0">
                          <a:solidFill>
                            <a:schemeClr val="tx1"/>
                          </a:solidFill>
                          <a:effectLst/>
                          <a:latin typeface="+mn-lt"/>
                        </a:rPr>
                        <a:t>$699</a:t>
                      </a:r>
                      <a:endParaRPr lang="en-US" sz="1000" b="0" i="0" u="none" strike="noStrike" cap="none" spc="0">
                        <a:solidFill>
                          <a:schemeClr val="tx1"/>
                        </a:solidFill>
                        <a:effectLst/>
                        <a:latin typeface="+mn-lt"/>
                      </a:endParaRPr>
                    </a:p>
                  </a:txBody>
                  <a:tcPr marL="0" marR="6641" marT="66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lumMod val="95000"/>
                      </a:schemeClr>
                    </a:solidFill>
                  </a:tcPr>
                </a:tc>
                <a:tc>
                  <a:txBody>
                    <a:bodyPr/>
                    <a:lstStyle/>
                    <a:p>
                      <a:pPr algn="ctr" fontAlgn="ctr"/>
                      <a:r>
                        <a:rPr lang="en-GB" sz="1000" b="0" i="0" u="none" strike="noStrike" cap="none" spc="0">
                          <a:solidFill>
                            <a:schemeClr val="tx1"/>
                          </a:solidFill>
                          <a:effectLst/>
                          <a:latin typeface="+mn-lt"/>
                        </a:rPr>
                        <a:t>$899</a:t>
                      </a:r>
                      <a:endParaRPr lang="en-US" sz="1000" b="0" i="0" u="none" strike="noStrike" cap="none" spc="0">
                        <a:solidFill>
                          <a:schemeClr val="tx1"/>
                        </a:solidFill>
                        <a:effectLst/>
                        <a:latin typeface="+mn-lt"/>
                      </a:endParaRPr>
                    </a:p>
                  </a:txBody>
                  <a:tcPr marL="0" marR="6641" marT="66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lumMod val="95000"/>
                      </a:schemeClr>
                    </a:solidFill>
                  </a:tcPr>
                </a:tc>
                <a:tc>
                  <a:txBody>
                    <a:bodyPr/>
                    <a:lstStyle/>
                    <a:p>
                      <a:pPr algn="ctr" fontAlgn="ctr"/>
                      <a:r>
                        <a:rPr lang="en-GB" sz="1000" b="0" i="0" u="none" strike="noStrike" cap="none" spc="0">
                          <a:solidFill>
                            <a:schemeClr val="tx1"/>
                          </a:solidFill>
                          <a:effectLst/>
                          <a:latin typeface="+mn-lt"/>
                        </a:rPr>
                        <a:t>$1199</a:t>
                      </a:r>
                      <a:endParaRPr lang="en-US" sz="1000" b="0" i="0" u="none" strike="noStrike" cap="none" spc="0">
                        <a:solidFill>
                          <a:schemeClr val="tx1"/>
                        </a:solidFill>
                        <a:effectLst/>
                        <a:latin typeface="+mn-lt"/>
                      </a:endParaRPr>
                    </a:p>
                  </a:txBody>
                  <a:tcPr marL="0" marR="6641" marT="66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lumMod val="95000"/>
                      </a:schemeClr>
                    </a:solidFill>
                  </a:tcPr>
                </a:tc>
                <a:tc>
                  <a:txBody>
                    <a:bodyPr/>
                    <a:lstStyle/>
                    <a:p>
                      <a:pPr algn="ctr" fontAlgn="ctr"/>
                      <a:r>
                        <a:rPr lang="en-GB" sz="1000" b="0" i="0" u="none" strike="noStrike" cap="none" spc="0">
                          <a:solidFill>
                            <a:schemeClr val="tx1"/>
                          </a:solidFill>
                          <a:effectLst/>
                          <a:latin typeface="+mn-lt"/>
                        </a:rPr>
                        <a:t>$199</a:t>
                      </a:r>
                      <a:endParaRPr lang="en-US" sz="1000" b="0" i="0" u="none" strike="noStrike" cap="none" spc="0">
                        <a:solidFill>
                          <a:schemeClr val="tx1"/>
                        </a:solidFill>
                        <a:effectLst/>
                        <a:latin typeface="+mn-lt"/>
                      </a:endParaRPr>
                    </a:p>
                  </a:txBody>
                  <a:tcPr marL="0" marR="6641" marT="6641" marB="0" anchor="ctr">
                    <a:lnL w="12700" cap="flat" cmpd="sng" algn="ctr">
                      <a:solidFill>
                        <a:schemeClr val="bg1"/>
                      </a:solidFill>
                      <a:prstDash val="solid"/>
                      <a:round/>
                      <a:headEnd type="none" w="med" len="med"/>
                      <a:tailEnd type="none" w="med" len="med"/>
                    </a:lnL>
                    <a:lnR w="6350" cap="flat" cmpd="sng" algn="ctr">
                      <a:solidFill>
                        <a:srgbClr val="BFBFBF"/>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160809812"/>
                  </a:ext>
                </a:extLst>
              </a:tr>
            </a:tbl>
          </a:graphicData>
        </a:graphic>
      </p:graphicFrame>
      <p:grpSp>
        <p:nvGrpSpPr>
          <p:cNvPr id="23" name="Group 22">
            <a:extLst>
              <a:ext uri="{FF2B5EF4-FFF2-40B4-BE49-F238E27FC236}">
                <a16:creationId xmlns:a16="http://schemas.microsoft.com/office/drawing/2014/main" id="{2F7DFCBB-B08B-E635-19E4-0E38491747EC}"/>
              </a:ext>
            </a:extLst>
          </p:cNvPr>
          <p:cNvGrpSpPr/>
          <p:nvPr/>
        </p:nvGrpSpPr>
        <p:grpSpPr>
          <a:xfrm>
            <a:off x="736031" y="668434"/>
            <a:ext cx="3909709" cy="1111188"/>
            <a:chOff x="495297" y="847589"/>
            <a:chExt cx="3909709" cy="1067271"/>
          </a:xfrm>
        </p:grpSpPr>
        <p:sp>
          <p:nvSpPr>
            <p:cNvPr id="10" name="Rectangle 9">
              <a:extLst>
                <a:ext uri="{FF2B5EF4-FFF2-40B4-BE49-F238E27FC236}">
                  <a16:creationId xmlns:a16="http://schemas.microsoft.com/office/drawing/2014/main" id="{B92C4AAD-89AF-C2AC-238D-D60D1708F385}"/>
                </a:ext>
              </a:extLst>
            </p:cNvPr>
            <p:cNvSpPr/>
            <p:nvPr/>
          </p:nvSpPr>
          <p:spPr>
            <a:xfrm>
              <a:off x="495297" y="1148467"/>
              <a:ext cx="3885579" cy="76639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000" rIns="54000" bIns="10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Black"/>
                  <a:ea typeface="+mn-ea"/>
                  <a:cs typeface="+mn-cs"/>
                </a:rPr>
                <a:t>Connect</a:t>
              </a:r>
              <a:endParaRPr kumimoji="0" lang="en-US" sz="1100" b="0" i="0" u="none" strike="noStrike" kern="1200" cap="none" spc="0" normalizeH="0" baseline="0" noProof="0">
                <a:ln>
                  <a:noFill/>
                </a:ln>
                <a:solidFill>
                  <a:prstClr val="black"/>
                </a:solidFill>
                <a:effectLst/>
                <a:uLnTx/>
                <a:uFillTx/>
                <a:latin typeface="Arial Black"/>
                <a:ea typeface="+mn-ea"/>
                <a:cs typeface="+mn-cs"/>
              </a:endParaRPr>
            </a:p>
          </p:txBody>
        </p:sp>
        <p:sp>
          <p:nvSpPr>
            <p:cNvPr id="30" name="TextBox 29">
              <a:extLst>
                <a:ext uri="{FF2B5EF4-FFF2-40B4-BE49-F238E27FC236}">
                  <a16:creationId xmlns:a16="http://schemas.microsoft.com/office/drawing/2014/main" id="{779D2E44-8D9E-19ED-8795-01EE2243B921}"/>
                </a:ext>
              </a:extLst>
            </p:cNvPr>
            <p:cNvSpPr txBox="1"/>
            <p:nvPr/>
          </p:nvSpPr>
          <p:spPr>
            <a:xfrm>
              <a:off x="1308318" y="1253206"/>
              <a:ext cx="3007639" cy="561822"/>
            </a:xfrm>
            <a:prstGeom prst="rect">
              <a:avLst/>
            </a:prstGeom>
            <a:noFill/>
          </p:spPr>
          <p:txBody>
            <a:bodyPr wrap="square" lIns="0" tIns="0" rIns="0" bIns="0" rtlCol="0" anchor="ctr">
              <a:noAutofit/>
            </a:bodyPr>
            <a:lstStyle/>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rPr>
                <a:t>KPI Dashboard</a:t>
              </a:r>
            </a:p>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US" sz="1000" i="1">
                  <a:solidFill>
                    <a:prstClr val="black"/>
                  </a:solidFill>
                  <a:latin typeface="Aptos Narrow" panose="020B0004020202020204" pitchFamily="34" charset="0"/>
                </a:rPr>
                <a:t>RBM</a:t>
              </a:r>
              <a:endPar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endParaRPr>
            </a:p>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rPr>
                <a:t>Remote</a:t>
              </a:r>
            </a:p>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rPr>
                <a:t>Opportunity &amp; Obsolescence Tool</a:t>
              </a:r>
            </a:p>
          </p:txBody>
        </p:sp>
        <p:cxnSp>
          <p:nvCxnSpPr>
            <p:cNvPr id="32" name="Straight Connector 31">
              <a:extLst>
                <a:ext uri="{FF2B5EF4-FFF2-40B4-BE49-F238E27FC236}">
                  <a16:creationId xmlns:a16="http://schemas.microsoft.com/office/drawing/2014/main" id="{7BF36E88-F536-4675-B686-8DB3C29C970D}"/>
                </a:ext>
              </a:extLst>
            </p:cNvPr>
            <p:cNvCxnSpPr>
              <a:cxnSpLocks/>
            </p:cNvCxnSpPr>
            <p:nvPr/>
          </p:nvCxnSpPr>
          <p:spPr>
            <a:xfrm>
              <a:off x="1308318" y="1295268"/>
              <a:ext cx="0" cy="457200"/>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DA78816A-A682-F9DA-27D6-441195E3075E}"/>
                </a:ext>
              </a:extLst>
            </p:cNvPr>
            <p:cNvSpPr/>
            <p:nvPr/>
          </p:nvSpPr>
          <p:spPr>
            <a:xfrm>
              <a:off x="495297" y="847589"/>
              <a:ext cx="3909709" cy="274320"/>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prstClr val="white"/>
                  </a:solidFill>
                  <a:latin typeface="Arial Black"/>
                </a:rPr>
                <a:t>Starter Package </a:t>
              </a:r>
              <a:r>
                <a:rPr kumimoji="0" lang="en-US" sz="1200" b="0" i="0" u="none" strike="noStrike" kern="1200" cap="none" spc="0" normalizeH="0" baseline="0" noProof="0">
                  <a:ln>
                    <a:noFill/>
                  </a:ln>
                  <a:solidFill>
                    <a:prstClr val="white"/>
                  </a:solidFill>
                  <a:effectLst/>
                  <a:uLnTx/>
                  <a:uFillTx/>
                  <a:latin typeface="Arial Black"/>
                  <a:ea typeface="+mn-ea"/>
                  <a:cs typeface="+mn-cs"/>
                </a:rPr>
                <a:t> </a:t>
              </a:r>
            </a:p>
          </p:txBody>
        </p:sp>
      </p:grpSp>
      <p:graphicFrame>
        <p:nvGraphicFramePr>
          <p:cNvPr id="38" name="Table 37">
            <a:extLst>
              <a:ext uri="{FF2B5EF4-FFF2-40B4-BE49-F238E27FC236}">
                <a16:creationId xmlns:a16="http://schemas.microsoft.com/office/drawing/2014/main" id="{A69DC22B-C9C9-F961-A1DB-3B4FF0EFFAD7}"/>
              </a:ext>
            </a:extLst>
          </p:cNvPr>
          <p:cNvGraphicFramePr>
            <a:graphicFrameLocks noGrp="1"/>
          </p:cNvGraphicFramePr>
          <p:nvPr>
            <p:extLst>
              <p:ext uri="{D42A27DB-BD31-4B8C-83A1-F6EECF244321}">
                <p14:modId xmlns:p14="http://schemas.microsoft.com/office/powerpoint/2010/main" val="1798483981"/>
              </p:ext>
            </p:extLst>
          </p:nvPr>
        </p:nvGraphicFramePr>
        <p:xfrm>
          <a:off x="5685654" y="1713791"/>
          <a:ext cx="5957248" cy="982565"/>
        </p:xfrm>
        <a:graphic>
          <a:graphicData uri="http://schemas.openxmlformats.org/drawingml/2006/table">
            <a:tbl>
              <a:tblPr/>
              <a:tblGrid>
                <a:gridCol w="2978624">
                  <a:extLst>
                    <a:ext uri="{9D8B030D-6E8A-4147-A177-3AD203B41FA5}">
                      <a16:colId xmlns:a16="http://schemas.microsoft.com/office/drawing/2014/main" val="1769184656"/>
                    </a:ext>
                  </a:extLst>
                </a:gridCol>
                <a:gridCol w="2978624">
                  <a:extLst>
                    <a:ext uri="{9D8B030D-6E8A-4147-A177-3AD203B41FA5}">
                      <a16:colId xmlns:a16="http://schemas.microsoft.com/office/drawing/2014/main" val="1804679492"/>
                    </a:ext>
                  </a:extLst>
                </a:gridCol>
              </a:tblGrid>
              <a:tr h="501309">
                <a:tc>
                  <a:txBody>
                    <a:bodyPr/>
                    <a:lstStyle/>
                    <a:p>
                      <a:pPr algn="ctr" fontAlgn="b"/>
                      <a:r>
                        <a:rPr kumimoji="0" lang="en-US" sz="1200" b="1" i="0" u="none" strike="noStrike" kern="1200" cap="none" spc="0" normalizeH="0" baseline="0" noProof="0">
                          <a:ln>
                            <a:noFill/>
                          </a:ln>
                          <a:solidFill>
                            <a:prstClr val="white"/>
                          </a:solidFill>
                          <a:effectLst/>
                          <a:uLnTx/>
                          <a:uFillTx/>
                          <a:latin typeface="Arial Black"/>
                          <a:ea typeface="+mn-ea"/>
                          <a:cs typeface="+mn-cs"/>
                        </a:rPr>
                        <a:t>First 600 Analytical Points</a:t>
                      </a:r>
                    </a:p>
                  </a:txBody>
                  <a:tcPr marL="0" marR="6641" marT="66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BFBFBF"/>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75000"/>
                      </a:schemeClr>
                    </a:solidFill>
                  </a:tcPr>
                </a:tc>
                <a:tc>
                  <a:txBody>
                    <a:bodyPr/>
                    <a:lstStyle/>
                    <a:p>
                      <a:pPr algn="ctr" fontAlgn="b"/>
                      <a:r>
                        <a:rPr lang="en-US" sz="1200" b="1" i="0" u="none" strike="noStrike" cap="none" spc="0">
                          <a:solidFill>
                            <a:schemeClr val="bg1"/>
                          </a:solidFill>
                          <a:effectLst/>
                          <a:latin typeface="+mj-lt"/>
                        </a:rPr>
                        <a:t>Additional </a:t>
                      </a:r>
                      <a:r>
                        <a:rPr lang="en-US" sz="1400" b="1" i="0" u="none" strike="noStrike" cap="none" spc="0">
                          <a:solidFill>
                            <a:schemeClr val="bg1"/>
                          </a:solidFill>
                          <a:effectLst/>
                          <a:latin typeface="+mj-lt"/>
                        </a:rPr>
                        <a:t>100</a:t>
                      </a:r>
                      <a:r>
                        <a:rPr lang="en-US" sz="1200" b="1" i="0" u="none" strike="noStrike" cap="none" spc="0">
                          <a:solidFill>
                            <a:schemeClr val="bg1"/>
                          </a:solidFill>
                          <a:effectLst/>
                          <a:latin typeface="+mj-lt"/>
                        </a:rPr>
                        <a:t> Analytical points</a:t>
                      </a:r>
                    </a:p>
                  </a:txBody>
                  <a:tcPr marL="0" marR="6641" marT="6641" marB="0" anchor="ctr">
                    <a:lnL w="12700" cap="flat" cmpd="sng" algn="ctr">
                      <a:solidFill>
                        <a:schemeClr val="bg1"/>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37542326"/>
                  </a:ext>
                </a:extLst>
              </a:tr>
              <a:tr h="240628">
                <a:tc>
                  <a:txBody>
                    <a:bodyPr/>
                    <a:lstStyle/>
                    <a:p>
                      <a:pPr algn="ctr" fontAlgn="ctr"/>
                      <a:r>
                        <a:rPr lang="en-US" sz="1000" b="0" i="0" u="none" strike="noStrike" cap="none" spc="0">
                          <a:solidFill>
                            <a:schemeClr val="tx1"/>
                          </a:solidFill>
                          <a:effectLst/>
                          <a:latin typeface="+mn-lt"/>
                        </a:rPr>
                        <a:t>BMS-PDM-BASE-500</a:t>
                      </a:r>
                    </a:p>
                  </a:txBody>
                  <a:tcPr marL="36056" marR="6641" marT="66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n-US" sz="1000" b="0" i="0" u="none" strike="noStrike" cap="none" spc="0">
                          <a:solidFill>
                            <a:schemeClr val="tx1"/>
                          </a:solidFill>
                          <a:effectLst/>
                          <a:latin typeface="+mn-lt"/>
                        </a:rPr>
                        <a:t>BMS-PDM-ADD-100</a:t>
                      </a:r>
                    </a:p>
                  </a:txBody>
                  <a:tcPr marL="36056" marR="6641" marT="6641" marB="0" anchor="ctr">
                    <a:lnL w="12700" cap="flat" cmpd="sng" algn="ctr">
                      <a:solidFill>
                        <a:schemeClr val="bg1"/>
                      </a:solidFill>
                      <a:prstDash val="solid"/>
                      <a:round/>
                      <a:headEnd type="none" w="med" len="med"/>
                      <a:tailEnd type="none" w="med" len="med"/>
                    </a:lnL>
                    <a:lnR w="6350" cap="flat" cmpd="sng" algn="ctr">
                      <a:solidFill>
                        <a:srgbClr val="BFBFBF"/>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3926432"/>
                  </a:ext>
                </a:extLst>
              </a:tr>
              <a:tr h="240628">
                <a:tc>
                  <a:txBody>
                    <a:bodyPr/>
                    <a:lstStyle/>
                    <a:p>
                      <a:pPr algn="ctr" fontAlgn="ctr"/>
                      <a:r>
                        <a:rPr lang="en-GB" sz="1000" b="0" i="0" u="none" strike="noStrike" cap="none" spc="0">
                          <a:solidFill>
                            <a:schemeClr val="tx1"/>
                          </a:solidFill>
                          <a:effectLst/>
                          <a:latin typeface="+mn-lt"/>
                        </a:rPr>
                        <a:t>$999</a:t>
                      </a:r>
                      <a:endParaRPr lang="en-US" sz="1000" b="0" i="0" u="none" strike="noStrike" cap="none" spc="0">
                        <a:solidFill>
                          <a:schemeClr val="tx1"/>
                        </a:solidFill>
                        <a:effectLst/>
                        <a:latin typeface="+mn-lt"/>
                      </a:endParaRPr>
                    </a:p>
                  </a:txBody>
                  <a:tcPr marL="0" marR="6641" marT="66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lumMod val="95000"/>
                      </a:schemeClr>
                    </a:solidFill>
                  </a:tcPr>
                </a:tc>
                <a:tc>
                  <a:txBody>
                    <a:bodyPr/>
                    <a:lstStyle/>
                    <a:p>
                      <a:pPr algn="ctr" fontAlgn="ctr"/>
                      <a:r>
                        <a:rPr lang="en-GB" sz="1000" b="0" i="0" u="none" strike="noStrike" cap="none" spc="0">
                          <a:solidFill>
                            <a:schemeClr val="tx1"/>
                          </a:solidFill>
                          <a:effectLst/>
                          <a:latin typeface="+mn-lt"/>
                        </a:rPr>
                        <a:t>$199</a:t>
                      </a:r>
                      <a:endParaRPr lang="en-US" sz="1000" b="0" i="0" u="none" strike="noStrike" cap="none" spc="0">
                        <a:solidFill>
                          <a:schemeClr val="tx1"/>
                        </a:solidFill>
                        <a:effectLst/>
                        <a:latin typeface="+mn-lt"/>
                      </a:endParaRPr>
                    </a:p>
                  </a:txBody>
                  <a:tcPr marL="0" marR="6641" marT="6641" marB="0" anchor="ctr">
                    <a:lnL w="12700" cap="flat" cmpd="sng" algn="ctr">
                      <a:solidFill>
                        <a:schemeClr val="bg1"/>
                      </a:solidFill>
                      <a:prstDash val="solid"/>
                      <a:round/>
                      <a:headEnd type="none" w="med" len="med"/>
                      <a:tailEnd type="none" w="med" len="med"/>
                    </a:lnL>
                    <a:lnR w="6350" cap="flat" cmpd="sng" algn="ctr">
                      <a:solidFill>
                        <a:srgbClr val="BFBFBF"/>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160809812"/>
                  </a:ext>
                </a:extLst>
              </a:tr>
            </a:tbl>
          </a:graphicData>
        </a:graphic>
      </p:graphicFrame>
      <p:grpSp>
        <p:nvGrpSpPr>
          <p:cNvPr id="22" name="Group 21">
            <a:extLst>
              <a:ext uri="{FF2B5EF4-FFF2-40B4-BE49-F238E27FC236}">
                <a16:creationId xmlns:a16="http://schemas.microsoft.com/office/drawing/2014/main" id="{6EA96E7D-CFEF-F19C-B644-8CF8CBE2560E}"/>
              </a:ext>
            </a:extLst>
          </p:cNvPr>
          <p:cNvGrpSpPr/>
          <p:nvPr/>
        </p:nvGrpSpPr>
        <p:grpSpPr>
          <a:xfrm>
            <a:off x="736030" y="1780463"/>
            <a:ext cx="3909709" cy="1001185"/>
            <a:chOff x="495297" y="1799915"/>
            <a:chExt cx="3909709" cy="1001185"/>
          </a:xfrm>
        </p:grpSpPr>
        <p:sp>
          <p:nvSpPr>
            <p:cNvPr id="41" name="Rectangle 40">
              <a:extLst>
                <a:ext uri="{FF2B5EF4-FFF2-40B4-BE49-F238E27FC236}">
                  <a16:creationId xmlns:a16="http://schemas.microsoft.com/office/drawing/2014/main" id="{7CCF6BA3-26D5-A2F2-117F-E8D2466009A1}"/>
                </a:ext>
              </a:extLst>
            </p:cNvPr>
            <p:cNvSpPr/>
            <p:nvPr/>
          </p:nvSpPr>
          <p:spPr>
            <a:xfrm>
              <a:off x="495297" y="2092553"/>
              <a:ext cx="3909709" cy="69300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000" rIns="54000" bIns="10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Black"/>
                  <a:ea typeface="+mn-ea"/>
                  <a:cs typeface="+mn-cs"/>
                </a:rPr>
                <a:t>Connect +</a:t>
              </a:r>
            </a:p>
          </p:txBody>
        </p:sp>
        <p:sp>
          <p:nvSpPr>
            <p:cNvPr id="43" name="TextBox 42">
              <a:extLst>
                <a:ext uri="{FF2B5EF4-FFF2-40B4-BE49-F238E27FC236}">
                  <a16:creationId xmlns:a16="http://schemas.microsoft.com/office/drawing/2014/main" id="{C24E039B-516C-CB58-7863-DCFFE9835759}"/>
                </a:ext>
              </a:extLst>
            </p:cNvPr>
            <p:cNvSpPr txBox="1"/>
            <p:nvPr/>
          </p:nvSpPr>
          <p:spPr>
            <a:xfrm>
              <a:off x="1826578" y="2108208"/>
              <a:ext cx="2489388" cy="692892"/>
            </a:xfrm>
            <a:prstGeom prst="rect">
              <a:avLst/>
            </a:prstGeom>
            <a:noFill/>
          </p:spPr>
          <p:txBody>
            <a:bodyPr wrap="square" lIns="0" tIns="0" rIns="0" bIns="0" rtlCol="0" anchor="ctr">
              <a:noAutofit/>
            </a:bodyPr>
            <a:lstStyle/>
            <a:p>
              <a:pPr marL="171450" marR="0" lvl="0" indent="-171450" algn="l" defTabSz="914400" rtl="0" eaLnBrk="1" fontAlgn="ctr" latinLnBrk="0" hangingPunct="1">
                <a:lnSpc>
                  <a:spcPts val="1000"/>
                </a:lnSpc>
                <a:spcBef>
                  <a:spcPts val="0"/>
                </a:spcBef>
                <a:spcAft>
                  <a:spcPts val="0"/>
                </a:spcAft>
                <a:buClrTx/>
                <a:buSzTx/>
                <a:buFont typeface="Arial" panose="020B0604020202020204" pitchFamily="34" charset="0"/>
                <a:buChar char="•"/>
                <a:tabLst/>
                <a:defRPr/>
              </a:pPr>
              <a:r>
                <a:rPr kumimoji="0" lang="en-US" sz="1000" b="0" i="1" u="none" strike="noStrike" kern="1200" cap="none" spc="0" normalizeH="0" baseline="0" noProof="0" err="1">
                  <a:ln>
                    <a:noFill/>
                  </a:ln>
                  <a:solidFill>
                    <a:prstClr val="black"/>
                  </a:solidFill>
                  <a:effectLst/>
                  <a:uLnTx/>
                  <a:uFillTx/>
                  <a:latin typeface="Aptos Narrow" panose="020B0004020202020204" pitchFamily="34" charset="0"/>
                  <a:ea typeface="+mn-ea"/>
                  <a:cs typeface="+mn-cs"/>
                </a:rPr>
                <a:t>PdM</a:t>
              </a:r>
              <a:r>
                <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rPr>
                <a:t> service case mgmt. (Analytical rules)</a:t>
              </a:r>
            </a:p>
            <a:p>
              <a:pPr marL="171450" marR="0" lvl="0" indent="-171450" algn="l" defTabSz="914400" rtl="0" eaLnBrk="1" fontAlgn="ctr" latinLnBrk="0" hangingPunct="1">
                <a:lnSpc>
                  <a:spcPts val="1000"/>
                </a:lnSpc>
                <a:spcBef>
                  <a:spcPts val="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rPr>
                <a:t>Remote Digital PPM with compliance reports</a:t>
              </a:r>
            </a:p>
            <a:p>
              <a:pPr marL="171450" marR="0" lvl="0" indent="-171450" algn="l" defTabSz="914400" rtl="0" eaLnBrk="1" fontAlgn="ctr" latinLnBrk="0" hangingPunct="1">
                <a:lnSpc>
                  <a:spcPts val="1000"/>
                </a:lnSpc>
                <a:spcBef>
                  <a:spcPts val="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rPr>
                <a:t>OTA upgrade &amp; Asset 360</a:t>
              </a:r>
            </a:p>
            <a:p>
              <a:pPr marL="171450" marR="0" lvl="0" indent="-171450" algn="l" defTabSz="914400" rtl="0" eaLnBrk="1" fontAlgn="ctr" latinLnBrk="0" hangingPunct="1">
                <a:lnSpc>
                  <a:spcPts val="1000"/>
                </a:lnSpc>
                <a:spcBef>
                  <a:spcPts val="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rPr>
                <a:t>Maintenance Assist</a:t>
              </a:r>
            </a:p>
          </p:txBody>
        </p:sp>
        <p:cxnSp>
          <p:nvCxnSpPr>
            <p:cNvPr id="44" name="Straight Connector 43">
              <a:extLst>
                <a:ext uri="{FF2B5EF4-FFF2-40B4-BE49-F238E27FC236}">
                  <a16:creationId xmlns:a16="http://schemas.microsoft.com/office/drawing/2014/main" id="{BED3646B-EF27-E138-519C-E71ECE506FD4}"/>
                </a:ext>
              </a:extLst>
            </p:cNvPr>
            <p:cNvCxnSpPr>
              <a:cxnSpLocks/>
            </p:cNvCxnSpPr>
            <p:nvPr/>
          </p:nvCxnSpPr>
          <p:spPr>
            <a:xfrm>
              <a:off x="1754367" y="2136390"/>
              <a:ext cx="0" cy="548640"/>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89C1D4B7-2557-12E5-A48B-DD85A0802143}"/>
                </a:ext>
              </a:extLst>
            </p:cNvPr>
            <p:cNvSpPr/>
            <p:nvPr/>
          </p:nvSpPr>
          <p:spPr>
            <a:xfrm>
              <a:off x="495297" y="1799915"/>
              <a:ext cx="3909709" cy="274320"/>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prstClr val="white"/>
                  </a:solidFill>
                  <a:latin typeface="Arial Black"/>
                </a:rPr>
                <a:t>A</a:t>
              </a:r>
              <a:r>
                <a:rPr lang="en-US" sz="1200">
                  <a:solidFill>
                    <a:prstClr val="white"/>
                  </a:solidFill>
                  <a:latin typeface="Arial Black"/>
                </a:rPr>
                <a:t>dd On Sale</a:t>
              </a:r>
              <a:endParaRPr kumimoji="0" lang="en-US" sz="1200" b="0" i="0" u="none" strike="noStrike" kern="1200" cap="none" spc="0" normalizeH="0" baseline="0" noProof="0">
                <a:ln>
                  <a:noFill/>
                </a:ln>
                <a:solidFill>
                  <a:prstClr val="white"/>
                </a:solidFill>
                <a:effectLst/>
                <a:uLnTx/>
                <a:uFillTx/>
                <a:latin typeface="Arial Black"/>
                <a:ea typeface="+mn-ea"/>
                <a:cs typeface="+mn-cs"/>
              </a:endParaRPr>
            </a:p>
          </p:txBody>
        </p:sp>
      </p:grpSp>
      <p:graphicFrame>
        <p:nvGraphicFramePr>
          <p:cNvPr id="77" name="Table 76">
            <a:extLst>
              <a:ext uri="{FF2B5EF4-FFF2-40B4-BE49-F238E27FC236}">
                <a16:creationId xmlns:a16="http://schemas.microsoft.com/office/drawing/2014/main" id="{95B45D6D-C465-23ED-07EC-C8E4EF75CE66}"/>
              </a:ext>
            </a:extLst>
          </p:cNvPr>
          <p:cNvGraphicFramePr>
            <a:graphicFrameLocks noGrp="1"/>
          </p:cNvGraphicFramePr>
          <p:nvPr/>
        </p:nvGraphicFramePr>
        <p:xfrm>
          <a:off x="5685652" y="3730263"/>
          <a:ext cx="5957250" cy="907273"/>
        </p:xfrm>
        <a:graphic>
          <a:graphicData uri="http://schemas.openxmlformats.org/drawingml/2006/table">
            <a:tbl>
              <a:tblPr/>
              <a:tblGrid>
                <a:gridCol w="2978625">
                  <a:extLst>
                    <a:ext uri="{9D8B030D-6E8A-4147-A177-3AD203B41FA5}">
                      <a16:colId xmlns:a16="http://schemas.microsoft.com/office/drawing/2014/main" val="1769184656"/>
                    </a:ext>
                  </a:extLst>
                </a:gridCol>
                <a:gridCol w="2978625">
                  <a:extLst>
                    <a:ext uri="{9D8B030D-6E8A-4147-A177-3AD203B41FA5}">
                      <a16:colId xmlns:a16="http://schemas.microsoft.com/office/drawing/2014/main" val="1804679492"/>
                    </a:ext>
                  </a:extLst>
                </a:gridCol>
              </a:tblGrid>
              <a:tr h="462895">
                <a:tc>
                  <a:txBody>
                    <a:bodyPr/>
                    <a:lstStyle/>
                    <a:p>
                      <a:pPr algn="ctr" fontAlgn="b"/>
                      <a:r>
                        <a:rPr lang="en-US" sz="1200" b="1" i="0" u="none" strike="noStrike" cap="none" spc="0">
                          <a:solidFill>
                            <a:schemeClr val="bg1"/>
                          </a:solidFill>
                          <a:effectLst/>
                          <a:latin typeface="+mj-lt"/>
                        </a:rPr>
                        <a:t>First 1 Custom Dashboard + </a:t>
                      </a:r>
                    </a:p>
                    <a:p>
                      <a:pPr algn="ctr" fontAlgn="b"/>
                      <a:r>
                        <a:rPr lang="en-US" sz="1200" b="1" i="0" u="none" strike="noStrike" cap="none" spc="0">
                          <a:solidFill>
                            <a:schemeClr val="bg1"/>
                          </a:solidFill>
                          <a:effectLst/>
                          <a:latin typeface="+mj-lt"/>
                        </a:rPr>
                        <a:t>1 Custom Report</a:t>
                      </a:r>
                    </a:p>
                  </a:txBody>
                  <a:tcPr marL="0" marR="6641" marT="66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BFBFBF"/>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Black"/>
                          <a:ea typeface="+mn-ea"/>
                          <a:cs typeface="+mn-cs"/>
                        </a:rPr>
                        <a:t> Additional 5 Custom Dashboards + 5 Custom Reports</a:t>
                      </a:r>
                    </a:p>
                  </a:txBody>
                  <a:tcPr marL="0" marR="6641" marT="6641" marB="0" anchor="ctr">
                    <a:lnL w="12700" cap="flat" cmpd="sng" algn="ctr">
                      <a:solidFill>
                        <a:schemeClr val="bg1"/>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37542326"/>
                  </a:ext>
                </a:extLst>
              </a:tr>
              <a:tr h="222189">
                <a:tc>
                  <a:txBody>
                    <a:bodyPr/>
                    <a:lstStyle/>
                    <a:p>
                      <a:pPr algn="ctr" fontAlgn="ctr"/>
                      <a:r>
                        <a:rPr lang="en-US" sz="1000" b="0" i="0" u="none" strike="noStrike" cap="none" spc="0">
                          <a:solidFill>
                            <a:schemeClr val="tx1"/>
                          </a:solidFill>
                          <a:effectLst/>
                          <a:latin typeface="+mn-lt"/>
                        </a:rPr>
                        <a:t>Included with Tier-1</a:t>
                      </a:r>
                    </a:p>
                  </a:txBody>
                  <a:tcPr marL="36056" marR="6641" marT="66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endParaRPr lang="en-US" sz="1000" b="0" i="0" u="none" strike="noStrike" cap="none" spc="0">
                        <a:solidFill>
                          <a:schemeClr val="tx1"/>
                        </a:solidFill>
                        <a:effectLst/>
                        <a:latin typeface="+mn-lt"/>
                      </a:endParaRPr>
                    </a:p>
                  </a:txBody>
                  <a:tcPr marL="36056" marR="6641" marT="6641" marB="0" anchor="ctr">
                    <a:lnL w="12700" cap="flat" cmpd="sng" algn="ctr">
                      <a:solidFill>
                        <a:schemeClr val="bg1"/>
                      </a:solidFill>
                      <a:prstDash val="solid"/>
                      <a:round/>
                      <a:headEnd type="none" w="med" len="med"/>
                      <a:tailEnd type="none" w="med" len="med"/>
                    </a:lnL>
                    <a:lnR w="6350" cap="flat" cmpd="sng" algn="ctr">
                      <a:solidFill>
                        <a:srgbClr val="BFBFBF"/>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3926432"/>
                  </a:ext>
                </a:extLst>
              </a:tr>
              <a:tr h="222189">
                <a:tc>
                  <a:txBody>
                    <a:bodyPr/>
                    <a:lstStyle/>
                    <a:p>
                      <a:pPr algn="ctr" fontAlgn="ctr"/>
                      <a:r>
                        <a:rPr lang="en-US" sz="1000" b="0" i="0" u="none" strike="noStrike" cap="none" spc="0">
                          <a:solidFill>
                            <a:schemeClr val="tx1"/>
                          </a:solidFill>
                          <a:effectLst/>
                          <a:latin typeface="+mn-lt"/>
                        </a:rPr>
                        <a:t>Included with Tier-1</a:t>
                      </a:r>
                    </a:p>
                  </a:txBody>
                  <a:tcPr marL="0" marR="6641" marT="66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lumMod val="95000"/>
                      </a:schemeClr>
                    </a:solidFill>
                  </a:tcPr>
                </a:tc>
                <a:tc>
                  <a:txBody>
                    <a:bodyPr/>
                    <a:lstStyle/>
                    <a:p>
                      <a:pPr algn="ctr" fontAlgn="ctr"/>
                      <a:endParaRPr lang="en-US" sz="1000" b="0" i="0" u="none" strike="noStrike" cap="none" spc="0">
                        <a:solidFill>
                          <a:schemeClr val="tx1"/>
                        </a:solidFill>
                        <a:effectLst/>
                        <a:latin typeface="+mn-lt"/>
                      </a:endParaRPr>
                    </a:p>
                  </a:txBody>
                  <a:tcPr marL="0" marR="6641" marT="6641" marB="0" anchor="ctr">
                    <a:lnL w="12700" cap="flat" cmpd="sng" algn="ctr">
                      <a:solidFill>
                        <a:schemeClr val="bg1"/>
                      </a:solidFill>
                      <a:prstDash val="solid"/>
                      <a:round/>
                      <a:headEnd type="none" w="med" len="med"/>
                      <a:tailEnd type="none" w="med" len="med"/>
                    </a:lnL>
                    <a:lnR w="6350" cap="flat" cmpd="sng" algn="ctr">
                      <a:solidFill>
                        <a:srgbClr val="BFBFBF"/>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160809812"/>
                  </a:ext>
                </a:extLst>
              </a:tr>
            </a:tbl>
          </a:graphicData>
        </a:graphic>
      </p:graphicFrame>
      <p:grpSp>
        <p:nvGrpSpPr>
          <p:cNvPr id="21" name="Group 20">
            <a:extLst>
              <a:ext uri="{FF2B5EF4-FFF2-40B4-BE49-F238E27FC236}">
                <a16:creationId xmlns:a16="http://schemas.microsoft.com/office/drawing/2014/main" id="{E237525C-07D7-F686-6C30-B8CBDDD80156}"/>
              </a:ext>
            </a:extLst>
          </p:cNvPr>
          <p:cNvGrpSpPr/>
          <p:nvPr/>
        </p:nvGrpSpPr>
        <p:grpSpPr>
          <a:xfrm>
            <a:off x="711904" y="3966179"/>
            <a:ext cx="3957960" cy="888281"/>
            <a:chOff x="495297" y="2842847"/>
            <a:chExt cx="3957960" cy="1011164"/>
          </a:xfrm>
        </p:grpSpPr>
        <p:sp>
          <p:nvSpPr>
            <p:cNvPr id="78" name="Rectangle 77">
              <a:extLst>
                <a:ext uri="{FF2B5EF4-FFF2-40B4-BE49-F238E27FC236}">
                  <a16:creationId xmlns:a16="http://schemas.microsoft.com/office/drawing/2014/main" id="{9EADE0F2-2560-682B-0F30-F858B7044489}"/>
                </a:ext>
              </a:extLst>
            </p:cNvPr>
            <p:cNvSpPr/>
            <p:nvPr/>
          </p:nvSpPr>
          <p:spPr>
            <a:xfrm>
              <a:off x="495297" y="3155539"/>
              <a:ext cx="3909709" cy="69847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000" rIns="54000" bIns="10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Black"/>
                  <a:ea typeface="+mn-ea"/>
                  <a:cs typeface="+mn-cs"/>
                </a:rPr>
                <a:t>Forge Insight &amp;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Black"/>
                  <a:ea typeface="+mn-ea"/>
                  <a:cs typeface="+mn-cs"/>
                </a:rPr>
                <a:t>Dashboard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Black"/>
                  <a:ea typeface="+mn-ea"/>
                  <a:cs typeface="+mn-cs"/>
                </a:rPr>
                <a:t>Builder</a:t>
              </a:r>
            </a:p>
          </p:txBody>
        </p:sp>
        <p:sp>
          <p:nvSpPr>
            <p:cNvPr id="79" name="TextBox 78">
              <a:extLst>
                <a:ext uri="{FF2B5EF4-FFF2-40B4-BE49-F238E27FC236}">
                  <a16:creationId xmlns:a16="http://schemas.microsoft.com/office/drawing/2014/main" id="{7E807780-5CA4-BD0B-63EF-0787C69615C3}"/>
                </a:ext>
              </a:extLst>
            </p:cNvPr>
            <p:cNvSpPr txBox="1"/>
            <p:nvPr/>
          </p:nvSpPr>
          <p:spPr>
            <a:xfrm>
              <a:off x="1826577" y="3154480"/>
              <a:ext cx="2626680" cy="699531"/>
            </a:xfrm>
            <a:prstGeom prst="rect">
              <a:avLst/>
            </a:prstGeom>
            <a:noFill/>
          </p:spPr>
          <p:txBody>
            <a:bodyPr wrap="square" lIns="0" tIns="0" rIns="0" bIns="0" rtlCol="0" anchor="ctr">
              <a:noAutofit/>
            </a:bodyPr>
            <a:lstStyle/>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rPr>
                <a:t>Custom Report &amp; Dashboard Builder</a:t>
              </a:r>
            </a:p>
          </p:txBody>
        </p:sp>
        <p:cxnSp>
          <p:nvCxnSpPr>
            <p:cNvPr id="80" name="Straight Connector 79">
              <a:extLst>
                <a:ext uri="{FF2B5EF4-FFF2-40B4-BE49-F238E27FC236}">
                  <a16:creationId xmlns:a16="http://schemas.microsoft.com/office/drawing/2014/main" id="{20440C18-EAD3-D56C-8C16-E18592F962CB}"/>
                </a:ext>
              </a:extLst>
            </p:cNvPr>
            <p:cNvCxnSpPr>
              <a:cxnSpLocks/>
            </p:cNvCxnSpPr>
            <p:nvPr/>
          </p:nvCxnSpPr>
          <p:spPr>
            <a:xfrm>
              <a:off x="1754367" y="3281759"/>
              <a:ext cx="0" cy="457200"/>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D596125C-3F65-C823-9CE7-1ECDEFA8985D}"/>
                </a:ext>
              </a:extLst>
            </p:cNvPr>
            <p:cNvSpPr/>
            <p:nvPr/>
          </p:nvSpPr>
          <p:spPr>
            <a:xfrm>
              <a:off x="495297" y="2842847"/>
              <a:ext cx="3909709" cy="274320"/>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Black"/>
                  <a:ea typeface="+mn-ea"/>
                  <a:cs typeface="+mn-cs"/>
                </a:rPr>
                <a:t>Add on Sale</a:t>
              </a:r>
            </a:p>
          </p:txBody>
        </p:sp>
      </p:grpSp>
      <p:graphicFrame>
        <p:nvGraphicFramePr>
          <p:cNvPr id="89" name="Table 88">
            <a:extLst>
              <a:ext uri="{FF2B5EF4-FFF2-40B4-BE49-F238E27FC236}">
                <a16:creationId xmlns:a16="http://schemas.microsoft.com/office/drawing/2014/main" id="{87B5BCE9-9089-B3A5-24E1-6DB4EE1D8888}"/>
              </a:ext>
            </a:extLst>
          </p:cNvPr>
          <p:cNvGraphicFramePr>
            <a:graphicFrameLocks noGrp="1"/>
          </p:cNvGraphicFramePr>
          <p:nvPr/>
        </p:nvGraphicFramePr>
        <p:xfrm>
          <a:off x="5685652" y="4752110"/>
          <a:ext cx="5957250" cy="835225"/>
        </p:xfrm>
        <a:graphic>
          <a:graphicData uri="http://schemas.openxmlformats.org/drawingml/2006/table">
            <a:tbl>
              <a:tblPr/>
              <a:tblGrid>
                <a:gridCol w="2978625">
                  <a:extLst>
                    <a:ext uri="{9D8B030D-6E8A-4147-A177-3AD203B41FA5}">
                      <a16:colId xmlns:a16="http://schemas.microsoft.com/office/drawing/2014/main" val="1769184656"/>
                    </a:ext>
                  </a:extLst>
                </a:gridCol>
                <a:gridCol w="2978625">
                  <a:extLst>
                    <a:ext uri="{9D8B030D-6E8A-4147-A177-3AD203B41FA5}">
                      <a16:colId xmlns:a16="http://schemas.microsoft.com/office/drawing/2014/main" val="1804679492"/>
                    </a:ext>
                  </a:extLst>
                </a:gridCol>
              </a:tblGrid>
              <a:tr h="429321">
                <a:tc>
                  <a:txBody>
                    <a:bodyPr/>
                    <a:lstStyle/>
                    <a:p>
                      <a:pPr algn="ctr" fontAlgn="b"/>
                      <a:r>
                        <a:rPr lang="en-US" sz="1200" b="1" i="0" u="none" strike="noStrike" cap="none" spc="0">
                          <a:solidFill>
                            <a:schemeClr val="bg1"/>
                          </a:solidFill>
                          <a:effectLst/>
                          <a:latin typeface="+mj-lt"/>
                        </a:rPr>
                        <a:t> First 25 Sites</a:t>
                      </a:r>
                    </a:p>
                  </a:txBody>
                  <a:tcPr marL="0" marR="6641" marT="66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BFBFBF"/>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Black"/>
                          <a:ea typeface="+mn-ea"/>
                          <a:cs typeface="+mn-cs"/>
                        </a:rPr>
                        <a:t>  Additional 25 Sites</a:t>
                      </a:r>
                    </a:p>
                  </a:txBody>
                  <a:tcPr marL="0" marR="6641" marT="6641" marB="0" anchor="ctr">
                    <a:lnL w="12700" cap="flat" cmpd="sng" algn="ctr">
                      <a:solidFill>
                        <a:schemeClr val="bg1"/>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37542326"/>
                  </a:ext>
                </a:extLst>
              </a:tr>
              <a:tr h="202952">
                <a:tc>
                  <a:txBody>
                    <a:bodyPr/>
                    <a:lstStyle/>
                    <a:p>
                      <a:pPr algn="ctr" fontAlgn="ctr"/>
                      <a:endParaRPr lang="en-US" sz="1000" b="0" i="0" u="none" strike="noStrike" cap="none" spc="0">
                        <a:solidFill>
                          <a:schemeClr val="tx1"/>
                        </a:solidFill>
                        <a:effectLst/>
                        <a:latin typeface="+mn-lt"/>
                      </a:endParaRPr>
                    </a:p>
                  </a:txBody>
                  <a:tcPr marL="36056" marR="6641" marT="66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endParaRPr lang="en-US" sz="1000" b="0" i="0" u="none" strike="noStrike" cap="none" spc="0">
                        <a:solidFill>
                          <a:schemeClr val="tx1"/>
                        </a:solidFill>
                        <a:effectLst/>
                        <a:latin typeface="+mn-lt"/>
                      </a:endParaRPr>
                    </a:p>
                  </a:txBody>
                  <a:tcPr marL="36056" marR="6641" marT="6641" marB="0" anchor="ctr">
                    <a:lnL w="12700" cap="flat" cmpd="sng" algn="ctr">
                      <a:solidFill>
                        <a:schemeClr val="bg1"/>
                      </a:solidFill>
                      <a:prstDash val="solid"/>
                      <a:round/>
                      <a:headEnd type="none" w="med" len="med"/>
                      <a:tailEnd type="none" w="med" len="med"/>
                    </a:lnL>
                    <a:lnR w="6350" cap="flat" cmpd="sng" algn="ctr">
                      <a:solidFill>
                        <a:srgbClr val="BFBFBF"/>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3926432"/>
                  </a:ext>
                </a:extLst>
              </a:tr>
              <a:tr h="202952">
                <a:tc>
                  <a:txBody>
                    <a:bodyPr/>
                    <a:lstStyle/>
                    <a:p>
                      <a:pPr algn="ctr" fontAlgn="ctr"/>
                      <a:endParaRPr lang="en-US" sz="1000" b="0" i="0" u="none" strike="noStrike" cap="none" spc="0">
                        <a:solidFill>
                          <a:schemeClr val="tx1"/>
                        </a:solidFill>
                        <a:effectLst/>
                        <a:latin typeface="+mn-lt"/>
                      </a:endParaRPr>
                    </a:p>
                  </a:txBody>
                  <a:tcPr marL="0" marR="6641" marT="66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lumMod val="95000"/>
                      </a:schemeClr>
                    </a:solidFill>
                  </a:tcPr>
                </a:tc>
                <a:tc>
                  <a:txBody>
                    <a:bodyPr/>
                    <a:lstStyle/>
                    <a:p>
                      <a:pPr algn="ctr" fontAlgn="ctr"/>
                      <a:endParaRPr lang="en-US" sz="1000" b="0" i="0" u="none" strike="noStrike" cap="none" spc="0">
                        <a:solidFill>
                          <a:schemeClr val="tx1"/>
                        </a:solidFill>
                        <a:effectLst/>
                        <a:latin typeface="+mn-lt"/>
                      </a:endParaRPr>
                    </a:p>
                  </a:txBody>
                  <a:tcPr marL="0" marR="6641" marT="6641" marB="0" anchor="ctr">
                    <a:lnL w="12700" cap="flat" cmpd="sng" algn="ctr">
                      <a:solidFill>
                        <a:schemeClr val="bg1"/>
                      </a:solidFill>
                      <a:prstDash val="solid"/>
                      <a:round/>
                      <a:headEnd type="none" w="med" len="med"/>
                      <a:tailEnd type="none" w="med" len="med"/>
                    </a:lnL>
                    <a:lnR w="6350" cap="flat" cmpd="sng" algn="ctr">
                      <a:solidFill>
                        <a:srgbClr val="BFBFBF"/>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160809812"/>
                  </a:ext>
                </a:extLst>
              </a:tr>
            </a:tbl>
          </a:graphicData>
        </a:graphic>
      </p:graphicFrame>
      <p:grpSp>
        <p:nvGrpSpPr>
          <p:cNvPr id="20" name="Group 19">
            <a:extLst>
              <a:ext uri="{FF2B5EF4-FFF2-40B4-BE49-F238E27FC236}">
                <a16:creationId xmlns:a16="http://schemas.microsoft.com/office/drawing/2014/main" id="{E19EB609-52DB-6A80-6FF6-EE7C8D35CE64}"/>
              </a:ext>
            </a:extLst>
          </p:cNvPr>
          <p:cNvGrpSpPr/>
          <p:nvPr/>
        </p:nvGrpSpPr>
        <p:grpSpPr>
          <a:xfrm>
            <a:off x="736031" y="4766246"/>
            <a:ext cx="3909709" cy="827855"/>
            <a:chOff x="495297" y="3905692"/>
            <a:chExt cx="3909709" cy="999236"/>
          </a:xfrm>
        </p:grpSpPr>
        <p:sp>
          <p:nvSpPr>
            <p:cNvPr id="90" name="Rectangle 89">
              <a:extLst>
                <a:ext uri="{FF2B5EF4-FFF2-40B4-BE49-F238E27FC236}">
                  <a16:creationId xmlns:a16="http://schemas.microsoft.com/office/drawing/2014/main" id="{74A80C2B-820A-474B-16F3-7879543BAB90}"/>
                </a:ext>
              </a:extLst>
            </p:cNvPr>
            <p:cNvSpPr/>
            <p:nvPr/>
          </p:nvSpPr>
          <p:spPr>
            <a:xfrm>
              <a:off x="495297" y="4217089"/>
              <a:ext cx="3909709" cy="66701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000" rIns="54000" bIns="10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Black"/>
                  <a:ea typeface="+mn-ea"/>
                  <a:cs typeface="+mn-cs"/>
                </a:rPr>
                <a:t>Forge Portfolio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Black"/>
                  <a:ea typeface="+mn-ea"/>
                  <a:cs typeface="+mn-cs"/>
                </a:rPr>
                <a:t>Manager</a:t>
              </a:r>
            </a:p>
          </p:txBody>
        </p:sp>
        <p:sp>
          <p:nvSpPr>
            <p:cNvPr id="91" name="TextBox 90">
              <a:extLst>
                <a:ext uri="{FF2B5EF4-FFF2-40B4-BE49-F238E27FC236}">
                  <a16:creationId xmlns:a16="http://schemas.microsoft.com/office/drawing/2014/main" id="{BDAB014C-7D69-FB7A-A11A-8792F208AB34}"/>
                </a:ext>
              </a:extLst>
            </p:cNvPr>
            <p:cNvSpPr txBox="1"/>
            <p:nvPr/>
          </p:nvSpPr>
          <p:spPr>
            <a:xfrm>
              <a:off x="1826578" y="4216030"/>
              <a:ext cx="2489388" cy="611221"/>
            </a:xfrm>
            <a:prstGeom prst="rect">
              <a:avLst/>
            </a:prstGeom>
            <a:noFill/>
          </p:spPr>
          <p:txBody>
            <a:bodyPr wrap="square" lIns="0" tIns="0" rIns="0" bIns="0" rtlCol="0" anchor="ctr">
              <a:noAutofit/>
            </a:bodyPr>
            <a:lstStyle/>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rPr>
                <a:t>Portfolio view of multiple sites</a:t>
              </a:r>
            </a:p>
          </p:txBody>
        </p:sp>
        <p:cxnSp>
          <p:nvCxnSpPr>
            <p:cNvPr id="92" name="Straight Connector 91">
              <a:extLst>
                <a:ext uri="{FF2B5EF4-FFF2-40B4-BE49-F238E27FC236}">
                  <a16:creationId xmlns:a16="http://schemas.microsoft.com/office/drawing/2014/main" id="{8A25B702-BDC8-1C92-AC47-C62A91BE8993}"/>
                </a:ext>
              </a:extLst>
            </p:cNvPr>
            <p:cNvCxnSpPr>
              <a:cxnSpLocks/>
            </p:cNvCxnSpPr>
            <p:nvPr/>
          </p:nvCxnSpPr>
          <p:spPr>
            <a:xfrm>
              <a:off x="1754367" y="4335356"/>
              <a:ext cx="0" cy="569572"/>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93" name="Rectangle 92">
              <a:extLst>
                <a:ext uri="{FF2B5EF4-FFF2-40B4-BE49-F238E27FC236}">
                  <a16:creationId xmlns:a16="http://schemas.microsoft.com/office/drawing/2014/main" id="{A6F4B418-6429-17B5-1C5B-B9ED00372E21}"/>
                </a:ext>
              </a:extLst>
            </p:cNvPr>
            <p:cNvSpPr/>
            <p:nvPr/>
          </p:nvSpPr>
          <p:spPr>
            <a:xfrm>
              <a:off x="495297" y="3905692"/>
              <a:ext cx="3909709" cy="274320"/>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Black"/>
                  <a:ea typeface="+mn-ea"/>
                  <a:cs typeface="+mn-cs"/>
                </a:rPr>
                <a:t>Add on Sale</a:t>
              </a:r>
            </a:p>
          </p:txBody>
        </p:sp>
      </p:grpSp>
      <p:graphicFrame>
        <p:nvGraphicFramePr>
          <p:cNvPr id="13" name="Table 12">
            <a:extLst>
              <a:ext uri="{FF2B5EF4-FFF2-40B4-BE49-F238E27FC236}">
                <a16:creationId xmlns:a16="http://schemas.microsoft.com/office/drawing/2014/main" id="{142E8AB3-135C-5700-B30F-5F98CC866268}"/>
              </a:ext>
            </a:extLst>
          </p:cNvPr>
          <p:cNvGraphicFramePr>
            <a:graphicFrameLocks noGrp="1"/>
          </p:cNvGraphicFramePr>
          <p:nvPr/>
        </p:nvGraphicFramePr>
        <p:xfrm>
          <a:off x="5685652" y="5642692"/>
          <a:ext cx="5957250" cy="829274"/>
        </p:xfrm>
        <a:graphic>
          <a:graphicData uri="http://schemas.openxmlformats.org/drawingml/2006/table">
            <a:tbl>
              <a:tblPr/>
              <a:tblGrid>
                <a:gridCol w="2978625">
                  <a:extLst>
                    <a:ext uri="{9D8B030D-6E8A-4147-A177-3AD203B41FA5}">
                      <a16:colId xmlns:a16="http://schemas.microsoft.com/office/drawing/2014/main" val="1769184656"/>
                    </a:ext>
                  </a:extLst>
                </a:gridCol>
                <a:gridCol w="2978625">
                  <a:extLst>
                    <a:ext uri="{9D8B030D-6E8A-4147-A177-3AD203B41FA5}">
                      <a16:colId xmlns:a16="http://schemas.microsoft.com/office/drawing/2014/main" val="1804679492"/>
                    </a:ext>
                  </a:extLst>
                </a:gridCol>
              </a:tblGrid>
              <a:tr h="426262">
                <a:tc>
                  <a:txBody>
                    <a:bodyPr/>
                    <a:lstStyle/>
                    <a:p>
                      <a:pPr algn="ctr" fontAlgn="b"/>
                      <a:r>
                        <a:rPr lang="en-US" sz="1200" b="1" i="0" u="none" strike="noStrike" cap="none" spc="0">
                          <a:solidFill>
                            <a:schemeClr val="bg1"/>
                          </a:solidFill>
                          <a:effectLst/>
                          <a:latin typeface="+mj-lt"/>
                        </a:rPr>
                        <a:t> Alarm Mgmt/Site</a:t>
                      </a:r>
                    </a:p>
                  </a:txBody>
                  <a:tcPr marL="0" marR="6641" marT="66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BFBFBF"/>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Black"/>
                          <a:ea typeface="+mn-ea"/>
                          <a:cs typeface="+mn-cs"/>
                        </a:rPr>
                        <a:t>  Emergency Monitoring/Site</a:t>
                      </a:r>
                    </a:p>
                  </a:txBody>
                  <a:tcPr marL="0" marR="6641" marT="6641" marB="0" anchor="ctr">
                    <a:lnL w="12700" cap="flat" cmpd="sng" algn="ctr">
                      <a:solidFill>
                        <a:schemeClr val="bg1"/>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37542326"/>
                  </a:ext>
                </a:extLst>
              </a:tr>
              <a:tr h="201506">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Arial"/>
                        <a:ea typeface="+mn-ea"/>
                        <a:cs typeface="+mn-cs"/>
                      </a:endParaRPr>
                    </a:p>
                  </a:txBody>
                  <a:tcPr marL="36056" marR="6641" marT="66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Arial"/>
                        <a:ea typeface="+mn-ea"/>
                        <a:cs typeface="+mn-cs"/>
                      </a:endParaRPr>
                    </a:p>
                  </a:txBody>
                  <a:tcPr marL="36056" marR="6641" marT="6641" marB="0" anchor="ctr">
                    <a:lnL w="12700" cap="flat" cmpd="sng" algn="ctr">
                      <a:solidFill>
                        <a:schemeClr val="bg1"/>
                      </a:solidFill>
                      <a:prstDash val="solid"/>
                      <a:round/>
                      <a:headEnd type="none" w="med" len="med"/>
                      <a:tailEnd type="none" w="med" len="med"/>
                    </a:lnL>
                    <a:lnR w="6350" cap="flat" cmpd="sng" algn="ctr">
                      <a:solidFill>
                        <a:srgbClr val="BFBFBF"/>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3926432"/>
                  </a:ext>
                </a:extLst>
              </a:tr>
              <a:tr h="201506">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a:ea typeface="+mn-ea"/>
                          <a:cs typeface="+mn-cs"/>
                        </a:rPr>
                        <a:t>Yet to be launched</a:t>
                      </a:r>
                    </a:p>
                  </a:txBody>
                  <a:tcPr marL="0" marR="6641" marT="66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a:ea typeface="+mn-ea"/>
                          <a:cs typeface="+mn-cs"/>
                        </a:rPr>
                        <a:t>Yet to be launched</a:t>
                      </a:r>
                    </a:p>
                  </a:txBody>
                  <a:tcPr marL="0" marR="6641" marT="6641" marB="0" anchor="ctr">
                    <a:lnL w="12700" cap="flat" cmpd="sng" algn="ctr">
                      <a:solidFill>
                        <a:schemeClr val="bg1"/>
                      </a:solidFill>
                      <a:prstDash val="solid"/>
                      <a:round/>
                      <a:headEnd type="none" w="med" len="med"/>
                      <a:tailEnd type="none" w="med" len="med"/>
                    </a:lnL>
                    <a:lnR w="6350" cap="flat" cmpd="sng" algn="ctr">
                      <a:solidFill>
                        <a:srgbClr val="BFBFBF"/>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160809812"/>
                  </a:ext>
                </a:extLst>
              </a:tr>
            </a:tbl>
          </a:graphicData>
        </a:graphic>
      </p:graphicFrame>
      <p:grpSp>
        <p:nvGrpSpPr>
          <p:cNvPr id="19" name="Group 18">
            <a:extLst>
              <a:ext uri="{FF2B5EF4-FFF2-40B4-BE49-F238E27FC236}">
                <a16:creationId xmlns:a16="http://schemas.microsoft.com/office/drawing/2014/main" id="{86A943AF-8AE5-00C1-AA37-15FB82E762DA}"/>
              </a:ext>
            </a:extLst>
          </p:cNvPr>
          <p:cNvGrpSpPr/>
          <p:nvPr/>
        </p:nvGrpSpPr>
        <p:grpSpPr>
          <a:xfrm>
            <a:off x="736031" y="5652602"/>
            <a:ext cx="3909709" cy="826130"/>
            <a:chOff x="495297" y="4949079"/>
            <a:chExt cx="3909709" cy="999236"/>
          </a:xfrm>
        </p:grpSpPr>
        <p:sp>
          <p:nvSpPr>
            <p:cNvPr id="14" name="Rectangle 13">
              <a:extLst>
                <a:ext uri="{FF2B5EF4-FFF2-40B4-BE49-F238E27FC236}">
                  <a16:creationId xmlns:a16="http://schemas.microsoft.com/office/drawing/2014/main" id="{E6B42181-FB92-9B06-BD38-9142E72E7B76}"/>
                </a:ext>
              </a:extLst>
            </p:cNvPr>
            <p:cNvSpPr/>
            <p:nvPr/>
          </p:nvSpPr>
          <p:spPr>
            <a:xfrm>
              <a:off x="495297" y="5260476"/>
              <a:ext cx="3909709" cy="66701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000" rIns="54000" bIns="10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Black"/>
                  <a:ea typeface="+mn-ea"/>
                  <a:cs typeface="+mn-cs"/>
                </a:rPr>
                <a:t>Forge HBOC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Black"/>
                  <a:ea typeface="+mn-ea"/>
                  <a:cs typeface="+mn-cs"/>
                </a:rPr>
                <a:t>Services</a:t>
              </a:r>
            </a:p>
          </p:txBody>
        </p:sp>
        <p:sp>
          <p:nvSpPr>
            <p:cNvPr id="15" name="TextBox 14">
              <a:extLst>
                <a:ext uri="{FF2B5EF4-FFF2-40B4-BE49-F238E27FC236}">
                  <a16:creationId xmlns:a16="http://schemas.microsoft.com/office/drawing/2014/main" id="{C1E970B1-5A02-4375-B330-0F2EC9B84D78}"/>
                </a:ext>
              </a:extLst>
            </p:cNvPr>
            <p:cNvSpPr txBox="1"/>
            <p:nvPr/>
          </p:nvSpPr>
          <p:spPr>
            <a:xfrm>
              <a:off x="1826578" y="5259417"/>
              <a:ext cx="2489388" cy="611221"/>
            </a:xfrm>
            <a:prstGeom prst="rect">
              <a:avLst/>
            </a:prstGeom>
            <a:noFill/>
          </p:spPr>
          <p:txBody>
            <a:bodyPr wrap="square" lIns="0" tIns="0" rIns="0" bIns="0" rtlCol="0" anchor="ctr">
              <a:noAutofit/>
            </a:bodyPr>
            <a:lstStyle/>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rPr>
                <a:t>Alarm Management</a:t>
              </a:r>
            </a:p>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rPr>
                <a:t>Emergency Site Monitoring</a:t>
              </a:r>
            </a:p>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rPr>
                <a:t>Reporting Services</a:t>
              </a:r>
            </a:p>
          </p:txBody>
        </p:sp>
        <p:cxnSp>
          <p:nvCxnSpPr>
            <p:cNvPr id="16" name="Straight Connector 15">
              <a:extLst>
                <a:ext uri="{FF2B5EF4-FFF2-40B4-BE49-F238E27FC236}">
                  <a16:creationId xmlns:a16="http://schemas.microsoft.com/office/drawing/2014/main" id="{E7C2CC76-D9AA-E3C0-C8B3-1F3F9BFBBFD3}"/>
                </a:ext>
              </a:extLst>
            </p:cNvPr>
            <p:cNvCxnSpPr>
              <a:cxnSpLocks/>
            </p:cNvCxnSpPr>
            <p:nvPr/>
          </p:nvCxnSpPr>
          <p:spPr>
            <a:xfrm>
              <a:off x="1754367" y="5378743"/>
              <a:ext cx="0" cy="569572"/>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2E56BC28-9DB7-3DDE-4F6E-3E153895351D}"/>
                </a:ext>
              </a:extLst>
            </p:cNvPr>
            <p:cNvSpPr/>
            <p:nvPr/>
          </p:nvSpPr>
          <p:spPr>
            <a:xfrm>
              <a:off x="495297" y="4949079"/>
              <a:ext cx="3909709" cy="274320"/>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Black"/>
                  <a:ea typeface="+mn-ea"/>
                  <a:cs typeface="+mn-cs"/>
                </a:rPr>
                <a:t>Add on Sale</a:t>
              </a:r>
            </a:p>
          </p:txBody>
        </p:sp>
      </p:grpSp>
      <p:cxnSp>
        <p:nvCxnSpPr>
          <p:cNvPr id="3" name="Straight Connector 2">
            <a:extLst>
              <a:ext uri="{FF2B5EF4-FFF2-40B4-BE49-F238E27FC236}">
                <a16:creationId xmlns:a16="http://schemas.microsoft.com/office/drawing/2014/main" id="{CE3D39C8-D678-F05F-36E8-990B9E12548F}"/>
              </a:ext>
            </a:extLst>
          </p:cNvPr>
          <p:cNvCxnSpPr>
            <a:cxnSpLocks/>
            <a:stCxn id="5" idx="1"/>
          </p:cNvCxnSpPr>
          <p:nvPr/>
        </p:nvCxnSpPr>
        <p:spPr>
          <a:xfrm>
            <a:off x="454481" y="1699137"/>
            <a:ext cx="0" cy="4846320"/>
          </a:xfrm>
          <a:prstGeom prst="line">
            <a:avLst/>
          </a:prstGeom>
          <a:ln w="9525">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3C634B4F-9E1B-4ABC-D9CB-ED47A45F2912}"/>
              </a:ext>
            </a:extLst>
          </p:cNvPr>
          <p:cNvSpPr/>
          <p:nvPr/>
        </p:nvSpPr>
        <p:spPr>
          <a:xfrm rot="16200000">
            <a:off x="-48440" y="982364"/>
            <a:ext cx="1005840" cy="42770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04040"/>
                </a:solidFill>
                <a:effectLst/>
                <a:uLnTx/>
                <a:uFillTx/>
                <a:latin typeface="Arial"/>
                <a:ea typeface="+mn-ea"/>
                <a:cs typeface="+mn-cs"/>
              </a:rPr>
              <a:t>Digitize Install Base</a:t>
            </a:r>
          </a:p>
        </p:txBody>
      </p:sp>
      <p:sp>
        <p:nvSpPr>
          <p:cNvPr id="26" name="Rectangle 25">
            <a:extLst>
              <a:ext uri="{FF2B5EF4-FFF2-40B4-BE49-F238E27FC236}">
                <a16:creationId xmlns:a16="http://schemas.microsoft.com/office/drawing/2014/main" id="{D585FD16-5569-6619-5FA3-E300BC62E046}"/>
              </a:ext>
            </a:extLst>
          </p:cNvPr>
          <p:cNvSpPr/>
          <p:nvPr/>
        </p:nvSpPr>
        <p:spPr>
          <a:xfrm rot="16200000">
            <a:off x="-139881" y="3566380"/>
            <a:ext cx="1188720" cy="4277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a:ea typeface="+mn-ea"/>
                <a:cs typeface="+mn-cs"/>
              </a:rPr>
              <a:t>Monetize</a:t>
            </a:r>
          </a:p>
        </p:txBody>
      </p:sp>
      <p:graphicFrame>
        <p:nvGraphicFramePr>
          <p:cNvPr id="2" name="Table 1">
            <a:extLst>
              <a:ext uri="{FF2B5EF4-FFF2-40B4-BE49-F238E27FC236}">
                <a16:creationId xmlns:a16="http://schemas.microsoft.com/office/drawing/2014/main" id="{B1E5D4CD-C34A-6E38-2243-830B10B6E180}"/>
              </a:ext>
            </a:extLst>
          </p:cNvPr>
          <p:cNvGraphicFramePr>
            <a:graphicFrameLocks noGrp="1"/>
          </p:cNvGraphicFramePr>
          <p:nvPr/>
        </p:nvGraphicFramePr>
        <p:xfrm>
          <a:off x="5685652" y="2734170"/>
          <a:ext cx="5957250" cy="981921"/>
        </p:xfrm>
        <a:graphic>
          <a:graphicData uri="http://schemas.openxmlformats.org/drawingml/2006/table">
            <a:tbl>
              <a:tblPr/>
              <a:tblGrid>
                <a:gridCol w="2978625">
                  <a:extLst>
                    <a:ext uri="{9D8B030D-6E8A-4147-A177-3AD203B41FA5}">
                      <a16:colId xmlns:a16="http://schemas.microsoft.com/office/drawing/2014/main" val="1769184656"/>
                    </a:ext>
                  </a:extLst>
                </a:gridCol>
                <a:gridCol w="2978625">
                  <a:extLst>
                    <a:ext uri="{9D8B030D-6E8A-4147-A177-3AD203B41FA5}">
                      <a16:colId xmlns:a16="http://schemas.microsoft.com/office/drawing/2014/main" val="1804679492"/>
                    </a:ext>
                  </a:extLst>
                </a:gridCol>
              </a:tblGrid>
              <a:tr h="504725">
                <a:tc>
                  <a:txBody>
                    <a:bodyPr/>
                    <a:lstStyle/>
                    <a:p>
                      <a:pPr algn="ctr" fontAlgn="b"/>
                      <a:endParaRPr lang="en-US" sz="1200" b="1" i="0" u="none" strike="noStrike" cap="none" spc="0">
                        <a:solidFill>
                          <a:schemeClr val="bg1"/>
                        </a:solidFill>
                        <a:effectLst/>
                        <a:latin typeface="+mj-lt"/>
                      </a:endParaRPr>
                    </a:p>
                  </a:txBody>
                  <a:tcPr marL="0" marR="6641" marT="66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BFBFBF"/>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white"/>
                        </a:solidFill>
                        <a:effectLst/>
                        <a:uLnTx/>
                        <a:uFillTx/>
                        <a:latin typeface="Arial Black"/>
                        <a:ea typeface="+mn-ea"/>
                        <a:cs typeface="+mn-cs"/>
                      </a:endParaRPr>
                    </a:p>
                  </a:txBody>
                  <a:tcPr marL="0" marR="6641" marT="6641" marB="0" anchor="ctr">
                    <a:lnL w="12700" cap="flat" cmpd="sng" algn="ctr">
                      <a:solidFill>
                        <a:schemeClr val="bg1"/>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37542326"/>
                  </a:ext>
                </a:extLst>
              </a:tr>
              <a:tr h="477196">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Arial"/>
                        <a:ea typeface="+mn-ea"/>
                        <a:cs typeface="+mn-cs"/>
                      </a:endParaRPr>
                    </a:p>
                  </a:txBody>
                  <a:tcPr marL="36056" marR="6641" marT="66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mn-lt"/>
                        <a:ea typeface="+mn-ea"/>
                        <a:cs typeface="+mn-cs"/>
                      </a:endParaRPr>
                    </a:p>
                  </a:txBody>
                  <a:tcPr marL="36056" marR="6641" marT="6641" marB="0" anchor="ctr">
                    <a:lnL w="12700" cap="flat" cmpd="sng" algn="ctr">
                      <a:solidFill>
                        <a:schemeClr val="bg1"/>
                      </a:solidFill>
                      <a:prstDash val="solid"/>
                      <a:round/>
                      <a:headEnd type="none" w="med" len="med"/>
                      <a:tailEnd type="none" w="med" len="med"/>
                    </a:lnL>
                    <a:lnR w="6350" cap="flat" cmpd="sng" algn="ctr">
                      <a:solidFill>
                        <a:srgbClr val="BFBFBF"/>
                      </a:solidFill>
                      <a:prstDash val="solid"/>
                      <a:round/>
                      <a:headEnd type="none" w="med" len="med"/>
                      <a:tailEnd type="none" w="med" len="med"/>
                    </a:lnR>
                    <a:lnT w="38100" cap="flat" cmpd="sng" algn="ctr">
                      <a:solidFill>
                        <a:schemeClr val="bg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3926432"/>
                  </a:ext>
                </a:extLst>
              </a:tr>
            </a:tbl>
          </a:graphicData>
        </a:graphic>
      </p:graphicFrame>
      <p:grpSp>
        <p:nvGrpSpPr>
          <p:cNvPr id="24" name="Group 23">
            <a:extLst>
              <a:ext uri="{FF2B5EF4-FFF2-40B4-BE49-F238E27FC236}">
                <a16:creationId xmlns:a16="http://schemas.microsoft.com/office/drawing/2014/main" id="{99996CEE-C9C5-7561-C5D6-AA99D10D1A2C}"/>
              </a:ext>
            </a:extLst>
          </p:cNvPr>
          <p:cNvGrpSpPr/>
          <p:nvPr/>
        </p:nvGrpSpPr>
        <p:grpSpPr>
          <a:xfrm>
            <a:off x="736031" y="2753112"/>
            <a:ext cx="3909703" cy="1263089"/>
            <a:chOff x="495297" y="4949079"/>
            <a:chExt cx="3909709" cy="999236"/>
          </a:xfrm>
        </p:grpSpPr>
        <p:sp>
          <p:nvSpPr>
            <p:cNvPr id="25" name="Rectangle 24">
              <a:extLst>
                <a:ext uri="{FF2B5EF4-FFF2-40B4-BE49-F238E27FC236}">
                  <a16:creationId xmlns:a16="http://schemas.microsoft.com/office/drawing/2014/main" id="{30CBC08D-E0D8-3A2C-1A7F-CE43DA5376EB}"/>
                </a:ext>
              </a:extLst>
            </p:cNvPr>
            <p:cNvSpPr/>
            <p:nvPr/>
          </p:nvSpPr>
          <p:spPr>
            <a:xfrm>
              <a:off x="495297" y="5260476"/>
              <a:ext cx="3909709" cy="66701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000" rIns="54000" bIns="10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Black"/>
                  <a:ea typeface="+mn-ea"/>
                  <a:cs typeface="+mn-cs"/>
                </a:rPr>
                <a:t>Sustainability +</a:t>
              </a:r>
            </a:p>
          </p:txBody>
        </p:sp>
        <p:sp>
          <p:nvSpPr>
            <p:cNvPr id="27" name="TextBox 26">
              <a:extLst>
                <a:ext uri="{FF2B5EF4-FFF2-40B4-BE49-F238E27FC236}">
                  <a16:creationId xmlns:a16="http://schemas.microsoft.com/office/drawing/2014/main" id="{1BE23A6F-8148-D70D-C7B1-F9EF2DC5BB5A}"/>
                </a:ext>
              </a:extLst>
            </p:cNvPr>
            <p:cNvSpPr txBox="1"/>
            <p:nvPr/>
          </p:nvSpPr>
          <p:spPr>
            <a:xfrm>
              <a:off x="1826578" y="5259417"/>
              <a:ext cx="2489388" cy="611221"/>
            </a:xfrm>
            <a:prstGeom prst="rect">
              <a:avLst/>
            </a:prstGeom>
            <a:noFill/>
          </p:spPr>
          <p:txBody>
            <a:bodyPr wrap="square" lIns="0" tIns="0" rIns="0" bIns="0" rtlCol="0" anchor="ctr">
              <a:noAutofit/>
            </a:bodyPr>
            <a:lstStyle/>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000" b="1" i="1" u="none" strike="noStrike" kern="1200" cap="none" spc="0" normalizeH="0" baseline="0" noProof="0">
                  <a:ln>
                    <a:noFill/>
                  </a:ln>
                  <a:solidFill>
                    <a:prstClr val="black"/>
                  </a:solidFill>
                  <a:effectLst/>
                  <a:uLnTx/>
                  <a:uFillTx/>
                  <a:latin typeface="Aptos Narrow" panose="020B0004020202020204" pitchFamily="34" charset="0"/>
                  <a:ea typeface="+mn-ea"/>
                  <a:cs typeface="+mn-cs"/>
                </a:rPr>
                <a:t>CEM Monitor+ </a:t>
              </a:r>
              <a:r>
                <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rPr>
                <a:t>(CEM Monitor, Submeter visualization, ECM identification, ROI )</a:t>
              </a:r>
            </a:p>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000" b="1" i="1" u="none" strike="noStrike" kern="1200" cap="none" spc="0" normalizeH="0" baseline="0" noProof="0">
                  <a:ln>
                    <a:noFill/>
                  </a:ln>
                  <a:solidFill>
                    <a:prstClr val="black"/>
                  </a:solidFill>
                  <a:effectLst/>
                  <a:uLnTx/>
                  <a:uFillTx/>
                  <a:latin typeface="Aptos Narrow" panose="020B0004020202020204" pitchFamily="34" charset="0"/>
                  <a:ea typeface="+mn-ea"/>
                  <a:cs typeface="+mn-cs"/>
                </a:rPr>
                <a:t>CEM Optimize+ </a:t>
              </a:r>
              <a:r>
                <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rPr>
                <a:t>(CEM Optimize, Managed Services (HBS), CEM Monitor+)</a:t>
              </a:r>
            </a:p>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schemeClr val="accent1"/>
                  </a:solidFill>
                  <a:effectLst/>
                  <a:uLnTx/>
                  <a:uFillTx/>
                  <a:latin typeface="Aptos Narrow" panose="020B0004020202020204" pitchFamily="34" charset="0"/>
                  <a:ea typeface="+mn-ea"/>
                  <a:cs typeface="+mn-cs"/>
                </a:rPr>
                <a:t>Connected Power </a:t>
              </a:r>
              <a:r>
                <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rPr>
                <a:t>(TBD)</a:t>
              </a:r>
            </a:p>
          </p:txBody>
        </p:sp>
        <p:cxnSp>
          <p:nvCxnSpPr>
            <p:cNvPr id="28" name="Straight Connector 27">
              <a:extLst>
                <a:ext uri="{FF2B5EF4-FFF2-40B4-BE49-F238E27FC236}">
                  <a16:creationId xmlns:a16="http://schemas.microsoft.com/office/drawing/2014/main" id="{5557749D-BADC-EF50-C8C1-267A608CB8F0}"/>
                </a:ext>
              </a:extLst>
            </p:cNvPr>
            <p:cNvCxnSpPr>
              <a:cxnSpLocks/>
            </p:cNvCxnSpPr>
            <p:nvPr/>
          </p:nvCxnSpPr>
          <p:spPr>
            <a:xfrm>
              <a:off x="1754367" y="5378743"/>
              <a:ext cx="0" cy="569572"/>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D0F36FAC-77F4-C138-C242-B218578B862C}"/>
                </a:ext>
              </a:extLst>
            </p:cNvPr>
            <p:cNvSpPr/>
            <p:nvPr/>
          </p:nvSpPr>
          <p:spPr>
            <a:xfrm>
              <a:off x="495297" y="4949079"/>
              <a:ext cx="3909709" cy="274320"/>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Black"/>
                  <a:ea typeface="+mn-ea"/>
                  <a:cs typeface="+mn-cs"/>
                </a:rPr>
                <a:t>Add on Sale</a:t>
              </a:r>
            </a:p>
          </p:txBody>
        </p:sp>
      </p:grpSp>
      <p:sp>
        <p:nvSpPr>
          <p:cNvPr id="12" name="Rectangle 11">
            <a:extLst>
              <a:ext uri="{FF2B5EF4-FFF2-40B4-BE49-F238E27FC236}">
                <a16:creationId xmlns:a16="http://schemas.microsoft.com/office/drawing/2014/main" id="{DAD27FF1-F4DC-014B-406A-5269A4198C61}"/>
              </a:ext>
            </a:extLst>
          </p:cNvPr>
          <p:cNvSpPr/>
          <p:nvPr/>
        </p:nvSpPr>
        <p:spPr>
          <a:xfrm>
            <a:off x="3169921" y="162560"/>
            <a:ext cx="1477033" cy="49784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In complete</a:t>
            </a:r>
          </a:p>
        </p:txBody>
      </p:sp>
    </p:spTree>
    <p:extLst>
      <p:ext uri="{BB962C8B-B14F-4D97-AF65-F5344CB8AC3E}">
        <p14:creationId xmlns:p14="http://schemas.microsoft.com/office/powerpoint/2010/main" val="2245487025"/>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9A581D1-9AD5-0CDD-A50F-04D09EE8360C}"/>
              </a:ext>
            </a:extLst>
          </p:cNvPr>
          <p:cNvSpPr>
            <a:spLocks noGrp="1"/>
          </p:cNvSpPr>
          <p:nvPr>
            <p:ph type="sldNum" sz="quarter" idx="12"/>
          </p:nvPr>
        </p:nvSpPr>
        <p:spPr/>
        <p:txBody>
          <a:bodyPr/>
          <a:lstStyle/>
          <a:p>
            <a:fld id="{7B94EC18-1D2B-4535-B738-0E53AFE26620}" type="slidenum">
              <a:rPr lang="en-US" smtClean="0"/>
              <a:t>18</a:t>
            </a:fld>
            <a:endParaRPr lang="en-US"/>
          </a:p>
        </p:txBody>
      </p:sp>
      <p:sp>
        <p:nvSpPr>
          <p:cNvPr id="3" name="Title 2">
            <a:extLst>
              <a:ext uri="{FF2B5EF4-FFF2-40B4-BE49-F238E27FC236}">
                <a16:creationId xmlns:a16="http://schemas.microsoft.com/office/drawing/2014/main" id="{12E7E693-5845-86AC-EEC1-2282327666C1}"/>
              </a:ext>
            </a:extLst>
          </p:cNvPr>
          <p:cNvSpPr>
            <a:spLocks noGrp="1"/>
          </p:cNvSpPr>
          <p:nvPr>
            <p:ph type="title"/>
          </p:nvPr>
        </p:nvSpPr>
        <p:spPr/>
        <p:txBody>
          <a:bodyPr/>
          <a:lstStyle/>
          <a:p>
            <a:r>
              <a:rPr lang="en-GB"/>
              <a:t>Starter package - Connect </a:t>
            </a:r>
            <a:endParaRPr lang="en-US"/>
          </a:p>
        </p:txBody>
      </p:sp>
      <p:sp>
        <p:nvSpPr>
          <p:cNvPr id="8" name="Content Placeholder 7">
            <a:extLst>
              <a:ext uri="{FF2B5EF4-FFF2-40B4-BE49-F238E27FC236}">
                <a16:creationId xmlns:a16="http://schemas.microsoft.com/office/drawing/2014/main" id="{772D5E0F-5A02-865A-4501-69EB20874643}"/>
              </a:ext>
            </a:extLst>
          </p:cNvPr>
          <p:cNvSpPr>
            <a:spLocks noGrp="1"/>
          </p:cNvSpPr>
          <p:nvPr>
            <p:ph idx="19"/>
          </p:nvPr>
        </p:nvSpPr>
        <p:spPr>
          <a:xfrm>
            <a:off x="8125045" y="2416921"/>
            <a:ext cx="3429000" cy="1621395"/>
          </a:xfrm>
        </p:spPr>
        <p:txBody>
          <a:bodyPr/>
          <a:lstStyle/>
          <a:p>
            <a:r>
              <a:rPr lang="en-GB"/>
              <a:t>Obsolescence Assessment</a:t>
            </a:r>
          </a:p>
          <a:p>
            <a:pPr algn="just"/>
            <a:r>
              <a:rPr lang="en-US" sz="1400" b="0" kern="100">
                <a:effectLst/>
                <a:latin typeface="Aptos" panose="020B0004020202020204" pitchFamily="34" charset="0"/>
                <a:ea typeface="Aptos" panose="020B0004020202020204" pitchFamily="34" charset="0"/>
                <a:cs typeface="Times New Roman" panose="02020603050405020304" pitchFamily="18" charset="0"/>
              </a:rPr>
              <a:t>The solution streamlines the lifecycle management process for your building's controls infrastructure, thereby mitigating the risk of failures and enhancing security. It also empowers you to support customers in making well-informed investment decisions.</a:t>
            </a:r>
          </a:p>
          <a:p>
            <a:endParaRPr lang="en-US"/>
          </a:p>
        </p:txBody>
      </p:sp>
      <p:sp>
        <p:nvSpPr>
          <p:cNvPr id="9" name="Content Placeholder 8">
            <a:extLst>
              <a:ext uri="{FF2B5EF4-FFF2-40B4-BE49-F238E27FC236}">
                <a16:creationId xmlns:a16="http://schemas.microsoft.com/office/drawing/2014/main" id="{27FD9959-7AA2-B1A4-F515-0BCB655A236A}"/>
              </a:ext>
            </a:extLst>
          </p:cNvPr>
          <p:cNvSpPr>
            <a:spLocks noGrp="1"/>
          </p:cNvSpPr>
          <p:nvPr>
            <p:ph idx="20"/>
          </p:nvPr>
        </p:nvSpPr>
        <p:spPr>
          <a:xfrm>
            <a:off x="8090237" y="4193320"/>
            <a:ext cx="3429000" cy="2237621"/>
          </a:xfrm>
        </p:spPr>
        <p:txBody>
          <a:bodyPr/>
          <a:lstStyle/>
          <a:p>
            <a:r>
              <a:rPr lang="en-GB"/>
              <a:t>Reports App</a:t>
            </a:r>
          </a:p>
          <a:p>
            <a:r>
              <a:rPr lang="en-US" sz="1400" b="0" kern="100">
                <a:solidFill>
                  <a:prstClr val="black"/>
                </a:solidFill>
                <a:latin typeface="Arial"/>
                <a:ea typeface="+mn-lt"/>
                <a:cs typeface="Arial"/>
              </a:rPr>
              <a:t>access to predefined reports across all building data. Including performance data, service, temperature, comfort, energy, carbon or alarm data. It allows access to all data in the system and the insight builder application allows the creation of customer-specific reports which can be generated and sent automatically.</a:t>
            </a:r>
          </a:p>
          <a:p>
            <a:endParaRPr lang="en-US" sz="1400"/>
          </a:p>
        </p:txBody>
      </p:sp>
      <p:sp>
        <p:nvSpPr>
          <p:cNvPr id="10" name="Content Placeholder 9">
            <a:extLst>
              <a:ext uri="{FF2B5EF4-FFF2-40B4-BE49-F238E27FC236}">
                <a16:creationId xmlns:a16="http://schemas.microsoft.com/office/drawing/2014/main" id="{31696EED-6FB9-A290-8370-B3FDAA453672}"/>
              </a:ext>
            </a:extLst>
          </p:cNvPr>
          <p:cNvSpPr>
            <a:spLocks noGrp="1"/>
          </p:cNvSpPr>
          <p:nvPr>
            <p:ph idx="21"/>
          </p:nvPr>
        </p:nvSpPr>
        <p:spPr>
          <a:xfrm>
            <a:off x="4224528" y="4023360"/>
            <a:ext cx="3429000" cy="2237621"/>
          </a:xfrm>
        </p:spPr>
        <p:txBody>
          <a:bodyPr/>
          <a:lstStyle/>
          <a:p>
            <a:pPr algn="just"/>
            <a:r>
              <a:rPr lang="en-GB"/>
              <a:t>Opportunity Assessment</a:t>
            </a:r>
          </a:p>
          <a:p>
            <a:pPr algn="just"/>
            <a:r>
              <a:rPr lang="en-US" sz="1400" b="0"/>
              <a:t>The solution identifies maintenance savings opportunities and finds energy savings potential through operational improvements. It aims to enhance asset lifecycle cost efficiency and discover comfort improvement possibilities. These solutions are designed to maintain building operations smoothly and efficiently, maximizing uptime.</a:t>
            </a:r>
          </a:p>
        </p:txBody>
      </p:sp>
      <p:sp>
        <p:nvSpPr>
          <p:cNvPr id="11" name="Content Placeholder 7">
            <a:extLst>
              <a:ext uri="{FF2B5EF4-FFF2-40B4-BE49-F238E27FC236}">
                <a16:creationId xmlns:a16="http://schemas.microsoft.com/office/drawing/2014/main" id="{3A2C1490-8E46-95B9-BE70-8A7476F98B75}"/>
              </a:ext>
            </a:extLst>
          </p:cNvPr>
          <p:cNvSpPr txBox="1">
            <a:spLocks/>
          </p:cNvSpPr>
          <p:nvPr/>
        </p:nvSpPr>
        <p:spPr>
          <a:xfrm>
            <a:off x="358819" y="897051"/>
            <a:ext cx="3429000" cy="2237621"/>
          </a:xfrm>
          <a:prstGeom prst="rect">
            <a:avLst/>
          </a:prstGeom>
        </p:spPr>
        <p:txBody>
          <a:bodyPr vert="horz" wrap="square" lIns="0" tIns="0" rIns="0" bIns="0" rtlCol="0">
            <a:noAutofit/>
          </a:bodyPr>
          <a:lstStyle>
            <a:lvl1pPr marL="0" indent="0" algn="l" defTabSz="914400" rtl="0" eaLnBrk="1" latinLnBrk="0" hangingPunct="1">
              <a:lnSpc>
                <a:spcPct val="100000"/>
              </a:lnSpc>
              <a:spcBef>
                <a:spcPts val="400"/>
              </a:spcBef>
              <a:spcAft>
                <a:spcPts val="0"/>
              </a:spcAft>
              <a:buClr>
                <a:schemeClr val="accent1"/>
              </a:buClr>
              <a:buFont typeface="+mj-lt"/>
              <a:buNone/>
              <a:defRPr sz="2000" b="1" kern="1200">
                <a:solidFill>
                  <a:schemeClr val="tx1"/>
                </a:solidFill>
                <a:latin typeface="+mn-lt"/>
                <a:ea typeface="+mn-ea"/>
                <a:cs typeface="+mn-cs"/>
              </a:defRPr>
            </a:lvl1pPr>
            <a:lvl2pPr marL="0" indent="-342900" algn="l" defTabSz="914400" rtl="0" eaLnBrk="1" latinLnBrk="0" hangingPunct="1">
              <a:lnSpc>
                <a:spcPct val="100000"/>
              </a:lnSpc>
              <a:spcBef>
                <a:spcPts val="400"/>
              </a:spcBef>
              <a:spcAft>
                <a:spcPts val="0"/>
              </a:spcAft>
              <a:buClr>
                <a:schemeClr val="tx1"/>
              </a:buClr>
              <a:buFont typeface="Arial" panose="020B0604020202020204" pitchFamily="34" charset="0"/>
              <a:buChar char="•"/>
              <a:defRPr sz="1800" kern="1200">
                <a:solidFill>
                  <a:schemeClr val="tx1"/>
                </a:solidFill>
                <a:latin typeface="+mn-lt"/>
                <a:ea typeface="+mn-ea"/>
                <a:cs typeface="+mn-cs"/>
              </a:defRPr>
            </a:lvl2pPr>
            <a:lvl3pPr marL="720000" indent="-342900" algn="l" defTabSz="914400" rtl="0" eaLnBrk="1" latinLnBrk="0" hangingPunct="1">
              <a:lnSpc>
                <a:spcPct val="100000"/>
              </a:lnSpc>
              <a:spcBef>
                <a:spcPts val="400"/>
              </a:spcBef>
              <a:spcAft>
                <a:spcPts val="0"/>
              </a:spcAft>
              <a:buClr>
                <a:schemeClr val="tx1"/>
              </a:buClr>
              <a:buFont typeface="Arial" panose="020B0604020202020204" pitchFamily="34" charset="0"/>
              <a:buChar char="‒"/>
              <a:defRPr sz="1600" kern="1200">
                <a:solidFill>
                  <a:schemeClr val="tx1"/>
                </a:solidFill>
                <a:latin typeface="+mn-lt"/>
                <a:ea typeface="+mn-ea"/>
                <a:cs typeface="+mn-cs"/>
              </a:defRPr>
            </a:lvl3pPr>
            <a:lvl4pPr marL="1044000" indent="-342000" algn="l" defTabSz="914400" rtl="0" eaLnBrk="1" latinLnBrk="0" hangingPunct="1">
              <a:lnSpc>
                <a:spcPct val="100000"/>
              </a:lnSpc>
              <a:spcBef>
                <a:spcPts val="400"/>
              </a:spcBef>
              <a:spcAft>
                <a:spcPts val="0"/>
              </a:spcAft>
              <a:buClr>
                <a:schemeClr val="tx1"/>
              </a:buClr>
              <a:buFont typeface="Wingdings" panose="05000000000000000000" pitchFamily="2" charset="2"/>
              <a:buChar char="§"/>
              <a:defRPr sz="1400" kern="1200">
                <a:solidFill>
                  <a:schemeClr val="tx1"/>
                </a:solidFill>
                <a:latin typeface="+mn-lt"/>
                <a:ea typeface="+mn-ea"/>
                <a:cs typeface="+mn-cs"/>
              </a:defRPr>
            </a:lvl4pPr>
            <a:lvl5pPr marL="1368000" indent="-342000" algn="l" defTabSz="914400" rtl="0" eaLnBrk="1" latinLnBrk="0" hangingPunct="1">
              <a:lnSpc>
                <a:spcPct val="100000"/>
              </a:lnSpc>
              <a:spcBef>
                <a:spcPts val="400"/>
              </a:spcBef>
              <a:spcAft>
                <a:spcPts val="0"/>
              </a:spcAft>
              <a:buClr>
                <a:schemeClr val="tx1"/>
              </a:buClr>
              <a:buFont typeface="Courier New" panose="02070309020205020404" pitchFamily="49" charset="0"/>
              <a:buChar char="o"/>
              <a:defRPr sz="12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Connectivity</a:t>
            </a:r>
          </a:p>
          <a:p>
            <a:pPr algn="just"/>
            <a:r>
              <a:rPr lang="en-US" sz="1400" b="0"/>
              <a:t>The solution offers three connectivity options (Niagara, EBI, Forge Gateway) with streamlined customer IT approval. It features an Onboarding Wizard for quick and easy gateway registration, along with pre-checks and diagnostic logs for efficient troubleshooting. Data collection from BMS includes telemetry points, history, alarms, schedules, and logs.</a:t>
            </a:r>
          </a:p>
          <a:p>
            <a:endParaRPr lang="en-GB"/>
          </a:p>
        </p:txBody>
      </p:sp>
      <p:sp>
        <p:nvSpPr>
          <p:cNvPr id="12" name="Content Placeholder 8">
            <a:extLst>
              <a:ext uri="{FF2B5EF4-FFF2-40B4-BE49-F238E27FC236}">
                <a16:creationId xmlns:a16="http://schemas.microsoft.com/office/drawing/2014/main" id="{0528C813-5FCC-C79D-1296-946A4F817AC8}"/>
              </a:ext>
            </a:extLst>
          </p:cNvPr>
          <p:cNvSpPr txBox="1">
            <a:spLocks/>
          </p:cNvSpPr>
          <p:nvPr/>
        </p:nvSpPr>
        <p:spPr>
          <a:xfrm>
            <a:off x="4224528" y="893147"/>
            <a:ext cx="3429000" cy="2433513"/>
          </a:xfrm>
          <a:prstGeom prst="rect">
            <a:avLst/>
          </a:prstGeom>
        </p:spPr>
        <p:txBody>
          <a:bodyPr vert="horz" wrap="square" lIns="0" tIns="0" rIns="0" bIns="0" rtlCol="0">
            <a:noAutofit/>
          </a:bodyPr>
          <a:lstStyle>
            <a:lvl1pPr marL="0" indent="0" algn="l" defTabSz="914400" rtl="0" eaLnBrk="1" latinLnBrk="0" hangingPunct="1">
              <a:lnSpc>
                <a:spcPct val="100000"/>
              </a:lnSpc>
              <a:spcBef>
                <a:spcPts val="400"/>
              </a:spcBef>
              <a:spcAft>
                <a:spcPts val="0"/>
              </a:spcAft>
              <a:buClr>
                <a:schemeClr val="accent1"/>
              </a:buClr>
              <a:buFont typeface="+mj-lt"/>
              <a:buNone/>
              <a:defRPr sz="2000" b="1" kern="1200">
                <a:solidFill>
                  <a:schemeClr val="tx1"/>
                </a:solidFill>
                <a:latin typeface="+mn-lt"/>
                <a:ea typeface="+mn-ea"/>
                <a:cs typeface="+mn-cs"/>
              </a:defRPr>
            </a:lvl1pPr>
            <a:lvl2pPr marL="0" indent="-342900" algn="l" defTabSz="914400" rtl="0" eaLnBrk="1" latinLnBrk="0" hangingPunct="1">
              <a:lnSpc>
                <a:spcPct val="100000"/>
              </a:lnSpc>
              <a:spcBef>
                <a:spcPts val="400"/>
              </a:spcBef>
              <a:spcAft>
                <a:spcPts val="0"/>
              </a:spcAft>
              <a:buClr>
                <a:schemeClr val="tx1"/>
              </a:buClr>
              <a:buFont typeface="Arial" panose="020B0604020202020204" pitchFamily="34" charset="0"/>
              <a:buChar char="•"/>
              <a:defRPr sz="1800" kern="1200">
                <a:solidFill>
                  <a:schemeClr val="tx1"/>
                </a:solidFill>
                <a:latin typeface="+mn-lt"/>
                <a:ea typeface="+mn-ea"/>
                <a:cs typeface="+mn-cs"/>
              </a:defRPr>
            </a:lvl2pPr>
            <a:lvl3pPr marL="720000" indent="-342900" algn="l" defTabSz="914400" rtl="0" eaLnBrk="1" latinLnBrk="0" hangingPunct="1">
              <a:lnSpc>
                <a:spcPct val="100000"/>
              </a:lnSpc>
              <a:spcBef>
                <a:spcPts val="400"/>
              </a:spcBef>
              <a:spcAft>
                <a:spcPts val="0"/>
              </a:spcAft>
              <a:buClr>
                <a:schemeClr val="tx1"/>
              </a:buClr>
              <a:buFont typeface="Arial" panose="020B0604020202020204" pitchFamily="34" charset="0"/>
              <a:buChar char="‒"/>
              <a:defRPr sz="1600" kern="1200">
                <a:solidFill>
                  <a:schemeClr val="tx1"/>
                </a:solidFill>
                <a:latin typeface="+mn-lt"/>
                <a:ea typeface="+mn-ea"/>
                <a:cs typeface="+mn-cs"/>
              </a:defRPr>
            </a:lvl3pPr>
            <a:lvl4pPr marL="1044000" indent="-342000" algn="l" defTabSz="914400" rtl="0" eaLnBrk="1" latinLnBrk="0" hangingPunct="1">
              <a:lnSpc>
                <a:spcPct val="100000"/>
              </a:lnSpc>
              <a:spcBef>
                <a:spcPts val="400"/>
              </a:spcBef>
              <a:spcAft>
                <a:spcPts val="0"/>
              </a:spcAft>
              <a:buClr>
                <a:schemeClr val="tx1"/>
              </a:buClr>
              <a:buFont typeface="Wingdings" panose="05000000000000000000" pitchFamily="2" charset="2"/>
              <a:buChar char="§"/>
              <a:defRPr sz="1400" kern="1200">
                <a:solidFill>
                  <a:schemeClr val="tx1"/>
                </a:solidFill>
                <a:latin typeface="+mn-lt"/>
                <a:ea typeface="+mn-ea"/>
                <a:cs typeface="+mn-cs"/>
              </a:defRPr>
            </a:lvl4pPr>
            <a:lvl5pPr marL="1368000" indent="-342000" algn="l" defTabSz="914400" rtl="0" eaLnBrk="1" latinLnBrk="0" hangingPunct="1">
              <a:lnSpc>
                <a:spcPct val="100000"/>
              </a:lnSpc>
              <a:spcBef>
                <a:spcPts val="400"/>
              </a:spcBef>
              <a:spcAft>
                <a:spcPts val="0"/>
              </a:spcAft>
              <a:buClr>
                <a:schemeClr val="tx1"/>
              </a:buClr>
              <a:buFont typeface="Courier New" panose="02070309020205020404" pitchFamily="49" charset="0"/>
              <a:buChar char="o"/>
              <a:defRPr sz="12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GB"/>
              <a:t>Partner Portal</a:t>
            </a:r>
          </a:p>
          <a:p>
            <a:pPr algn="just"/>
            <a:r>
              <a:rPr lang="en-US" sz="1400" b="0"/>
              <a:t>The solution includes an intuitive Org &amp; Site Wizard for creating and editing org hierarchies. A Cockpit View provides service providers with full visibility into site connectivity and subscription statuses across all sites. AI-powered Asset Modelling automates asset creation using AI/ML algorithms while allowing manual inputs. Gateway Management offers a comprehensive view of gateways, connected devices, and remote connection capabilities. </a:t>
            </a:r>
          </a:p>
        </p:txBody>
      </p:sp>
      <p:sp>
        <p:nvSpPr>
          <p:cNvPr id="13" name="Content Placeholder 9">
            <a:extLst>
              <a:ext uri="{FF2B5EF4-FFF2-40B4-BE49-F238E27FC236}">
                <a16:creationId xmlns:a16="http://schemas.microsoft.com/office/drawing/2014/main" id="{902375FA-668A-BCB4-85B0-094F73D923BE}"/>
              </a:ext>
            </a:extLst>
          </p:cNvPr>
          <p:cNvSpPr txBox="1">
            <a:spLocks/>
          </p:cNvSpPr>
          <p:nvPr/>
        </p:nvSpPr>
        <p:spPr>
          <a:xfrm>
            <a:off x="8090237" y="900571"/>
            <a:ext cx="3429000" cy="1516350"/>
          </a:xfrm>
          <a:prstGeom prst="rect">
            <a:avLst/>
          </a:prstGeom>
        </p:spPr>
        <p:txBody>
          <a:bodyPr vert="horz" wrap="square" lIns="0" tIns="0" rIns="0" bIns="0" rtlCol="0">
            <a:noAutofit/>
          </a:bodyPr>
          <a:lstStyle>
            <a:lvl1pPr marL="0" indent="0" algn="l" defTabSz="914400" rtl="0" eaLnBrk="1" latinLnBrk="0" hangingPunct="1">
              <a:lnSpc>
                <a:spcPct val="100000"/>
              </a:lnSpc>
              <a:spcBef>
                <a:spcPts val="400"/>
              </a:spcBef>
              <a:spcAft>
                <a:spcPts val="0"/>
              </a:spcAft>
              <a:buClr>
                <a:schemeClr val="accent1"/>
              </a:buClr>
              <a:buFont typeface="+mj-lt"/>
              <a:buNone/>
              <a:defRPr sz="2000" b="1" kern="1200">
                <a:solidFill>
                  <a:schemeClr val="tx1"/>
                </a:solidFill>
                <a:latin typeface="+mn-lt"/>
                <a:ea typeface="+mn-ea"/>
                <a:cs typeface="+mn-cs"/>
              </a:defRPr>
            </a:lvl1pPr>
            <a:lvl2pPr marL="0" indent="-342900" algn="l" defTabSz="914400" rtl="0" eaLnBrk="1" latinLnBrk="0" hangingPunct="1">
              <a:lnSpc>
                <a:spcPct val="100000"/>
              </a:lnSpc>
              <a:spcBef>
                <a:spcPts val="400"/>
              </a:spcBef>
              <a:spcAft>
                <a:spcPts val="0"/>
              </a:spcAft>
              <a:buClr>
                <a:schemeClr val="tx1"/>
              </a:buClr>
              <a:buFont typeface="Arial" panose="020B0604020202020204" pitchFamily="34" charset="0"/>
              <a:buChar char="•"/>
              <a:defRPr sz="1800" kern="1200">
                <a:solidFill>
                  <a:schemeClr val="tx1"/>
                </a:solidFill>
                <a:latin typeface="+mn-lt"/>
                <a:ea typeface="+mn-ea"/>
                <a:cs typeface="+mn-cs"/>
              </a:defRPr>
            </a:lvl2pPr>
            <a:lvl3pPr marL="720000" indent="-342900" algn="l" defTabSz="914400" rtl="0" eaLnBrk="1" latinLnBrk="0" hangingPunct="1">
              <a:lnSpc>
                <a:spcPct val="100000"/>
              </a:lnSpc>
              <a:spcBef>
                <a:spcPts val="400"/>
              </a:spcBef>
              <a:spcAft>
                <a:spcPts val="0"/>
              </a:spcAft>
              <a:buClr>
                <a:schemeClr val="tx1"/>
              </a:buClr>
              <a:buFont typeface="Arial" panose="020B0604020202020204" pitchFamily="34" charset="0"/>
              <a:buChar char="‒"/>
              <a:defRPr sz="1600" kern="1200">
                <a:solidFill>
                  <a:schemeClr val="tx1"/>
                </a:solidFill>
                <a:latin typeface="+mn-lt"/>
                <a:ea typeface="+mn-ea"/>
                <a:cs typeface="+mn-cs"/>
              </a:defRPr>
            </a:lvl3pPr>
            <a:lvl4pPr marL="1044000" indent="-342000" algn="l" defTabSz="914400" rtl="0" eaLnBrk="1" latinLnBrk="0" hangingPunct="1">
              <a:lnSpc>
                <a:spcPct val="100000"/>
              </a:lnSpc>
              <a:spcBef>
                <a:spcPts val="400"/>
              </a:spcBef>
              <a:spcAft>
                <a:spcPts val="0"/>
              </a:spcAft>
              <a:buClr>
                <a:schemeClr val="tx1"/>
              </a:buClr>
              <a:buFont typeface="Wingdings" panose="05000000000000000000" pitchFamily="2" charset="2"/>
              <a:buChar char="§"/>
              <a:defRPr sz="1400" kern="1200">
                <a:solidFill>
                  <a:schemeClr val="tx1"/>
                </a:solidFill>
                <a:latin typeface="+mn-lt"/>
                <a:ea typeface="+mn-ea"/>
                <a:cs typeface="+mn-cs"/>
              </a:defRPr>
            </a:lvl4pPr>
            <a:lvl5pPr marL="1368000" indent="-342000" algn="l" defTabSz="914400" rtl="0" eaLnBrk="1" latinLnBrk="0" hangingPunct="1">
              <a:lnSpc>
                <a:spcPct val="100000"/>
              </a:lnSpc>
              <a:spcBef>
                <a:spcPts val="400"/>
              </a:spcBef>
              <a:spcAft>
                <a:spcPts val="0"/>
              </a:spcAft>
              <a:buClr>
                <a:schemeClr val="tx1"/>
              </a:buClr>
              <a:buFont typeface="Courier New" panose="02070309020205020404" pitchFamily="49" charset="0"/>
              <a:buChar char="o"/>
              <a:defRPr sz="12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GB"/>
              <a:t>Remote Building Manager,</a:t>
            </a:r>
          </a:p>
          <a:p>
            <a:pPr algn="just"/>
            <a:r>
              <a:rPr lang="en-US" sz="1400" b="0" kern="100">
                <a:effectLst/>
                <a:latin typeface="Arial" panose="020B0604020202020204" pitchFamily="34" charset="0"/>
                <a:ea typeface="Aptos" panose="020B0004020202020204" pitchFamily="34" charset="0"/>
                <a:cs typeface="Arial" panose="020B0604020202020204" pitchFamily="34" charset="0"/>
              </a:rPr>
              <a:t>is an app that lets building owners and tenants monitor equipment, manage energy, remotely. It offers secure access to BMS alarms, schedules, equipment, devices, and spaces.</a:t>
            </a:r>
            <a:endParaRPr lang="en-US" sz="2000" b="0" kern="100">
              <a:effectLst/>
              <a:latin typeface="Arial" panose="020B0604020202020204" pitchFamily="34" charset="0"/>
              <a:ea typeface="Aptos" panose="020B00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3DF3462E-9A14-8052-7B75-8189CB72F52E}"/>
              </a:ext>
            </a:extLst>
          </p:cNvPr>
          <p:cNvSpPr/>
          <p:nvPr/>
        </p:nvSpPr>
        <p:spPr>
          <a:xfrm>
            <a:off x="7542744" y="164102"/>
            <a:ext cx="2778206" cy="49784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INCLUDE</a:t>
            </a:r>
          </a:p>
        </p:txBody>
      </p:sp>
      <p:sp>
        <p:nvSpPr>
          <p:cNvPr id="7" name="Content Placeholder 7">
            <a:extLst>
              <a:ext uri="{FF2B5EF4-FFF2-40B4-BE49-F238E27FC236}">
                <a16:creationId xmlns:a16="http://schemas.microsoft.com/office/drawing/2014/main" id="{0C31E9B6-FB2B-9AF8-9C8A-04DEC9B599AD}"/>
              </a:ext>
            </a:extLst>
          </p:cNvPr>
          <p:cNvSpPr txBox="1">
            <a:spLocks/>
          </p:cNvSpPr>
          <p:nvPr/>
        </p:nvSpPr>
        <p:spPr>
          <a:xfrm>
            <a:off x="358819" y="3389176"/>
            <a:ext cx="3429000" cy="2237621"/>
          </a:xfrm>
          <a:prstGeom prst="rect">
            <a:avLst/>
          </a:prstGeom>
        </p:spPr>
        <p:txBody>
          <a:bodyPr vert="horz" wrap="square" lIns="0" tIns="0" rIns="0" bIns="0" rtlCol="0">
            <a:noAutofit/>
          </a:bodyPr>
          <a:lstStyle>
            <a:lvl1pPr marL="0" indent="0" algn="l" defTabSz="914400" rtl="0" eaLnBrk="1" latinLnBrk="0" hangingPunct="1">
              <a:lnSpc>
                <a:spcPct val="100000"/>
              </a:lnSpc>
              <a:spcBef>
                <a:spcPts val="400"/>
              </a:spcBef>
              <a:spcAft>
                <a:spcPts val="0"/>
              </a:spcAft>
              <a:buClr>
                <a:schemeClr val="accent1"/>
              </a:buClr>
              <a:buFont typeface="+mj-lt"/>
              <a:buNone/>
              <a:defRPr sz="2000" b="1" kern="1200">
                <a:solidFill>
                  <a:schemeClr val="tx1"/>
                </a:solidFill>
                <a:latin typeface="+mn-lt"/>
                <a:ea typeface="+mn-ea"/>
                <a:cs typeface="+mn-cs"/>
              </a:defRPr>
            </a:lvl1pPr>
            <a:lvl2pPr marL="0" indent="-342900" algn="l" defTabSz="914400" rtl="0" eaLnBrk="1" latinLnBrk="0" hangingPunct="1">
              <a:lnSpc>
                <a:spcPct val="100000"/>
              </a:lnSpc>
              <a:spcBef>
                <a:spcPts val="400"/>
              </a:spcBef>
              <a:spcAft>
                <a:spcPts val="0"/>
              </a:spcAft>
              <a:buClr>
                <a:schemeClr val="tx1"/>
              </a:buClr>
              <a:buFont typeface="Arial" panose="020B0604020202020204" pitchFamily="34" charset="0"/>
              <a:buChar char="•"/>
              <a:defRPr sz="1800" kern="1200">
                <a:solidFill>
                  <a:schemeClr val="tx1"/>
                </a:solidFill>
                <a:latin typeface="+mn-lt"/>
                <a:ea typeface="+mn-ea"/>
                <a:cs typeface="+mn-cs"/>
              </a:defRPr>
            </a:lvl2pPr>
            <a:lvl3pPr marL="720000" indent="-342900" algn="l" defTabSz="914400" rtl="0" eaLnBrk="1" latinLnBrk="0" hangingPunct="1">
              <a:lnSpc>
                <a:spcPct val="100000"/>
              </a:lnSpc>
              <a:spcBef>
                <a:spcPts val="400"/>
              </a:spcBef>
              <a:spcAft>
                <a:spcPts val="0"/>
              </a:spcAft>
              <a:buClr>
                <a:schemeClr val="tx1"/>
              </a:buClr>
              <a:buFont typeface="Arial" panose="020B0604020202020204" pitchFamily="34" charset="0"/>
              <a:buChar char="‒"/>
              <a:defRPr sz="1600" kern="1200">
                <a:solidFill>
                  <a:schemeClr val="tx1"/>
                </a:solidFill>
                <a:latin typeface="+mn-lt"/>
                <a:ea typeface="+mn-ea"/>
                <a:cs typeface="+mn-cs"/>
              </a:defRPr>
            </a:lvl3pPr>
            <a:lvl4pPr marL="1044000" indent="-342000" algn="l" defTabSz="914400" rtl="0" eaLnBrk="1" latinLnBrk="0" hangingPunct="1">
              <a:lnSpc>
                <a:spcPct val="100000"/>
              </a:lnSpc>
              <a:spcBef>
                <a:spcPts val="400"/>
              </a:spcBef>
              <a:spcAft>
                <a:spcPts val="0"/>
              </a:spcAft>
              <a:buClr>
                <a:schemeClr val="tx1"/>
              </a:buClr>
              <a:buFont typeface="Wingdings" panose="05000000000000000000" pitchFamily="2" charset="2"/>
              <a:buChar char="§"/>
              <a:defRPr sz="1400" kern="1200">
                <a:solidFill>
                  <a:schemeClr val="tx1"/>
                </a:solidFill>
                <a:latin typeface="+mn-lt"/>
                <a:ea typeface="+mn-ea"/>
                <a:cs typeface="+mn-cs"/>
              </a:defRPr>
            </a:lvl4pPr>
            <a:lvl5pPr marL="1368000" indent="-342000" algn="l" defTabSz="914400" rtl="0" eaLnBrk="1" latinLnBrk="0" hangingPunct="1">
              <a:lnSpc>
                <a:spcPct val="100000"/>
              </a:lnSpc>
              <a:spcBef>
                <a:spcPts val="400"/>
              </a:spcBef>
              <a:spcAft>
                <a:spcPts val="0"/>
              </a:spcAft>
              <a:buClr>
                <a:schemeClr val="tx1"/>
              </a:buClr>
              <a:buFont typeface="Courier New" panose="02070309020205020404" pitchFamily="49" charset="0"/>
              <a:buChar char="o"/>
              <a:defRPr sz="12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Insight builder</a:t>
            </a:r>
          </a:p>
          <a:p>
            <a:pPr marL="0" marR="0" algn="just">
              <a:lnSpc>
                <a:spcPct val="107000"/>
              </a:lnSpc>
              <a:spcAft>
                <a:spcPts val="800"/>
              </a:spcAft>
            </a:pPr>
            <a:r>
              <a:rPr lang="en-US" sz="1400" b="0" kern="100">
                <a:effectLst/>
                <a:latin typeface="Aptos" panose="020B0004020202020204" pitchFamily="34" charset="0"/>
                <a:ea typeface="Aptos" panose="020B0004020202020204" pitchFamily="34" charset="0"/>
                <a:cs typeface="Times New Roman" panose="02020603050405020304" pitchFamily="18" charset="0"/>
              </a:rPr>
              <a:t>Insight Builder is a tool to create custom dashboards and gain insights from various data sources easily. It allows detailed dashboard creation with widgets and tables, showcasing different metrics. Whether monitoring tide levels, meter consumption, or humidity, Insight Builder simplifies data analysis without complex BI tools. Insight Builder turns data into valuable insights for better decision-making and operational efficiency.</a:t>
            </a:r>
          </a:p>
          <a:p>
            <a:endParaRPr lang="en-US"/>
          </a:p>
        </p:txBody>
      </p:sp>
    </p:spTree>
    <p:extLst>
      <p:ext uri="{BB962C8B-B14F-4D97-AF65-F5344CB8AC3E}">
        <p14:creationId xmlns:p14="http://schemas.microsoft.com/office/powerpoint/2010/main" val="35497545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796F0-14D5-6201-FE25-D0EC958CAFA0}"/>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07984CF2-4BBE-52B3-A3AF-725B92E2DCA9}"/>
              </a:ext>
            </a:extLst>
          </p:cNvPr>
          <p:cNvSpPr txBox="1">
            <a:spLocks/>
          </p:cNvSpPr>
          <p:nvPr/>
        </p:nvSpPr>
        <p:spPr>
          <a:xfrm>
            <a:off x="102213" y="106153"/>
            <a:ext cx="6632907" cy="348804"/>
          </a:xfrm>
          <a:prstGeom prst="rect">
            <a:avLst/>
          </a:prstGeom>
        </p:spPr>
        <p:txBody>
          <a:bodyPr vert="horz" lIns="0" tIns="0" rIns="0" bIns="0" rtlCol="0" anchor="t">
            <a:noAutofit/>
          </a:bodyPr>
          <a:lstStyle>
            <a:lvl1pPr algn="l" defTabSz="914400" rtl="0" eaLnBrk="1" latinLnBrk="0" hangingPunct="1">
              <a:lnSpc>
                <a:spcPct val="80000"/>
              </a:lnSpc>
              <a:spcBef>
                <a:spcPct val="0"/>
              </a:spcBef>
              <a:buNone/>
              <a:defRPr sz="3200" kern="1200" cap="all" spc="-150" baseline="0">
                <a:solidFill>
                  <a:schemeClr val="tx1"/>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2400" b="0" i="0" u="none" strike="noStrike" kern="1200" cap="all" spc="-150" normalizeH="0" baseline="0" noProof="0">
                <a:ln>
                  <a:noFill/>
                </a:ln>
                <a:solidFill>
                  <a:prstClr val="black"/>
                </a:solidFill>
                <a:effectLst/>
                <a:uLnTx/>
                <a:uFillTx/>
                <a:latin typeface="Arial Black"/>
                <a:ea typeface="+mj-ea"/>
                <a:cs typeface="+mj-cs"/>
              </a:rPr>
              <a:t>Honeywell forge gateway</a:t>
            </a:r>
          </a:p>
        </p:txBody>
      </p:sp>
      <p:sp>
        <p:nvSpPr>
          <p:cNvPr id="6" name="Content Placeholder 11">
            <a:extLst>
              <a:ext uri="{FF2B5EF4-FFF2-40B4-BE49-F238E27FC236}">
                <a16:creationId xmlns:a16="http://schemas.microsoft.com/office/drawing/2014/main" id="{5B8BFF23-9AA7-21A4-4A21-B832DCE10ED7}"/>
              </a:ext>
            </a:extLst>
          </p:cNvPr>
          <p:cNvSpPr txBox="1">
            <a:spLocks/>
          </p:cNvSpPr>
          <p:nvPr/>
        </p:nvSpPr>
        <p:spPr>
          <a:xfrm>
            <a:off x="111925" y="505388"/>
            <a:ext cx="4348916" cy="1272728"/>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600"/>
              </a:spcAft>
              <a:buClr>
                <a:schemeClr val="accent1"/>
              </a:buClr>
              <a:buFont typeface="Honeywell Sans" panose="02010503040101060203" pitchFamily="50" charset="0"/>
              <a:buChar char="•"/>
              <a:defRPr sz="2000" kern="1200">
                <a:solidFill>
                  <a:schemeClr val="tx1"/>
                </a:solidFill>
                <a:latin typeface="+mn-lt"/>
                <a:ea typeface="+mn-ea"/>
                <a:cs typeface="+mn-cs"/>
              </a:defRPr>
            </a:lvl3pPr>
            <a:lvl4pPr marL="460375"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800"/>
              </a:spcBef>
              <a:spcAft>
                <a:spcPts val="1000"/>
              </a:spcAft>
              <a:buFont typeface="Arial" panose="020B0604020202020204" pitchFamily="34" charset="0"/>
              <a:buNone/>
              <a:defRPr sz="2400" b="1" kern="120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US" sz="1400" b="1" i="0" u="none" strike="noStrike" kern="1200" cap="none" spc="0" normalizeH="0" baseline="0" noProof="0">
                <a:ln>
                  <a:noFill/>
                </a:ln>
                <a:solidFill>
                  <a:prstClr val="black"/>
                </a:solidFill>
                <a:effectLst/>
                <a:uLnTx/>
                <a:uFillTx/>
                <a:latin typeface="Arial Black"/>
                <a:ea typeface="+mn-ea"/>
                <a:cs typeface="+mn-cs"/>
              </a:rPr>
              <a:t>Elevator Pitch</a:t>
            </a:r>
          </a:p>
          <a:p>
            <a:pPr marL="0" marR="0" lvl="0" indent="0" algn="just"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900" b="0"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Honeywell Forge Gateway is a compact device, its primary purpose is to establish a secure &amp; seamless connection between on-premises building management devices and Honeywell Forge Cloud Platform. </a:t>
            </a:r>
            <a:r>
              <a:rPr lang="en-US" sz="900" b="0" kern="100">
                <a:solidFill>
                  <a:prstClr val="black"/>
                </a:solidFill>
                <a:latin typeface="Arial" panose="020B0604020202020204" pitchFamily="34" charset="0"/>
                <a:ea typeface="Aptos" panose="020B0004020202020204" pitchFamily="34" charset="0"/>
                <a:cs typeface="Arial" panose="020B0604020202020204" pitchFamily="34" charset="0"/>
              </a:rPr>
              <a:t>Honeywell Forge Gateway have Onboarding Wizard which simplifies Gateway Registration, collect &amp; send required BMS information to Honeywell Cloud. Onboarding Wizard &amp; reduced Firewall URLs makes onboarding faster. </a:t>
            </a:r>
            <a:endParaRPr kumimoji="0" lang="en-US" sz="9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Content Placeholder 11">
            <a:extLst>
              <a:ext uri="{FF2B5EF4-FFF2-40B4-BE49-F238E27FC236}">
                <a16:creationId xmlns:a16="http://schemas.microsoft.com/office/drawing/2014/main" id="{7E47EC7F-CCAA-6E6F-ADD1-17FB42FB088B}"/>
              </a:ext>
            </a:extLst>
          </p:cNvPr>
          <p:cNvSpPr txBox="1">
            <a:spLocks/>
          </p:cNvSpPr>
          <p:nvPr/>
        </p:nvSpPr>
        <p:spPr>
          <a:xfrm>
            <a:off x="111924" y="3558012"/>
            <a:ext cx="4953672" cy="2786099"/>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600"/>
              </a:spcAft>
              <a:buClr>
                <a:schemeClr val="accent1"/>
              </a:buClr>
              <a:buFont typeface="Honeywell Sans" panose="02010503040101060203" pitchFamily="50" charset="0"/>
              <a:buChar char="•"/>
              <a:defRPr sz="2000" kern="1200">
                <a:solidFill>
                  <a:schemeClr val="tx1"/>
                </a:solidFill>
                <a:latin typeface="+mn-lt"/>
                <a:ea typeface="+mn-ea"/>
                <a:cs typeface="+mn-cs"/>
              </a:defRPr>
            </a:lvl3pPr>
            <a:lvl4pPr marL="460375"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800"/>
              </a:spcBef>
              <a:spcAft>
                <a:spcPts val="1000"/>
              </a:spcAft>
              <a:buFont typeface="Arial" panose="020B0604020202020204" pitchFamily="34" charset="0"/>
              <a:buNone/>
              <a:defRPr sz="2400" b="1" kern="120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US" sz="2000" b="1" i="0" u="none" strike="noStrike" kern="1200" cap="none" spc="0" normalizeH="0" baseline="0" noProof="0">
                <a:ln>
                  <a:noFill/>
                </a:ln>
                <a:solidFill>
                  <a:prstClr val="black"/>
                </a:solidFill>
                <a:effectLst/>
                <a:uLnTx/>
                <a:uFillTx/>
                <a:latin typeface="Arial Black"/>
                <a:ea typeface="+mn-ea"/>
                <a:cs typeface="+mn-cs"/>
              </a:rPr>
              <a:t>Key Features/Benefits</a:t>
            </a:r>
          </a:p>
          <a:p>
            <a:pPr marL="0" marR="0" lvl="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kumimoji="0" lang="en-US" sz="1100" b="1" i="0" u="none" strike="noStrike" kern="1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Simplified Connectivity</a:t>
            </a:r>
            <a:r>
              <a:rPr kumimoji="0" lang="en-US" sz="1100" b="0" i="0" u="none" strike="noStrike" kern="1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a:t>
            </a:r>
            <a:r>
              <a:rPr kumimoji="0" lang="en-US" sz="1100" b="0" i="0" u="none" strike="noStrike" kern="100" cap="none" spc="0" normalizeH="0" baseline="0" noProof="0">
                <a:ln>
                  <a:noFill/>
                </a:ln>
                <a:solidFill>
                  <a:prstClr val="black"/>
                </a:solidFill>
                <a:effectLst/>
                <a:highlight>
                  <a:srgbClr val="FFFFFF"/>
                </a:highlight>
                <a:uLnTx/>
                <a:uFillTx/>
                <a:latin typeface="Aptos" panose="020B0004020202020204" pitchFamily="34" charset="0"/>
                <a:ea typeface="Aptos" panose="020B0004020202020204" pitchFamily="34" charset="0"/>
                <a:cs typeface="Times New Roman" panose="02020603050405020304" pitchFamily="18" charset="0"/>
              </a:rPr>
              <a:t> 3 </a:t>
            </a:r>
            <a:r>
              <a:rPr kumimoji="0" lang="en-US" sz="1100" b="0" i="0" u="none" strike="noStrike" kern="1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Reduced Firewall URLs with Port 443.</a:t>
            </a:r>
          </a:p>
          <a:p>
            <a:pPr marL="0" marR="0" lvl="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kumimoji="0" lang="en-US" sz="1100" b="1" i="0" u="none" strike="noStrike" kern="1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Connected Points</a:t>
            </a:r>
            <a:r>
              <a:rPr kumimoji="0" lang="en-US" sz="1100" b="0" i="0" u="none" strike="noStrike" kern="100" cap="none" spc="0" normalizeH="0" baseline="0" noProof="0">
                <a:ln>
                  <a:noFill/>
                </a:ln>
                <a:solidFill>
                  <a:prstClr val="black"/>
                </a:solidFill>
                <a:effectLst/>
                <a:highlight>
                  <a:srgbClr val="FFFFFF"/>
                </a:highlight>
                <a:uLnTx/>
                <a:uFillTx/>
                <a:latin typeface="Aptos" panose="020B0004020202020204" pitchFamily="34" charset="0"/>
                <a:ea typeface="Aptos" panose="020B0004020202020204" pitchFamily="34" charset="0"/>
                <a:cs typeface="Times New Roman" panose="02020603050405020304" pitchFamily="18" charset="0"/>
              </a:rPr>
              <a:t>–   3k </a:t>
            </a:r>
            <a:r>
              <a:rPr kumimoji="0" lang="en-US" sz="1100" b="0" i="0" u="none" strike="noStrike" kern="1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(Future expansion till 5k Points)</a:t>
            </a:r>
          </a:p>
          <a:p>
            <a:pPr marL="0" marR="0" lvl="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kumimoji="0" lang="en-US" sz="1100" b="1" i="0" u="none" strike="noStrike" kern="1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BMS Discoverable Points</a:t>
            </a:r>
            <a:r>
              <a:rPr kumimoji="0" lang="en-US" sz="1100" b="0" i="0" u="none" strike="noStrike" kern="100" cap="none" spc="0" normalizeH="0" baseline="0" noProof="0">
                <a:ln>
                  <a:noFill/>
                </a:ln>
                <a:solidFill>
                  <a:prstClr val="black"/>
                </a:solidFill>
                <a:effectLst/>
                <a:highlight>
                  <a:srgbClr val="FFFFFF"/>
                </a:highlight>
                <a:uLnTx/>
                <a:uFillTx/>
                <a:latin typeface="Aptos" panose="020B0004020202020204" pitchFamily="34" charset="0"/>
                <a:ea typeface="Aptos" panose="020B0004020202020204" pitchFamily="34" charset="0"/>
                <a:cs typeface="Times New Roman" panose="02020603050405020304" pitchFamily="18" charset="0"/>
              </a:rPr>
              <a:t>–   10k</a:t>
            </a:r>
            <a:endParaRPr kumimoji="0" lang="en-US" sz="1100" b="0" i="0" u="none" strike="noStrike" kern="1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kumimoji="0" lang="en-US" sz="1100" b="1" i="0" u="none" strike="noStrike" kern="1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Protocol Support</a:t>
            </a:r>
            <a:r>
              <a:rPr kumimoji="0" lang="en-US" sz="1100" b="0" i="0" u="none" strike="noStrike" kern="1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BACnet/IP, MODBUS/MSTP ( 3 channels)</a:t>
            </a:r>
          </a:p>
          <a:p>
            <a:pPr marL="0" marR="0" lvl="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kumimoji="0" lang="en-US" sz="1100" b="1" i="0" u="none" strike="noStrike" kern="1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OTA – </a:t>
            </a:r>
            <a:r>
              <a:rPr kumimoji="0" lang="en-US" sz="1100" b="0" i="0" u="none" strike="noStrike" kern="1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Supports remote, over the air upgrades</a:t>
            </a:r>
          </a:p>
          <a:p>
            <a:pPr marL="0" marR="0" lvl="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kumimoji="0" lang="en-US" sz="1100" b="1" i="0" u="none" strike="noStrike" kern="1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Installation – </a:t>
            </a:r>
            <a:r>
              <a:rPr kumimoji="0" lang="en-US" sz="1100" b="0" i="0" u="none" strike="noStrike" kern="1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Supports DIN rail mounting and wall/panel mounting (four screws)</a:t>
            </a:r>
          </a:p>
          <a:p>
            <a:pPr marL="0" marR="0" lvl="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kumimoji="0" lang="en-US" sz="1100" b="1" i="0" u="none" strike="noStrike" kern="1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Dimension (L x W x H) – </a:t>
            </a:r>
            <a:r>
              <a:rPr kumimoji="0" lang="en-US" sz="1100" b="0" i="0" u="none" strike="noStrike" kern="100" cap="none" spc="0" normalizeH="0" baseline="0" noProof="0">
                <a:ln>
                  <a:noFill/>
                </a:ln>
                <a:solidFill>
                  <a:prstClr val="black"/>
                </a:solidFill>
                <a:effectLst/>
                <a:uLnTx/>
                <a:uFillTx/>
                <a:latin typeface="Aptos" panose="020B0004020202020204" pitchFamily="34" charset="0"/>
                <a:ea typeface="+mn-ea"/>
                <a:cs typeface="Times New Roman" panose="02020603050405020304" pitchFamily="18" charset="0"/>
              </a:rPr>
              <a:t>5.7 x 4.3 x 2.04 inches (145.8 x 110 x 52 mm)</a:t>
            </a:r>
          </a:p>
          <a:p>
            <a:pPr marL="0" marR="0" lvl="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lang="en-US" sz="1100" kern="100">
                <a:solidFill>
                  <a:prstClr val="black"/>
                </a:solidFill>
                <a:latin typeface="Aptos" panose="020B0004020202020204" pitchFamily="34" charset="0"/>
                <a:cs typeface="Times New Roman" panose="02020603050405020304" pitchFamily="18" charset="0"/>
              </a:rPr>
              <a:t>Remote Device Access</a:t>
            </a:r>
            <a:r>
              <a:rPr lang="en-US" sz="1100" b="0" kern="100">
                <a:solidFill>
                  <a:prstClr val="black"/>
                </a:solidFill>
                <a:latin typeface="Aptos" panose="020B0004020202020204" pitchFamily="34" charset="0"/>
                <a:cs typeface="Times New Roman" panose="02020603050405020304" pitchFamily="18" charset="0"/>
              </a:rPr>
              <a:t>:- Forge Remote</a:t>
            </a:r>
          </a:p>
          <a:p>
            <a:pPr marL="0" marR="0" lvl="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kumimoji="0" lang="en-US" sz="1100" i="0" u="none" strike="noStrike" kern="100" cap="none" spc="0" normalizeH="0" baseline="0" noProof="0">
                <a:ln>
                  <a:noFill/>
                </a:ln>
                <a:solidFill>
                  <a:prstClr val="black"/>
                </a:solidFill>
                <a:effectLst/>
                <a:uLnTx/>
                <a:uFillTx/>
                <a:latin typeface="Aptos" panose="020B0004020202020204" pitchFamily="34" charset="0"/>
                <a:ea typeface="+mn-ea"/>
                <a:cs typeface="Times New Roman" panose="02020603050405020304" pitchFamily="18" charset="0"/>
              </a:rPr>
              <a:t>Troubleshooting-</a:t>
            </a:r>
            <a:r>
              <a:rPr kumimoji="0" lang="en-US" sz="1100" b="0" i="0" u="none" strike="noStrike" kern="100" cap="none" spc="0" normalizeH="0" baseline="0" noProof="0">
                <a:ln>
                  <a:noFill/>
                </a:ln>
                <a:solidFill>
                  <a:prstClr val="black"/>
                </a:solidFill>
                <a:effectLst/>
                <a:uLnTx/>
                <a:uFillTx/>
                <a:latin typeface="Aptos" panose="020B0004020202020204" pitchFamily="34" charset="0"/>
                <a:ea typeface="+mn-ea"/>
                <a:cs typeface="Times New Roman" panose="02020603050405020304" pitchFamily="18" charset="0"/>
              </a:rPr>
              <a:t> Diagnostics Logs</a:t>
            </a: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kumimoji="0" lang="en-US" sz="1100" b="0" i="0" u="none" strike="noStrike" kern="100" cap="none" spc="0" normalizeH="0" baseline="0" noProof="0">
              <a:ln>
                <a:noFill/>
              </a:ln>
              <a:solidFill>
                <a:prstClr val="black"/>
              </a:solidFill>
              <a:effectLst/>
              <a:uLnTx/>
              <a:uFillTx/>
              <a:latin typeface="Aptos" panose="020B0004020202020204" pitchFamily="34" charset="0"/>
              <a:ea typeface="+mn-ea"/>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kumimoji="0" lang="en-US" sz="1100" b="0" i="0" u="none" strike="noStrike" kern="1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kumimoji="0" lang="en-US" sz="1100" b="0" i="0" u="none" strike="noStrike" kern="1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endParaRPr kumimoji="0" lang="en-US" sz="2000" b="1" i="0" u="none" strike="noStrike" kern="1200" cap="none" spc="0" normalizeH="0" baseline="0" noProof="0">
              <a:ln>
                <a:noFill/>
              </a:ln>
              <a:solidFill>
                <a:prstClr val="black"/>
              </a:solidFill>
              <a:effectLst/>
              <a:uLnTx/>
              <a:uFillTx/>
              <a:latin typeface="Arial Black"/>
              <a:ea typeface="+mn-ea"/>
              <a:cs typeface="+mn-cs"/>
            </a:endParaRPr>
          </a:p>
        </p:txBody>
      </p:sp>
      <p:sp>
        <p:nvSpPr>
          <p:cNvPr id="4" name="Rectangle 3">
            <a:extLst>
              <a:ext uri="{FF2B5EF4-FFF2-40B4-BE49-F238E27FC236}">
                <a16:creationId xmlns:a16="http://schemas.microsoft.com/office/drawing/2014/main" id="{F0E7502E-0DA2-E3CF-7E5B-EBD02ECD052C}"/>
              </a:ext>
            </a:extLst>
          </p:cNvPr>
          <p:cNvSpPr/>
          <p:nvPr/>
        </p:nvSpPr>
        <p:spPr>
          <a:xfrm>
            <a:off x="9397199" y="43482"/>
            <a:ext cx="2413809" cy="32477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tx1"/>
                </a:solidFill>
              </a:rPr>
              <a:t>INCLUDE</a:t>
            </a:r>
            <a:endParaRPr lang="en-US"/>
          </a:p>
        </p:txBody>
      </p:sp>
      <p:sp>
        <p:nvSpPr>
          <p:cNvPr id="42" name="TextBox 41">
            <a:extLst>
              <a:ext uri="{FF2B5EF4-FFF2-40B4-BE49-F238E27FC236}">
                <a16:creationId xmlns:a16="http://schemas.microsoft.com/office/drawing/2014/main" id="{B262EE16-F05B-3B3C-3571-4140A287C60D}"/>
              </a:ext>
            </a:extLst>
          </p:cNvPr>
          <p:cNvSpPr txBox="1"/>
          <p:nvPr/>
        </p:nvSpPr>
        <p:spPr>
          <a:xfrm>
            <a:off x="8815158" y="3539464"/>
            <a:ext cx="1223092" cy="138499"/>
          </a:xfrm>
          <a:prstGeom prst="rect">
            <a:avLst/>
          </a:prstGeom>
          <a:noFill/>
        </p:spPr>
        <p:txBody>
          <a:bodyPr wrap="none" lIns="0" tIns="0" rIns="0" bIns="0" rtlCol="0">
            <a:spAutoFit/>
          </a:bodyPr>
          <a:lstStyle/>
          <a:p>
            <a:pPr algn="l"/>
            <a:r>
              <a:rPr lang="en-US" sz="900" b="1">
                <a:solidFill>
                  <a:srgbClr val="FF0000"/>
                </a:solidFill>
              </a:rPr>
              <a:t>BACnet Devices Tested</a:t>
            </a:r>
          </a:p>
        </p:txBody>
      </p:sp>
      <p:sp>
        <p:nvSpPr>
          <p:cNvPr id="44" name="TextBox 43">
            <a:extLst>
              <a:ext uri="{FF2B5EF4-FFF2-40B4-BE49-F238E27FC236}">
                <a16:creationId xmlns:a16="http://schemas.microsoft.com/office/drawing/2014/main" id="{F3AE6CF6-0972-F347-A11F-C8FD6D87DB48}"/>
              </a:ext>
            </a:extLst>
          </p:cNvPr>
          <p:cNvSpPr txBox="1"/>
          <p:nvPr/>
        </p:nvSpPr>
        <p:spPr>
          <a:xfrm>
            <a:off x="5570456" y="3539464"/>
            <a:ext cx="1529265" cy="138499"/>
          </a:xfrm>
          <a:prstGeom prst="rect">
            <a:avLst/>
          </a:prstGeom>
          <a:noFill/>
        </p:spPr>
        <p:txBody>
          <a:bodyPr wrap="none" lIns="0" tIns="0" rIns="0" bIns="0" rtlCol="0">
            <a:spAutoFit/>
          </a:bodyPr>
          <a:lstStyle/>
          <a:p>
            <a:pPr algn="l"/>
            <a:r>
              <a:rPr lang="en-US" sz="900" b="1">
                <a:solidFill>
                  <a:srgbClr val="FF0000"/>
                </a:solidFill>
              </a:rPr>
              <a:t>MODBUS  Devices Supported</a:t>
            </a:r>
          </a:p>
        </p:txBody>
      </p:sp>
      <p:grpSp>
        <p:nvGrpSpPr>
          <p:cNvPr id="69" name="Group 68">
            <a:extLst>
              <a:ext uri="{FF2B5EF4-FFF2-40B4-BE49-F238E27FC236}">
                <a16:creationId xmlns:a16="http://schemas.microsoft.com/office/drawing/2014/main" id="{299CC484-57E0-FE03-272E-D28AA8D06AFA}"/>
              </a:ext>
            </a:extLst>
          </p:cNvPr>
          <p:cNvGrpSpPr/>
          <p:nvPr/>
        </p:nvGrpSpPr>
        <p:grpSpPr>
          <a:xfrm>
            <a:off x="4916032" y="503469"/>
            <a:ext cx="7138598" cy="2542987"/>
            <a:chOff x="4916032" y="675482"/>
            <a:chExt cx="7138598" cy="2542987"/>
          </a:xfrm>
        </p:grpSpPr>
        <p:sp>
          <p:nvSpPr>
            <p:cNvPr id="13" name="TextBox 12">
              <a:extLst>
                <a:ext uri="{FF2B5EF4-FFF2-40B4-BE49-F238E27FC236}">
                  <a16:creationId xmlns:a16="http://schemas.microsoft.com/office/drawing/2014/main" id="{5FD97D52-4EE1-0F04-3CC7-C55AACE1AFB2}"/>
                </a:ext>
              </a:extLst>
            </p:cNvPr>
            <p:cNvSpPr txBox="1"/>
            <p:nvPr/>
          </p:nvSpPr>
          <p:spPr>
            <a:xfrm>
              <a:off x="6762273" y="1589882"/>
              <a:ext cx="444556" cy="276999"/>
            </a:xfrm>
            <a:prstGeom prst="rect">
              <a:avLst/>
            </a:prstGeom>
            <a:noFill/>
          </p:spPr>
          <p:txBody>
            <a:bodyPr wrap="square" lIns="0" tIns="0" rIns="0" bIns="0" rtlCol="0">
              <a:spAutoFit/>
            </a:bodyPr>
            <a:lstStyle/>
            <a:p>
              <a:pPr algn="l"/>
              <a:endParaRPr lang="en-US"/>
            </a:p>
          </p:txBody>
        </p:sp>
        <p:pic>
          <p:nvPicPr>
            <p:cNvPr id="17" name="Graphic 16" descr="Comment Fire with solid fill">
              <a:extLst>
                <a:ext uri="{FF2B5EF4-FFF2-40B4-BE49-F238E27FC236}">
                  <a16:creationId xmlns:a16="http://schemas.microsoft.com/office/drawing/2014/main" id="{7DA32E33-29C5-B8E9-301D-F81AB38F3D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24677" y="1447927"/>
              <a:ext cx="917797" cy="914400"/>
            </a:xfrm>
            <a:prstGeom prst="rect">
              <a:avLst/>
            </a:prstGeom>
          </p:spPr>
        </p:pic>
        <p:cxnSp>
          <p:nvCxnSpPr>
            <p:cNvPr id="18" name="Straight Connector 17">
              <a:extLst>
                <a:ext uri="{FF2B5EF4-FFF2-40B4-BE49-F238E27FC236}">
                  <a16:creationId xmlns:a16="http://schemas.microsoft.com/office/drawing/2014/main" id="{6EBD1381-40A8-B767-5A7D-AA69FCB19063}"/>
                </a:ext>
              </a:extLst>
            </p:cNvPr>
            <p:cNvCxnSpPr>
              <a:cxnSpLocks/>
            </p:cNvCxnSpPr>
            <p:nvPr/>
          </p:nvCxnSpPr>
          <p:spPr>
            <a:xfrm>
              <a:off x="9821592" y="675482"/>
              <a:ext cx="0" cy="2452915"/>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758D6F81-0E34-9FEC-3D25-B5D52B80C178}"/>
                </a:ext>
              </a:extLst>
            </p:cNvPr>
            <p:cNvSpPr txBox="1"/>
            <p:nvPr/>
          </p:nvSpPr>
          <p:spPr>
            <a:xfrm>
              <a:off x="8487735" y="2214502"/>
              <a:ext cx="654847" cy="169277"/>
            </a:xfrm>
            <a:prstGeom prst="rect">
              <a:avLst/>
            </a:prstGeom>
            <a:noFill/>
          </p:spPr>
          <p:txBody>
            <a:bodyPr wrap="none" lIns="0" tIns="0" rIns="0" bIns="0" rtlCol="0">
              <a:spAutoFit/>
            </a:bodyPr>
            <a:lstStyle/>
            <a:p>
              <a:pPr algn="l"/>
              <a:r>
                <a:rPr lang="en-US" sz="1100"/>
                <a:t>IT Firewall</a:t>
              </a:r>
            </a:p>
          </p:txBody>
        </p:sp>
        <p:pic>
          <p:nvPicPr>
            <p:cNvPr id="22" name="Graphic 21" descr="Cloud outline">
              <a:extLst>
                <a:ext uri="{FF2B5EF4-FFF2-40B4-BE49-F238E27FC236}">
                  <a16:creationId xmlns:a16="http://schemas.microsoft.com/office/drawing/2014/main" id="{52E09AFC-D060-F836-40B4-24DB4634138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41081" y="1251164"/>
              <a:ext cx="917797" cy="914400"/>
            </a:xfrm>
            <a:prstGeom prst="rect">
              <a:avLst/>
            </a:prstGeom>
          </p:spPr>
        </p:pic>
        <p:cxnSp>
          <p:nvCxnSpPr>
            <p:cNvPr id="23" name="Straight Arrow Connector 22">
              <a:extLst>
                <a:ext uri="{FF2B5EF4-FFF2-40B4-BE49-F238E27FC236}">
                  <a16:creationId xmlns:a16="http://schemas.microsoft.com/office/drawing/2014/main" id="{DA815A9C-C696-AD8F-1E34-A835D1B5A45C}"/>
                </a:ext>
              </a:extLst>
            </p:cNvPr>
            <p:cNvCxnSpPr>
              <a:cxnSpLocks/>
            </p:cNvCxnSpPr>
            <p:nvPr/>
          </p:nvCxnSpPr>
          <p:spPr>
            <a:xfrm>
              <a:off x="9117720" y="1819208"/>
              <a:ext cx="1223362"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2B46429-6F37-5F25-55CD-6FF99A8D2453}"/>
                </a:ext>
              </a:extLst>
            </p:cNvPr>
            <p:cNvSpPr txBox="1"/>
            <p:nvPr/>
          </p:nvSpPr>
          <p:spPr>
            <a:xfrm>
              <a:off x="6901078" y="707686"/>
              <a:ext cx="1250161" cy="169277"/>
            </a:xfrm>
            <a:prstGeom prst="rect">
              <a:avLst/>
            </a:prstGeom>
            <a:noFill/>
          </p:spPr>
          <p:txBody>
            <a:bodyPr wrap="none" lIns="0" tIns="0" rIns="0" bIns="0" rtlCol="0">
              <a:spAutoFit/>
            </a:bodyPr>
            <a:lstStyle/>
            <a:p>
              <a:pPr algn="l"/>
              <a:r>
                <a:rPr lang="en-US" sz="1100" b="1">
                  <a:solidFill>
                    <a:srgbClr val="0070C0"/>
                  </a:solidFill>
                </a:rPr>
                <a:t>On Premises/Edge</a:t>
              </a:r>
            </a:p>
          </p:txBody>
        </p:sp>
        <p:sp>
          <p:nvSpPr>
            <p:cNvPr id="25" name="TextBox 24">
              <a:extLst>
                <a:ext uri="{FF2B5EF4-FFF2-40B4-BE49-F238E27FC236}">
                  <a16:creationId xmlns:a16="http://schemas.microsoft.com/office/drawing/2014/main" id="{D91590A4-8973-4CC8-3161-19DB373C6065}"/>
                </a:ext>
              </a:extLst>
            </p:cNvPr>
            <p:cNvSpPr txBox="1"/>
            <p:nvPr/>
          </p:nvSpPr>
          <p:spPr>
            <a:xfrm>
              <a:off x="10118667" y="728347"/>
              <a:ext cx="1808468" cy="169277"/>
            </a:xfrm>
            <a:prstGeom prst="rect">
              <a:avLst/>
            </a:prstGeom>
            <a:noFill/>
          </p:spPr>
          <p:txBody>
            <a:bodyPr wrap="none" lIns="0" tIns="0" rIns="0" bIns="0" rtlCol="0">
              <a:spAutoFit/>
            </a:bodyPr>
            <a:lstStyle/>
            <a:p>
              <a:pPr algn="l"/>
              <a:r>
                <a:rPr lang="en-US" sz="1100" b="1">
                  <a:solidFill>
                    <a:srgbClr val="0070C0"/>
                  </a:solidFill>
                </a:rPr>
                <a:t>On Honeywell Forge Cloud</a:t>
              </a:r>
            </a:p>
          </p:txBody>
        </p:sp>
        <p:sp>
          <p:nvSpPr>
            <p:cNvPr id="26" name="TextBox 25">
              <a:extLst>
                <a:ext uri="{FF2B5EF4-FFF2-40B4-BE49-F238E27FC236}">
                  <a16:creationId xmlns:a16="http://schemas.microsoft.com/office/drawing/2014/main" id="{5B3A9D65-DC0D-5224-7E52-1D90EA4FA0A2}"/>
                </a:ext>
              </a:extLst>
            </p:cNvPr>
            <p:cNvSpPr txBox="1"/>
            <p:nvPr/>
          </p:nvSpPr>
          <p:spPr>
            <a:xfrm>
              <a:off x="10165714" y="2198291"/>
              <a:ext cx="1888916" cy="677108"/>
            </a:xfrm>
            <a:prstGeom prst="rect">
              <a:avLst/>
            </a:prstGeom>
            <a:noFill/>
          </p:spPr>
          <p:txBody>
            <a:bodyPr wrap="none" lIns="0" tIns="0" rIns="0" bIns="0" rtlCol="0">
              <a:spAutoFit/>
            </a:bodyPr>
            <a:lstStyle/>
            <a:p>
              <a:pPr algn="l"/>
              <a:r>
                <a:rPr lang="en-US" sz="1100"/>
                <a:t>Various Honeywell Forge </a:t>
              </a:r>
            </a:p>
            <a:p>
              <a:pPr algn="l"/>
              <a:r>
                <a:rPr lang="en-US" sz="1100"/>
                <a:t>SaaS Applications to improve </a:t>
              </a:r>
            </a:p>
            <a:p>
              <a:pPr algn="l"/>
              <a:r>
                <a:rPr lang="en-US" sz="1100"/>
                <a:t>Operational Efficiency &amp; </a:t>
              </a:r>
            </a:p>
            <a:p>
              <a:pPr algn="l"/>
              <a:r>
                <a:rPr lang="en-US" sz="1100"/>
                <a:t>Energy Efficiency</a:t>
              </a:r>
            </a:p>
          </p:txBody>
        </p:sp>
        <p:sp>
          <p:nvSpPr>
            <p:cNvPr id="27" name="TextBox 26">
              <a:extLst>
                <a:ext uri="{FF2B5EF4-FFF2-40B4-BE49-F238E27FC236}">
                  <a16:creationId xmlns:a16="http://schemas.microsoft.com/office/drawing/2014/main" id="{8B5F5A1D-91A0-1F4A-A837-14DCD9F6965F}"/>
                </a:ext>
              </a:extLst>
            </p:cNvPr>
            <p:cNvSpPr txBox="1"/>
            <p:nvPr/>
          </p:nvSpPr>
          <p:spPr>
            <a:xfrm>
              <a:off x="9194397" y="1638239"/>
              <a:ext cx="580835" cy="169277"/>
            </a:xfrm>
            <a:prstGeom prst="rect">
              <a:avLst/>
            </a:prstGeom>
            <a:noFill/>
          </p:spPr>
          <p:txBody>
            <a:bodyPr wrap="none" lIns="0" tIns="0" rIns="0" bIns="0" rtlCol="0">
              <a:spAutoFit/>
            </a:bodyPr>
            <a:lstStyle/>
            <a:p>
              <a:pPr algn="l"/>
              <a:r>
                <a:rPr lang="en-US" sz="1100"/>
                <a:t>https 443</a:t>
              </a:r>
            </a:p>
          </p:txBody>
        </p:sp>
        <p:sp>
          <p:nvSpPr>
            <p:cNvPr id="28" name="TextBox 27">
              <a:extLst>
                <a:ext uri="{FF2B5EF4-FFF2-40B4-BE49-F238E27FC236}">
                  <a16:creationId xmlns:a16="http://schemas.microsoft.com/office/drawing/2014/main" id="{4850C782-1B13-D170-732C-A8541049D57E}"/>
                </a:ext>
              </a:extLst>
            </p:cNvPr>
            <p:cNvSpPr txBox="1"/>
            <p:nvPr/>
          </p:nvSpPr>
          <p:spPr>
            <a:xfrm>
              <a:off x="10118667" y="974369"/>
              <a:ext cx="1258205" cy="484748"/>
            </a:xfrm>
            <a:prstGeom prst="rect">
              <a:avLst/>
            </a:prstGeom>
            <a:noFill/>
          </p:spPr>
          <p:txBody>
            <a:bodyPr wrap="none" lIns="0" tIns="0" rIns="0" bIns="0" rtlCol="0">
              <a:spAutoFit/>
            </a:bodyPr>
            <a:lstStyle/>
            <a:p>
              <a:pPr marL="171450" indent="-171450" algn="l">
                <a:buFont typeface="Arial" panose="020B0604020202020204" pitchFamily="34" charset="0"/>
                <a:buChar char="•"/>
              </a:pPr>
              <a:r>
                <a:rPr lang="en-US" sz="1050" b="1">
                  <a:solidFill>
                    <a:srgbClr val="0070C0"/>
                  </a:solidFill>
                </a:rPr>
                <a:t>US Data Center</a:t>
              </a:r>
            </a:p>
            <a:p>
              <a:pPr marL="171450" indent="-171450" algn="l">
                <a:buFont typeface="Arial" panose="020B0604020202020204" pitchFamily="34" charset="0"/>
                <a:buChar char="•"/>
              </a:pPr>
              <a:r>
                <a:rPr lang="en-US" sz="1050" b="1">
                  <a:solidFill>
                    <a:srgbClr val="0070C0"/>
                  </a:solidFill>
                </a:rPr>
                <a:t>EU Data Center</a:t>
              </a:r>
            </a:p>
            <a:p>
              <a:pPr marL="171450" indent="-171450" algn="l">
                <a:buFont typeface="Arial" panose="020B0604020202020204" pitchFamily="34" charset="0"/>
                <a:buChar char="•"/>
              </a:pPr>
              <a:r>
                <a:rPr lang="en-US" sz="1050" b="1">
                  <a:solidFill>
                    <a:srgbClr val="0070C0"/>
                  </a:solidFill>
                </a:rPr>
                <a:t>UAE Data Center</a:t>
              </a:r>
            </a:p>
          </p:txBody>
        </p:sp>
        <p:pic>
          <p:nvPicPr>
            <p:cNvPr id="29" name="Picture 28">
              <a:extLst>
                <a:ext uri="{FF2B5EF4-FFF2-40B4-BE49-F238E27FC236}">
                  <a16:creationId xmlns:a16="http://schemas.microsoft.com/office/drawing/2014/main" id="{F67C7358-D532-4FF9-59D4-959D3B2E7551}"/>
                </a:ext>
              </a:extLst>
            </p:cNvPr>
            <p:cNvPicPr>
              <a:picLocks noChangeAspect="1"/>
            </p:cNvPicPr>
            <p:nvPr/>
          </p:nvPicPr>
          <p:blipFill>
            <a:blip r:embed="rId7"/>
            <a:stretch>
              <a:fillRect/>
            </a:stretch>
          </p:blipFill>
          <p:spPr>
            <a:xfrm>
              <a:off x="7043378" y="1437056"/>
              <a:ext cx="879157" cy="740919"/>
            </a:xfrm>
            <a:prstGeom prst="rect">
              <a:avLst/>
            </a:prstGeom>
          </p:spPr>
        </p:pic>
        <p:grpSp>
          <p:nvGrpSpPr>
            <p:cNvPr id="33" name="Group 32">
              <a:extLst>
                <a:ext uri="{FF2B5EF4-FFF2-40B4-BE49-F238E27FC236}">
                  <a16:creationId xmlns:a16="http://schemas.microsoft.com/office/drawing/2014/main" id="{869DBE5B-18DF-2C55-5C8E-35732BAE6044}"/>
                </a:ext>
              </a:extLst>
            </p:cNvPr>
            <p:cNvGrpSpPr/>
            <p:nvPr/>
          </p:nvGrpSpPr>
          <p:grpSpPr>
            <a:xfrm>
              <a:off x="5047207" y="1287283"/>
              <a:ext cx="997453" cy="559360"/>
              <a:chOff x="5153025" y="2633662"/>
              <a:chExt cx="1885950" cy="1590675"/>
            </a:xfrm>
          </p:grpSpPr>
          <p:pic>
            <p:nvPicPr>
              <p:cNvPr id="31" name="Picture 30">
                <a:extLst>
                  <a:ext uri="{FF2B5EF4-FFF2-40B4-BE49-F238E27FC236}">
                    <a16:creationId xmlns:a16="http://schemas.microsoft.com/office/drawing/2014/main" id="{76ED1075-AD14-D950-385C-8C5DF4343191}"/>
                  </a:ext>
                </a:extLst>
              </p:cNvPr>
              <p:cNvPicPr>
                <a:picLocks noChangeAspect="1"/>
              </p:cNvPicPr>
              <p:nvPr/>
            </p:nvPicPr>
            <p:blipFill>
              <a:blip r:embed="rId8"/>
              <a:stretch>
                <a:fillRect/>
              </a:stretch>
            </p:blipFill>
            <p:spPr>
              <a:xfrm>
                <a:off x="5153025" y="2633662"/>
                <a:ext cx="1885950" cy="1590675"/>
              </a:xfrm>
              <a:prstGeom prst="rect">
                <a:avLst/>
              </a:prstGeom>
            </p:spPr>
          </p:pic>
          <p:sp>
            <p:nvSpPr>
              <p:cNvPr id="32" name="Rectangle 31">
                <a:extLst>
                  <a:ext uri="{FF2B5EF4-FFF2-40B4-BE49-F238E27FC236}">
                    <a16:creationId xmlns:a16="http://schemas.microsoft.com/office/drawing/2014/main" id="{CE075EBD-A3EE-6B4F-885A-3BC30FDF740A}"/>
                  </a:ext>
                </a:extLst>
              </p:cNvPr>
              <p:cNvSpPr/>
              <p:nvPr/>
            </p:nvSpPr>
            <p:spPr>
              <a:xfrm>
                <a:off x="5233019" y="3264379"/>
                <a:ext cx="1171199" cy="32654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solidFill>
                      <a:schemeClr val="tx1"/>
                    </a:solidFill>
                  </a:rPr>
                  <a:t>DDC</a:t>
                </a:r>
              </a:p>
            </p:txBody>
          </p:sp>
        </p:grpSp>
        <p:grpSp>
          <p:nvGrpSpPr>
            <p:cNvPr id="34" name="Group 33">
              <a:extLst>
                <a:ext uri="{FF2B5EF4-FFF2-40B4-BE49-F238E27FC236}">
                  <a16:creationId xmlns:a16="http://schemas.microsoft.com/office/drawing/2014/main" id="{C6D78B50-4689-6371-E4CD-2048F831F7A2}"/>
                </a:ext>
              </a:extLst>
            </p:cNvPr>
            <p:cNvGrpSpPr/>
            <p:nvPr/>
          </p:nvGrpSpPr>
          <p:grpSpPr>
            <a:xfrm>
              <a:off x="5023288" y="2068434"/>
              <a:ext cx="997453" cy="559360"/>
              <a:chOff x="5153025" y="2633662"/>
              <a:chExt cx="1885950" cy="1590675"/>
            </a:xfrm>
          </p:grpSpPr>
          <p:pic>
            <p:nvPicPr>
              <p:cNvPr id="35" name="Picture 34">
                <a:extLst>
                  <a:ext uri="{FF2B5EF4-FFF2-40B4-BE49-F238E27FC236}">
                    <a16:creationId xmlns:a16="http://schemas.microsoft.com/office/drawing/2014/main" id="{205FA4EE-0A28-9C8A-B1A5-29718DE66DF4}"/>
                  </a:ext>
                </a:extLst>
              </p:cNvPr>
              <p:cNvPicPr>
                <a:picLocks noChangeAspect="1"/>
              </p:cNvPicPr>
              <p:nvPr/>
            </p:nvPicPr>
            <p:blipFill>
              <a:blip r:embed="rId8"/>
              <a:stretch>
                <a:fillRect/>
              </a:stretch>
            </p:blipFill>
            <p:spPr>
              <a:xfrm>
                <a:off x="5153025" y="2633662"/>
                <a:ext cx="1885950" cy="1590675"/>
              </a:xfrm>
              <a:prstGeom prst="rect">
                <a:avLst/>
              </a:prstGeom>
            </p:spPr>
          </p:pic>
          <p:sp>
            <p:nvSpPr>
              <p:cNvPr id="36" name="Rectangle 35">
                <a:extLst>
                  <a:ext uri="{FF2B5EF4-FFF2-40B4-BE49-F238E27FC236}">
                    <a16:creationId xmlns:a16="http://schemas.microsoft.com/office/drawing/2014/main" id="{580240F1-ACE3-16D3-04BE-E8B02B70D49B}"/>
                  </a:ext>
                </a:extLst>
              </p:cNvPr>
              <p:cNvSpPr/>
              <p:nvPr/>
            </p:nvSpPr>
            <p:spPr>
              <a:xfrm>
                <a:off x="5233019" y="3264379"/>
                <a:ext cx="1171199" cy="32654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solidFill>
                      <a:schemeClr val="tx1"/>
                    </a:solidFill>
                  </a:rPr>
                  <a:t>DDC</a:t>
                </a:r>
              </a:p>
            </p:txBody>
          </p:sp>
        </p:grpSp>
        <p:cxnSp>
          <p:nvCxnSpPr>
            <p:cNvPr id="9" name="Straight Connector 8">
              <a:extLst>
                <a:ext uri="{FF2B5EF4-FFF2-40B4-BE49-F238E27FC236}">
                  <a16:creationId xmlns:a16="http://schemas.microsoft.com/office/drawing/2014/main" id="{9BBC3263-53D4-D6DE-6F6D-EE1A4CB69E2F}"/>
                </a:ext>
              </a:extLst>
            </p:cNvPr>
            <p:cNvCxnSpPr>
              <a:cxnSpLocks/>
            </p:cNvCxnSpPr>
            <p:nvPr/>
          </p:nvCxnSpPr>
          <p:spPr>
            <a:xfrm>
              <a:off x="6696324" y="1707236"/>
              <a:ext cx="347054" cy="0"/>
            </a:xfrm>
            <a:prstGeom prst="line">
              <a:avLst/>
            </a:prstGeom>
          </p:spPr>
          <p:style>
            <a:lnRef idx="2">
              <a:schemeClr val="accent4"/>
            </a:lnRef>
            <a:fillRef idx="0">
              <a:schemeClr val="accent4"/>
            </a:fillRef>
            <a:effectRef idx="1">
              <a:schemeClr val="accent4"/>
            </a:effectRef>
            <a:fontRef idx="minor">
              <a:schemeClr val="tx1"/>
            </a:fontRef>
          </p:style>
        </p:cxnSp>
        <p:cxnSp>
          <p:nvCxnSpPr>
            <p:cNvPr id="10" name="Straight Connector 9">
              <a:extLst>
                <a:ext uri="{FF2B5EF4-FFF2-40B4-BE49-F238E27FC236}">
                  <a16:creationId xmlns:a16="http://schemas.microsoft.com/office/drawing/2014/main" id="{3E381DF7-4A1F-1B4B-6C98-EC60A5BC07B8}"/>
                </a:ext>
              </a:extLst>
            </p:cNvPr>
            <p:cNvCxnSpPr>
              <a:cxnSpLocks/>
            </p:cNvCxnSpPr>
            <p:nvPr/>
          </p:nvCxnSpPr>
          <p:spPr>
            <a:xfrm>
              <a:off x="6035607" y="1548857"/>
              <a:ext cx="657614" cy="13741"/>
            </a:xfrm>
            <a:prstGeom prst="line">
              <a:avLst/>
            </a:prstGeom>
          </p:spPr>
          <p:style>
            <a:lnRef idx="2">
              <a:schemeClr val="accent4"/>
            </a:lnRef>
            <a:fillRef idx="0">
              <a:schemeClr val="accent4"/>
            </a:fillRef>
            <a:effectRef idx="1">
              <a:schemeClr val="accent4"/>
            </a:effectRef>
            <a:fontRef idx="minor">
              <a:schemeClr val="tx1"/>
            </a:fontRef>
          </p:style>
        </p:cxnSp>
        <p:cxnSp>
          <p:nvCxnSpPr>
            <p:cNvPr id="11" name="Straight Connector 10">
              <a:extLst>
                <a:ext uri="{FF2B5EF4-FFF2-40B4-BE49-F238E27FC236}">
                  <a16:creationId xmlns:a16="http://schemas.microsoft.com/office/drawing/2014/main" id="{E96D53BB-5EA7-3031-BB8C-067DD300C440}"/>
                </a:ext>
              </a:extLst>
            </p:cNvPr>
            <p:cNvCxnSpPr>
              <a:cxnSpLocks/>
              <a:stCxn id="35" idx="3"/>
            </p:cNvCxnSpPr>
            <p:nvPr/>
          </p:nvCxnSpPr>
          <p:spPr>
            <a:xfrm flipV="1">
              <a:off x="6020741" y="2347640"/>
              <a:ext cx="663497" cy="474"/>
            </a:xfrm>
            <a:prstGeom prst="line">
              <a:avLst/>
            </a:prstGeom>
          </p:spPr>
          <p:style>
            <a:lnRef idx="2">
              <a:schemeClr val="accent4"/>
            </a:lnRef>
            <a:fillRef idx="0">
              <a:schemeClr val="accent4"/>
            </a:fillRef>
            <a:effectRef idx="1">
              <a:schemeClr val="accent4"/>
            </a:effectRef>
            <a:fontRef idx="minor">
              <a:schemeClr val="tx1"/>
            </a:fontRef>
          </p:style>
        </p:cxnSp>
        <p:cxnSp>
          <p:nvCxnSpPr>
            <p:cNvPr id="12" name="Straight Connector 11">
              <a:extLst>
                <a:ext uri="{FF2B5EF4-FFF2-40B4-BE49-F238E27FC236}">
                  <a16:creationId xmlns:a16="http://schemas.microsoft.com/office/drawing/2014/main" id="{8E5A7549-0620-CAA5-E13E-5F2E9F32C87D}"/>
                </a:ext>
              </a:extLst>
            </p:cNvPr>
            <p:cNvCxnSpPr>
              <a:cxnSpLocks/>
            </p:cNvCxnSpPr>
            <p:nvPr/>
          </p:nvCxnSpPr>
          <p:spPr>
            <a:xfrm>
              <a:off x="6687271" y="1552691"/>
              <a:ext cx="0" cy="794949"/>
            </a:xfrm>
            <a:prstGeom prst="line">
              <a:avLst/>
            </a:prstGeom>
          </p:spPr>
          <p:style>
            <a:lnRef idx="2">
              <a:schemeClr val="accent4"/>
            </a:lnRef>
            <a:fillRef idx="0">
              <a:schemeClr val="accent4"/>
            </a:fillRef>
            <a:effectRef idx="1">
              <a:schemeClr val="accent4"/>
            </a:effectRef>
            <a:fontRef idx="minor">
              <a:schemeClr val="tx1"/>
            </a:fontRef>
          </p:style>
        </p:cxnSp>
        <p:sp>
          <p:nvSpPr>
            <p:cNvPr id="19" name="TextBox 18">
              <a:extLst>
                <a:ext uri="{FF2B5EF4-FFF2-40B4-BE49-F238E27FC236}">
                  <a16:creationId xmlns:a16="http://schemas.microsoft.com/office/drawing/2014/main" id="{C2DC407D-1C49-C98B-BE4C-F94E627035CF}"/>
                </a:ext>
              </a:extLst>
            </p:cNvPr>
            <p:cNvSpPr txBox="1"/>
            <p:nvPr/>
          </p:nvSpPr>
          <p:spPr>
            <a:xfrm>
              <a:off x="5927362" y="1900353"/>
              <a:ext cx="716543" cy="138499"/>
            </a:xfrm>
            <a:prstGeom prst="rect">
              <a:avLst/>
            </a:prstGeom>
            <a:noFill/>
          </p:spPr>
          <p:txBody>
            <a:bodyPr wrap="none" lIns="0" tIns="0" rIns="0" bIns="0" rtlCol="0">
              <a:spAutoFit/>
            </a:bodyPr>
            <a:lstStyle/>
            <a:p>
              <a:pPr algn="l"/>
              <a:r>
                <a:rPr lang="en-US" sz="900"/>
                <a:t>BACnet/TCPIP</a:t>
              </a:r>
            </a:p>
          </p:txBody>
        </p:sp>
        <p:sp>
          <p:nvSpPr>
            <p:cNvPr id="46" name="Rectangle 45">
              <a:extLst>
                <a:ext uri="{FF2B5EF4-FFF2-40B4-BE49-F238E27FC236}">
                  <a16:creationId xmlns:a16="http://schemas.microsoft.com/office/drawing/2014/main" id="{A9AF19F1-C61E-2578-13C9-43A5CB7EB81A}"/>
                </a:ext>
              </a:extLst>
            </p:cNvPr>
            <p:cNvSpPr/>
            <p:nvPr/>
          </p:nvSpPr>
          <p:spPr>
            <a:xfrm>
              <a:off x="6251023" y="2756139"/>
              <a:ext cx="716287" cy="2385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t>MODBUS-MSTP/Ch1</a:t>
              </a:r>
            </a:p>
          </p:txBody>
        </p:sp>
        <p:sp>
          <p:nvSpPr>
            <p:cNvPr id="47" name="Rectangle 46">
              <a:extLst>
                <a:ext uri="{FF2B5EF4-FFF2-40B4-BE49-F238E27FC236}">
                  <a16:creationId xmlns:a16="http://schemas.microsoft.com/office/drawing/2014/main" id="{38A9F226-27AD-7BE0-F6C9-BBF4CF6AA515}"/>
                </a:ext>
              </a:extLst>
            </p:cNvPr>
            <p:cNvSpPr/>
            <p:nvPr/>
          </p:nvSpPr>
          <p:spPr>
            <a:xfrm>
              <a:off x="7124813" y="2754538"/>
              <a:ext cx="716287" cy="2385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t>MODBUS-MSTP/Ch2</a:t>
              </a:r>
            </a:p>
          </p:txBody>
        </p:sp>
        <p:sp>
          <p:nvSpPr>
            <p:cNvPr id="48" name="Rectangle 47">
              <a:extLst>
                <a:ext uri="{FF2B5EF4-FFF2-40B4-BE49-F238E27FC236}">
                  <a16:creationId xmlns:a16="http://schemas.microsoft.com/office/drawing/2014/main" id="{14A307C3-4094-7A7C-8647-1188A4425C17}"/>
                </a:ext>
              </a:extLst>
            </p:cNvPr>
            <p:cNvSpPr/>
            <p:nvPr/>
          </p:nvSpPr>
          <p:spPr>
            <a:xfrm>
              <a:off x="7989478" y="2765004"/>
              <a:ext cx="716287" cy="2385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t>MODBUS-MSTP/Ch3</a:t>
              </a:r>
            </a:p>
          </p:txBody>
        </p:sp>
        <p:cxnSp>
          <p:nvCxnSpPr>
            <p:cNvPr id="50" name="Straight Connector 49">
              <a:extLst>
                <a:ext uri="{FF2B5EF4-FFF2-40B4-BE49-F238E27FC236}">
                  <a16:creationId xmlns:a16="http://schemas.microsoft.com/office/drawing/2014/main" id="{1CADD7B8-2C95-A21B-6741-F3ADBB1E6F4E}"/>
                </a:ext>
              </a:extLst>
            </p:cNvPr>
            <p:cNvCxnSpPr>
              <a:cxnSpLocks/>
              <a:stCxn id="29" idx="2"/>
              <a:endCxn id="47" idx="0"/>
            </p:cNvCxnSpPr>
            <p:nvPr/>
          </p:nvCxnSpPr>
          <p:spPr>
            <a:xfrm>
              <a:off x="7482957" y="2177975"/>
              <a:ext cx="0" cy="576563"/>
            </a:xfrm>
            <a:prstGeom prst="line">
              <a:avLst/>
            </a:prstGeom>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17AE4B91-D607-A5BA-D43B-7F15E227C641}"/>
                </a:ext>
              </a:extLst>
            </p:cNvPr>
            <p:cNvCxnSpPr/>
            <p:nvPr/>
          </p:nvCxnSpPr>
          <p:spPr>
            <a:xfrm>
              <a:off x="7206829" y="2156511"/>
              <a:ext cx="0" cy="366235"/>
            </a:xfrm>
            <a:prstGeom prst="line">
              <a:avLst/>
            </a:prstGeom>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1DD9FC67-4C5B-ACCD-CA3E-EA43E73A3BC9}"/>
                </a:ext>
              </a:extLst>
            </p:cNvPr>
            <p:cNvCxnSpPr/>
            <p:nvPr/>
          </p:nvCxnSpPr>
          <p:spPr>
            <a:xfrm>
              <a:off x="7780975" y="2158840"/>
              <a:ext cx="0" cy="366235"/>
            </a:xfrm>
            <a:prstGeom prst="line">
              <a:avLst/>
            </a:prstGeom>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E10FD11D-253F-DF9A-8D93-B8620417D217}"/>
                </a:ext>
              </a:extLst>
            </p:cNvPr>
            <p:cNvCxnSpPr>
              <a:cxnSpLocks/>
            </p:cNvCxnSpPr>
            <p:nvPr/>
          </p:nvCxnSpPr>
          <p:spPr>
            <a:xfrm flipH="1" flipV="1">
              <a:off x="7790028" y="2511347"/>
              <a:ext cx="566646" cy="11399"/>
            </a:xfrm>
            <a:prstGeom prst="line">
              <a:avLst/>
            </a:prstGeom>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DA3FAB89-15EF-FAC9-3E7B-564C6A7740A4}"/>
                </a:ext>
              </a:extLst>
            </p:cNvPr>
            <p:cNvCxnSpPr>
              <a:cxnSpLocks/>
              <a:endCxn id="48" idx="0"/>
            </p:cNvCxnSpPr>
            <p:nvPr/>
          </p:nvCxnSpPr>
          <p:spPr>
            <a:xfrm>
              <a:off x="8347621" y="2498059"/>
              <a:ext cx="1" cy="266945"/>
            </a:xfrm>
            <a:prstGeom prst="line">
              <a:avLst/>
            </a:prstGeom>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3EE3084A-49ED-68B6-D51B-2637EFBD0AF9}"/>
                </a:ext>
              </a:extLst>
            </p:cNvPr>
            <p:cNvCxnSpPr>
              <a:cxnSpLocks/>
            </p:cNvCxnSpPr>
            <p:nvPr/>
          </p:nvCxnSpPr>
          <p:spPr>
            <a:xfrm>
              <a:off x="6618227" y="2524050"/>
              <a:ext cx="1" cy="266945"/>
            </a:xfrm>
            <a:prstGeom prst="line">
              <a:avLst/>
            </a:prstGeom>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82477BD6-E9D1-1634-C248-6FF20B2E8B4A}"/>
                </a:ext>
              </a:extLst>
            </p:cNvPr>
            <p:cNvCxnSpPr>
              <a:cxnSpLocks/>
            </p:cNvCxnSpPr>
            <p:nvPr/>
          </p:nvCxnSpPr>
          <p:spPr>
            <a:xfrm flipH="1" flipV="1">
              <a:off x="6619015" y="2530123"/>
              <a:ext cx="595315" cy="6722"/>
            </a:xfrm>
            <a:prstGeom prst="line">
              <a:avLst/>
            </a:prstGeom>
          </p:spPr>
          <p:style>
            <a:lnRef idx="2">
              <a:schemeClr val="accent1"/>
            </a:lnRef>
            <a:fillRef idx="0">
              <a:schemeClr val="accent1"/>
            </a:fillRef>
            <a:effectRef idx="1">
              <a:schemeClr val="accent1"/>
            </a:effectRef>
            <a:fontRef idx="minor">
              <a:schemeClr val="tx1"/>
            </a:fontRef>
          </p:style>
        </p:cxnSp>
        <p:sp>
          <p:nvSpPr>
            <p:cNvPr id="67" name="TextBox 66">
              <a:extLst>
                <a:ext uri="{FF2B5EF4-FFF2-40B4-BE49-F238E27FC236}">
                  <a16:creationId xmlns:a16="http://schemas.microsoft.com/office/drawing/2014/main" id="{DE16BF64-508A-1270-9365-A3DFC3803101}"/>
                </a:ext>
              </a:extLst>
            </p:cNvPr>
            <p:cNvSpPr txBox="1"/>
            <p:nvPr/>
          </p:nvSpPr>
          <p:spPr>
            <a:xfrm>
              <a:off x="6884341" y="1250265"/>
              <a:ext cx="1364156" cy="138499"/>
            </a:xfrm>
            <a:prstGeom prst="rect">
              <a:avLst/>
            </a:prstGeom>
            <a:noFill/>
          </p:spPr>
          <p:txBody>
            <a:bodyPr wrap="none" lIns="0" tIns="0" rIns="0" bIns="0" rtlCol="0">
              <a:spAutoFit/>
            </a:bodyPr>
            <a:lstStyle/>
            <a:p>
              <a:pPr algn="l"/>
              <a:r>
                <a:rPr lang="en-US" sz="900" b="1"/>
                <a:t>Honeywell Forge Gateway</a:t>
              </a:r>
            </a:p>
          </p:txBody>
        </p:sp>
        <p:sp>
          <p:nvSpPr>
            <p:cNvPr id="68" name="Rectangle 67">
              <a:extLst>
                <a:ext uri="{FF2B5EF4-FFF2-40B4-BE49-F238E27FC236}">
                  <a16:creationId xmlns:a16="http://schemas.microsoft.com/office/drawing/2014/main" id="{F2FEFD4A-23DE-1CC1-B660-95C256ABCE41}"/>
                </a:ext>
              </a:extLst>
            </p:cNvPr>
            <p:cNvSpPr/>
            <p:nvPr/>
          </p:nvSpPr>
          <p:spPr>
            <a:xfrm>
              <a:off x="4916032" y="675482"/>
              <a:ext cx="7138598" cy="254298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 name="Content Placeholder 11">
            <a:extLst>
              <a:ext uri="{FF2B5EF4-FFF2-40B4-BE49-F238E27FC236}">
                <a16:creationId xmlns:a16="http://schemas.microsoft.com/office/drawing/2014/main" id="{B8D4FC62-1E7D-66D4-41A9-04FAA4573E31}"/>
              </a:ext>
            </a:extLst>
          </p:cNvPr>
          <p:cNvSpPr txBox="1">
            <a:spLocks/>
          </p:cNvSpPr>
          <p:nvPr/>
        </p:nvSpPr>
        <p:spPr>
          <a:xfrm>
            <a:off x="144995" y="1726972"/>
            <a:ext cx="4376899" cy="1699078"/>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600"/>
              </a:spcAft>
              <a:buClr>
                <a:schemeClr val="accent1"/>
              </a:buClr>
              <a:buFont typeface="Honeywell Sans" panose="02010503040101060203" pitchFamily="50" charset="0"/>
              <a:buChar char="•"/>
              <a:defRPr sz="2000" kern="1200">
                <a:solidFill>
                  <a:schemeClr val="tx1"/>
                </a:solidFill>
                <a:latin typeface="+mn-lt"/>
                <a:ea typeface="+mn-ea"/>
                <a:cs typeface="+mn-cs"/>
              </a:defRPr>
            </a:lvl3pPr>
            <a:lvl4pPr marL="460375"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800"/>
              </a:spcBef>
              <a:spcAft>
                <a:spcPts val="1000"/>
              </a:spcAft>
              <a:buFont typeface="Arial" panose="020B0604020202020204" pitchFamily="34" charset="0"/>
              <a:buNone/>
              <a:defRPr sz="2400" b="1" kern="120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lang="en-US" sz="1050">
                <a:solidFill>
                  <a:prstClr val="black"/>
                </a:solidFill>
                <a:latin typeface="Arial Black"/>
              </a:rPr>
              <a:t>Faster customer IT approval –  </a:t>
            </a:r>
            <a:r>
              <a:rPr lang="en-US" sz="800" b="0" i="1">
                <a:solidFill>
                  <a:prstClr val="black"/>
                </a:solidFill>
                <a:latin typeface="Arial Black"/>
              </a:rPr>
              <a:t>Just 3 URLs with PORT 443</a:t>
            </a:r>
            <a:endParaRPr lang="en-US" sz="1050" b="0" i="1">
              <a:solidFill>
                <a:prstClr val="black"/>
              </a:solidFill>
              <a:latin typeface="Arial Black"/>
            </a:endParaRPr>
          </a:p>
          <a:p>
            <a:pPr marL="285750" marR="0" lvl="0"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050" b="1" i="0" u="none" strike="noStrike" kern="1200" cap="none" spc="0" normalizeH="0" baseline="0" noProof="0">
                <a:ln>
                  <a:noFill/>
                </a:ln>
                <a:solidFill>
                  <a:prstClr val="black"/>
                </a:solidFill>
                <a:effectLst/>
                <a:uLnTx/>
                <a:uFillTx/>
                <a:latin typeface="Arial Black"/>
                <a:ea typeface="+mn-ea"/>
                <a:cs typeface="+mn-cs"/>
              </a:rPr>
              <a:t>Onboarding </a:t>
            </a:r>
            <a:r>
              <a:rPr lang="en-US" sz="1050">
                <a:solidFill>
                  <a:prstClr val="black"/>
                </a:solidFill>
                <a:latin typeface="Arial Black"/>
              </a:rPr>
              <a:t>Wizard - </a:t>
            </a:r>
            <a:r>
              <a:rPr lang="en-US" sz="800" b="0" i="1">
                <a:solidFill>
                  <a:prstClr val="black"/>
                </a:solidFill>
                <a:latin typeface="Arial Black"/>
              </a:rPr>
              <a:t>Easy/Quick Gateway Registration</a:t>
            </a:r>
            <a:endParaRPr lang="en-US" sz="800">
              <a:solidFill>
                <a:prstClr val="black"/>
              </a:solidFill>
              <a:latin typeface="Arial Black"/>
            </a:endParaRPr>
          </a:p>
          <a:p>
            <a:pPr marL="285750" indent="-285750">
              <a:spcAft>
                <a:spcPts val="400"/>
              </a:spcAft>
              <a:buFont typeface="Arial" panose="020B0604020202020204" pitchFamily="34" charset="0"/>
              <a:buChar char="•"/>
              <a:defRPr/>
            </a:pPr>
            <a:r>
              <a:rPr lang="en-US" sz="1050">
                <a:solidFill>
                  <a:prstClr val="black"/>
                </a:solidFill>
                <a:latin typeface="Arial Black"/>
              </a:rPr>
              <a:t>Pre-Checks &amp; Diagnostic Logs </a:t>
            </a:r>
            <a:r>
              <a:rPr lang="en-US" sz="1600">
                <a:solidFill>
                  <a:prstClr val="black"/>
                </a:solidFill>
                <a:latin typeface="Arial Black"/>
              </a:rPr>
              <a:t>– </a:t>
            </a:r>
            <a:r>
              <a:rPr lang="en-US" sz="800" b="0" i="1">
                <a:solidFill>
                  <a:prstClr val="black"/>
                </a:solidFill>
                <a:latin typeface="Arial Black"/>
              </a:rPr>
              <a:t>Quick Troubleshooting</a:t>
            </a:r>
            <a:endParaRPr lang="en-US" sz="1050">
              <a:solidFill>
                <a:prstClr val="black"/>
              </a:solidFill>
              <a:latin typeface="Arial Black"/>
            </a:endParaRPr>
          </a:p>
          <a:p>
            <a:pPr marL="285750" marR="0" lvl="0" indent="-285750"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lang="en-US" sz="1050">
                <a:solidFill>
                  <a:prstClr val="black"/>
                </a:solidFill>
                <a:latin typeface="Arial Black"/>
              </a:rPr>
              <a:t>Remote Connectivity – </a:t>
            </a:r>
            <a:r>
              <a:rPr lang="en-US" sz="800" i="1">
                <a:solidFill>
                  <a:prstClr val="black"/>
                </a:solidFill>
                <a:latin typeface="Arial Black"/>
              </a:rPr>
              <a:t>Remote GW access for troubleshooting</a:t>
            </a:r>
            <a:endParaRPr lang="en-US" sz="1050" i="1">
              <a:solidFill>
                <a:prstClr val="black"/>
              </a:solidFill>
              <a:latin typeface="Arial Black"/>
            </a:endParaRPr>
          </a:p>
          <a:p>
            <a:pPr marL="285750" marR="0" lvl="0" indent="-285750"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lang="en-US" sz="1050">
                <a:solidFill>
                  <a:prstClr val="black"/>
                </a:solidFill>
                <a:latin typeface="Arial Black"/>
              </a:rPr>
              <a:t>Remote Software/firmware updates</a:t>
            </a:r>
          </a:p>
          <a:p>
            <a:pPr marL="285750" marR="0" lvl="0" indent="-285750"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lang="en-US" sz="1050">
                <a:solidFill>
                  <a:prstClr val="black"/>
                </a:solidFill>
                <a:latin typeface="Arial Black"/>
              </a:rPr>
              <a:t>BMS Information Collection – </a:t>
            </a:r>
            <a:r>
              <a:rPr lang="en-US" sz="800" i="1">
                <a:solidFill>
                  <a:prstClr val="black"/>
                </a:solidFill>
                <a:latin typeface="Arial Black"/>
              </a:rPr>
              <a:t>Telemetry Points, History, Alarms, Schedules &amp; logs</a:t>
            </a:r>
            <a:endParaRPr lang="en-US" sz="1050" i="1">
              <a:solidFill>
                <a:prstClr val="black"/>
              </a:solidFill>
              <a:latin typeface="Arial Black"/>
            </a:endParaRPr>
          </a:p>
        </p:txBody>
      </p:sp>
      <p:sp>
        <p:nvSpPr>
          <p:cNvPr id="73" name="Text Placeholder 17">
            <a:extLst>
              <a:ext uri="{FF2B5EF4-FFF2-40B4-BE49-F238E27FC236}">
                <a16:creationId xmlns:a16="http://schemas.microsoft.com/office/drawing/2014/main" id="{EDE3C05F-7D14-69AC-63FE-A51374CC2F65}"/>
              </a:ext>
            </a:extLst>
          </p:cNvPr>
          <p:cNvSpPr txBox="1">
            <a:spLocks/>
          </p:cNvSpPr>
          <p:nvPr/>
        </p:nvSpPr>
        <p:spPr>
          <a:xfrm>
            <a:off x="-1" y="6476073"/>
            <a:ext cx="12192000" cy="321185"/>
          </a:xfrm>
          <a:prstGeom prst="rect">
            <a:avLst/>
          </a:prstGeom>
          <a:solidFill>
            <a:srgbClr val="DC202E"/>
          </a:solidFill>
        </p:spPr>
        <p:txBody>
          <a:bodyPr vert="horz" lIns="493776" tIns="45720" rIns="493776" bIns="45720" rtlCol="0" anchor="ctr" anchorCtr="0">
            <a:noAutofit/>
          </a:bodyPr>
          <a:lstStyle>
            <a:lvl1pPr marL="0" indent="0" algn="ctr" defTabSz="914400" rtl="0" eaLnBrk="1" latinLnBrk="0" hangingPunct="1">
              <a:lnSpc>
                <a:spcPct val="90000"/>
              </a:lnSpc>
              <a:spcBef>
                <a:spcPts val="0"/>
              </a:spcBef>
              <a:spcAft>
                <a:spcPts val="0"/>
              </a:spcAft>
              <a:buFont typeface="Arial" panose="020B0604020202020204" pitchFamily="34" charset="0"/>
              <a:buNone/>
              <a:defRPr sz="2400" b="1" kern="1200">
                <a:solidFill>
                  <a:schemeClr val="bg1"/>
                </a:solidFill>
                <a:latin typeface="+mn-lt"/>
                <a:ea typeface="+mn-ea"/>
                <a:cs typeface="+mn-cs"/>
              </a:defRPr>
            </a:lvl1pPr>
            <a:lvl2pPr marL="0" indent="-342000" algn="l" defTabSz="914400" rtl="0" eaLnBrk="1" latinLnBrk="0" hangingPunct="1">
              <a:lnSpc>
                <a:spcPct val="90000"/>
              </a:lnSpc>
              <a:spcBef>
                <a:spcPts val="0"/>
              </a:spcBef>
              <a:spcAft>
                <a:spcPts val="0"/>
              </a:spcAft>
              <a:buClr>
                <a:schemeClr val="tx1"/>
              </a:buClr>
              <a:buFont typeface="Arial" panose="020B0604020202020204" pitchFamily="34" charset="0"/>
              <a:buChar char="•"/>
              <a:defRPr sz="1400" kern="1200">
                <a:solidFill>
                  <a:schemeClr val="tx1"/>
                </a:solidFill>
                <a:latin typeface="+mn-lt"/>
                <a:ea typeface="+mn-ea"/>
                <a:cs typeface="+mn-cs"/>
              </a:defRPr>
            </a:lvl2pPr>
            <a:lvl3pPr marL="720000" indent="-342900" algn="l" defTabSz="914400" rtl="0" eaLnBrk="1" latinLnBrk="0" hangingPunct="1">
              <a:lnSpc>
                <a:spcPct val="90000"/>
              </a:lnSpc>
              <a:spcBef>
                <a:spcPts val="0"/>
              </a:spcBef>
              <a:spcAft>
                <a:spcPts val="0"/>
              </a:spcAft>
              <a:buClr>
                <a:schemeClr val="tx1"/>
              </a:buClr>
              <a:buFont typeface="Arial" panose="020B0604020202020204" pitchFamily="34" charset="0"/>
              <a:buChar char="‒"/>
              <a:defRPr sz="1200" kern="1200">
                <a:solidFill>
                  <a:schemeClr val="tx1"/>
                </a:solidFill>
                <a:latin typeface="+mn-lt"/>
                <a:ea typeface="+mn-ea"/>
                <a:cs typeface="+mn-cs"/>
              </a:defRPr>
            </a:lvl3pPr>
            <a:lvl4pPr marL="1044000" indent="-342000" algn="l" defTabSz="914400" rtl="0" eaLnBrk="1" latinLnBrk="0" hangingPunct="1">
              <a:lnSpc>
                <a:spcPct val="90000"/>
              </a:lnSpc>
              <a:spcBef>
                <a:spcPts val="0"/>
              </a:spcBef>
              <a:spcAft>
                <a:spcPts val="0"/>
              </a:spcAft>
              <a:buClr>
                <a:schemeClr val="tx1"/>
              </a:buClr>
              <a:buFont typeface="Wingdings" panose="05000000000000000000" pitchFamily="2" charset="2"/>
              <a:buChar char="§"/>
              <a:defRPr sz="1100" kern="1200">
                <a:solidFill>
                  <a:schemeClr val="tx1"/>
                </a:solidFill>
                <a:latin typeface="+mn-lt"/>
                <a:ea typeface="+mn-ea"/>
                <a:cs typeface="+mn-cs"/>
              </a:defRPr>
            </a:lvl4pPr>
            <a:lvl5pPr marL="1368000" indent="-342000" algn="l" defTabSz="914400" rtl="0" eaLnBrk="1" latinLnBrk="0" hangingPunct="1">
              <a:lnSpc>
                <a:spcPct val="90000"/>
              </a:lnSpc>
              <a:spcBef>
                <a:spcPts val="0"/>
              </a:spcBef>
              <a:spcAft>
                <a:spcPts val="0"/>
              </a:spcAft>
              <a:buClr>
                <a:schemeClr val="tx1"/>
              </a:buClr>
              <a:buFont typeface="Courier New" panose="02070309020205020404" pitchFamily="49" charset="0"/>
              <a:buChar char="o"/>
              <a:defRPr sz="16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2400" b="1" i="0" u="none" strike="noStrike" kern="1200" cap="none" spc="0" normalizeH="0" baseline="0" noProof="0">
                <a:ln>
                  <a:noFill/>
                </a:ln>
                <a:solidFill>
                  <a:sysClr val="window" lastClr="FFFFFF"/>
                </a:solidFill>
                <a:effectLst/>
                <a:uLnTx/>
                <a:uFillTx/>
                <a:latin typeface="Arial"/>
                <a:ea typeface="+mn-ea"/>
                <a:cs typeface="+mn-cs"/>
              </a:rPr>
              <a:t>Quick Onboarding &amp; Remote Troubleshooting</a:t>
            </a:r>
          </a:p>
        </p:txBody>
      </p:sp>
      <p:cxnSp>
        <p:nvCxnSpPr>
          <p:cNvPr id="75" name="Straight Connector 74">
            <a:extLst>
              <a:ext uri="{FF2B5EF4-FFF2-40B4-BE49-F238E27FC236}">
                <a16:creationId xmlns:a16="http://schemas.microsoft.com/office/drawing/2014/main" id="{DDCF2A58-2F02-D115-0E4F-97AAF73ABCD7}"/>
              </a:ext>
            </a:extLst>
          </p:cNvPr>
          <p:cNvCxnSpPr>
            <a:cxnSpLocks/>
          </p:cNvCxnSpPr>
          <p:nvPr/>
        </p:nvCxnSpPr>
        <p:spPr>
          <a:xfrm>
            <a:off x="7922535" y="1635503"/>
            <a:ext cx="565200" cy="0"/>
          </a:xfrm>
          <a:prstGeom prst="line">
            <a:avLst/>
          </a:prstGeom>
        </p:spPr>
        <p:style>
          <a:lnRef idx="2">
            <a:schemeClr val="accent4"/>
          </a:lnRef>
          <a:fillRef idx="0">
            <a:schemeClr val="accent4"/>
          </a:fillRef>
          <a:effectRef idx="1">
            <a:schemeClr val="accent4"/>
          </a:effectRef>
          <a:fontRef idx="minor">
            <a:schemeClr val="tx1"/>
          </a:fontRef>
        </p:style>
      </p:cxnSp>
      <p:sp>
        <p:nvSpPr>
          <p:cNvPr id="76" name="TextBox 75">
            <a:extLst>
              <a:ext uri="{FF2B5EF4-FFF2-40B4-BE49-F238E27FC236}">
                <a16:creationId xmlns:a16="http://schemas.microsoft.com/office/drawing/2014/main" id="{530A1DB3-8275-364B-BF0B-C2314D9D35C9}"/>
              </a:ext>
            </a:extLst>
          </p:cNvPr>
          <p:cNvSpPr txBox="1"/>
          <p:nvPr/>
        </p:nvSpPr>
        <p:spPr>
          <a:xfrm>
            <a:off x="7949222" y="1395772"/>
            <a:ext cx="437940" cy="261610"/>
          </a:xfrm>
          <a:prstGeom prst="rect">
            <a:avLst/>
          </a:prstGeom>
          <a:noFill/>
        </p:spPr>
        <p:txBody>
          <a:bodyPr wrap="none" rtlCol="0">
            <a:spAutoFit/>
          </a:bodyPr>
          <a:lstStyle/>
          <a:p>
            <a:r>
              <a:rPr lang="en-US" sz="1100"/>
              <a:t>LAN</a:t>
            </a:r>
          </a:p>
        </p:txBody>
      </p:sp>
      <p:sp>
        <p:nvSpPr>
          <p:cNvPr id="77" name="TextBox 76">
            <a:extLst>
              <a:ext uri="{FF2B5EF4-FFF2-40B4-BE49-F238E27FC236}">
                <a16:creationId xmlns:a16="http://schemas.microsoft.com/office/drawing/2014/main" id="{D9010DCE-7828-297D-B4A0-47962078F448}"/>
              </a:ext>
            </a:extLst>
          </p:cNvPr>
          <p:cNvSpPr txBox="1"/>
          <p:nvPr/>
        </p:nvSpPr>
        <p:spPr>
          <a:xfrm>
            <a:off x="6652711" y="1529953"/>
            <a:ext cx="437940" cy="261610"/>
          </a:xfrm>
          <a:prstGeom prst="rect">
            <a:avLst/>
          </a:prstGeom>
          <a:noFill/>
        </p:spPr>
        <p:txBody>
          <a:bodyPr wrap="none" rtlCol="0">
            <a:spAutoFit/>
          </a:bodyPr>
          <a:lstStyle/>
          <a:p>
            <a:r>
              <a:rPr lang="en-US" sz="1100"/>
              <a:t>LAN</a:t>
            </a:r>
          </a:p>
        </p:txBody>
      </p:sp>
      <p:sp>
        <p:nvSpPr>
          <p:cNvPr id="78" name="TextBox 77">
            <a:extLst>
              <a:ext uri="{FF2B5EF4-FFF2-40B4-BE49-F238E27FC236}">
                <a16:creationId xmlns:a16="http://schemas.microsoft.com/office/drawing/2014/main" id="{017E963A-96DB-8732-4DB8-D475C40BF3B1}"/>
              </a:ext>
            </a:extLst>
          </p:cNvPr>
          <p:cNvSpPr txBox="1"/>
          <p:nvPr/>
        </p:nvSpPr>
        <p:spPr>
          <a:xfrm>
            <a:off x="5708946" y="3802455"/>
            <a:ext cx="1542410" cy="369332"/>
          </a:xfrm>
          <a:prstGeom prst="rect">
            <a:avLst/>
          </a:prstGeom>
          <a:noFill/>
        </p:spPr>
        <p:txBody>
          <a:bodyPr wrap="none" rtlCol="0">
            <a:spAutoFit/>
          </a:bodyPr>
          <a:lstStyle/>
          <a:p>
            <a:r>
              <a:rPr lang="en-US" b="1"/>
              <a:t>HONEYWELL</a:t>
            </a:r>
          </a:p>
        </p:txBody>
      </p:sp>
      <p:sp>
        <p:nvSpPr>
          <p:cNvPr id="79" name="TextBox 78">
            <a:extLst>
              <a:ext uri="{FF2B5EF4-FFF2-40B4-BE49-F238E27FC236}">
                <a16:creationId xmlns:a16="http://schemas.microsoft.com/office/drawing/2014/main" id="{8739FB2E-D39F-5259-58F1-6F7383C77779}"/>
              </a:ext>
            </a:extLst>
          </p:cNvPr>
          <p:cNvSpPr txBox="1"/>
          <p:nvPr/>
        </p:nvSpPr>
        <p:spPr>
          <a:xfrm>
            <a:off x="5249536" y="4269480"/>
            <a:ext cx="1007648" cy="369332"/>
          </a:xfrm>
          <a:prstGeom prst="rect">
            <a:avLst/>
          </a:prstGeom>
          <a:noFill/>
        </p:spPr>
        <p:txBody>
          <a:bodyPr wrap="none" rtlCol="0">
            <a:spAutoFit/>
          </a:bodyPr>
          <a:lstStyle/>
          <a:p>
            <a:r>
              <a:rPr lang="en-US" b="1"/>
              <a:t>LOYTEC</a:t>
            </a:r>
          </a:p>
        </p:txBody>
      </p:sp>
      <p:sp>
        <p:nvSpPr>
          <p:cNvPr id="80" name="TextBox 79">
            <a:extLst>
              <a:ext uri="{FF2B5EF4-FFF2-40B4-BE49-F238E27FC236}">
                <a16:creationId xmlns:a16="http://schemas.microsoft.com/office/drawing/2014/main" id="{26936365-657F-25E8-BEB6-A6BDFA2F51E8}"/>
              </a:ext>
            </a:extLst>
          </p:cNvPr>
          <p:cNvSpPr txBox="1"/>
          <p:nvPr/>
        </p:nvSpPr>
        <p:spPr>
          <a:xfrm>
            <a:off x="5472503" y="4765958"/>
            <a:ext cx="1189172" cy="369332"/>
          </a:xfrm>
          <a:prstGeom prst="rect">
            <a:avLst/>
          </a:prstGeom>
          <a:noFill/>
        </p:spPr>
        <p:txBody>
          <a:bodyPr wrap="none" rtlCol="0">
            <a:spAutoFit/>
          </a:bodyPr>
          <a:lstStyle/>
          <a:p>
            <a:r>
              <a:rPr lang="en-US" b="1"/>
              <a:t>EASTRON</a:t>
            </a:r>
          </a:p>
        </p:txBody>
      </p:sp>
      <p:sp>
        <p:nvSpPr>
          <p:cNvPr id="81" name="TextBox 80">
            <a:extLst>
              <a:ext uri="{FF2B5EF4-FFF2-40B4-BE49-F238E27FC236}">
                <a16:creationId xmlns:a16="http://schemas.microsoft.com/office/drawing/2014/main" id="{89543FFC-D8B6-C0A2-1334-0FB369299DB3}"/>
              </a:ext>
            </a:extLst>
          </p:cNvPr>
          <p:cNvSpPr txBox="1"/>
          <p:nvPr/>
        </p:nvSpPr>
        <p:spPr>
          <a:xfrm>
            <a:off x="5615048" y="5231624"/>
            <a:ext cx="2207336" cy="369332"/>
          </a:xfrm>
          <a:prstGeom prst="rect">
            <a:avLst/>
          </a:prstGeom>
          <a:noFill/>
        </p:spPr>
        <p:txBody>
          <a:bodyPr wrap="none" rtlCol="0">
            <a:spAutoFit/>
          </a:bodyPr>
          <a:lstStyle/>
          <a:p>
            <a:r>
              <a:rPr lang="en-US" b="1" err="1"/>
              <a:t>iSMA</a:t>
            </a:r>
            <a:r>
              <a:rPr lang="en-US" b="1"/>
              <a:t> CONTROLLER</a:t>
            </a:r>
          </a:p>
        </p:txBody>
      </p:sp>
      <p:sp>
        <p:nvSpPr>
          <p:cNvPr id="82" name="TextBox 81">
            <a:extLst>
              <a:ext uri="{FF2B5EF4-FFF2-40B4-BE49-F238E27FC236}">
                <a16:creationId xmlns:a16="http://schemas.microsoft.com/office/drawing/2014/main" id="{94266C24-A320-0872-524A-08418AB3CED4}"/>
              </a:ext>
            </a:extLst>
          </p:cNvPr>
          <p:cNvSpPr txBox="1"/>
          <p:nvPr/>
        </p:nvSpPr>
        <p:spPr>
          <a:xfrm>
            <a:off x="6981573" y="4898103"/>
            <a:ext cx="3252172" cy="276999"/>
          </a:xfrm>
          <a:prstGeom prst="rect">
            <a:avLst/>
          </a:prstGeom>
          <a:noFill/>
        </p:spPr>
        <p:txBody>
          <a:bodyPr wrap="none" lIns="0" tIns="0" rIns="0" bIns="0" rtlCol="0">
            <a:spAutoFit/>
          </a:bodyPr>
          <a:lstStyle/>
          <a:p>
            <a:pPr algn="l"/>
            <a:r>
              <a:rPr lang="en-US" b="1">
                <a:solidFill>
                  <a:srgbClr val="FF0000"/>
                </a:solidFill>
              </a:rPr>
              <a:t>Add Product Brand LOGOs here</a:t>
            </a:r>
          </a:p>
        </p:txBody>
      </p:sp>
      <p:sp>
        <p:nvSpPr>
          <p:cNvPr id="83" name="TextBox 82">
            <a:extLst>
              <a:ext uri="{FF2B5EF4-FFF2-40B4-BE49-F238E27FC236}">
                <a16:creationId xmlns:a16="http://schemas.microsoft.com/office/drawing/2014/main" id="{E5FCD447-A59B-44B4-8DD6-D4691C3FBA75}"/>
              </a:ext>
            </a:extLst>
          </p:cNvPr>
          <p:cNvSpPr txBox="1"/>
          <p:nvPr/>
        </p:nvSpPr>
        <p:spPr>
          <a:xfrm>
            <a:off x="8346515" y="3766666"/>
            <a:ext cx="1542410" cy="369332"/>
          </a:xfrm>
          <a:prstGeom prst="rect">
            <a:avLst/>
          </a:prstGeom>
          <a:noFill/>
        </p:spPr>
        <p:txBody>
          <a:bodyPr wrap="none" rtlCol="0">
            <a:spAutoFit/>
          </a:bodyPr>
          <a:lstStyle/>
          <a:p>
            <a:r>
              <a:rPr lang="en-US" b="1"/>
              <a:t>HONEYWELL</a:t>
            </a:r>
          </a:p>
        </p:txBody>
      </p:sp>
      <p:sp>
        <p:nvSpPr>
          <p:cNvPr id="84" name="TextBox 83">
            <a:extLst>
              <a:ext uri="{FF2B5EF4-FFF2-40B4-BE49-F238E27FC236}">
                <a16:creationId xmlns:a16="http://schemas.microsoft.com/office/drawing/2014/main" id="{D58AE6ED-4FD4-A16B-4EB2-76657F6EE7CE}"/>
              </a:ext>
            </a:extLst>
          </p:cNvPr>
          <p:cNvSpPr txBox="1"/>
          <p:nvPr/>
        </p:nvSpPr>
        <p:spPr>
          <a:xfrm>
            <a:off x="9716468" y="4100110"/>
            <a:ext cx="1169359" cy="369332"/>
          </a:xfrm>
          <a:prstGeom prst="rect">
            <a:avLst/>
          </a:prstGeom>
          <a:noFill/>
        </p:spPr>
        <p:txBody>
          <a:bodyPr wrap="none" rtlCol="0">
            <a:spAutoFit/>
          </a:bodyPr>
          <a:lstStyle/>
          <a:p>
            <a:r>
              <a:rPr lang="en-US" b="1"/>
              <a:t>ALERTON</a:t>
            </a:r>
          </a:p>
        </p:txBody>
      </p:sp>
      <p:sp>
        <p:nvSpPr>
          <p:cNvPr id="85" name="TextBox 84">
            <a:extLst>
              <a:ext uri="{FF2B5EF4-FFF2-40B4-BE49-F238E27FC236}">
                <a16:creationId xmlns:a16="http://schemas.microsoft.com/office/drawing/2014/main" id="{01CEB447-8E7F-4056-9597-87DB27C7C175}"/>
              </a:ext>
            </a:extLst>
          </p:cNvPr>
          <p:cNvSpPr txBox="1"/>
          <p:nvPr/>
        </p:nvSpPr>
        <p:spPr>
          <a:xfrm>
            <a:off x="8177546" y="4427633"/>
            <a:ext cx="910827" cy="369332"/>
          </a:xfrm>
          <a:prstGeom prst="rect">
            <a:avLst/>
          </a:prstGeom>
          <a:noFill/>
        </p:spPr>
        <p:txBody>
          <a:bodyPr wrap="none" rtlCol="0">
            <a:spAutoFit/>
          </a:bodyPr>
          <a:lstStyle/>
          <a:p>
            <a:r>
              <a:rPr lang="en-US" b="1"/>
              <a:t>TREND</a:t>
            </a:r>
          </a:p>
        </p:txBody>
      </p:sp>
      <p:sp>
        <p:nvSpPr>
          <p:cNvPr id="86" name="TextBox 85">
            <a:extLst>
              <a:ext uri="{FF2B5EF4-FFF2-40B4-BE49-F238E27FC236}">
                <a16:creationId xmlns:a16="http://schemas.microsoft.com/office/drawing/2014/main" id="{F2166A6A-2471-0BC3-4889-F1EC16DFA1D3}"/>
              </a:ext>
            </a:extLst>
          </p:cNvPr>
          <p:cNvSpPr txBox="1"/>
          <p:nvPr/>
        </p:nvSpPr>
        <p:spPr>
          <a:xfrm>
            <a:off x="9663253" y="4608405"/>
            <a:ext cx="1095172" cy="369332"/>
          </a:xfrm>
          <a:prstGeom prst="rect">
            <a:avLst/>
          </a:prstGeom>
          <a:noFill/>
        </p:spPr>
        <p:txBody>
          <a:bodyPr wrap="none" rtlCol="0">
            <a:spAutoFit/>
          </a:bodyPr>
          <a:lstStyle/>
          <a:p>
            <a:r>
              <a:rPr lang="en-US" b="1"/>
              <a:t>TRIDIUM</a:t>
            </a:r>
          </a:p>
        </p:txBody>
      </p:sp>
    </p:spTree>
    <p:extLst>
      <p:ext uri="{BB962C8B-B14F-4D97-AF65-F5344CB8AC3E}">
        <p14:creationId xmlns:p14="http://schemas.microsoft.com/office/powerpoint/2010/main" val="20698713"/>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F0EFE26D-E387-D142-AF15-52886D89B6F7}"/>
              </a:ext>
            </a:extLst>
          </p:cNvPr>
          <p:cNvSpPr>
            <a:spLocks noChangeArrowheads="1"/>
          </p:cNvSpPr>
          <p:nvPr/>
        </p:nvSpPr>
        <p:spPr bwMode="auto">
          <a:xfrm>
            <a:off x="5059209" y="2958546"/>
            <a:ext cx="2076330" cy="2076330"/>
          </a:xfrm>
          <a:custGeom>
            <a:avLst/>
            <a:gdLst>
              <a:gd name="T0" fmla="*/ 3334 w 3335"/>
              <a:gd name="T1" fmla="*/ 1666 h 3333"/>
              <a:gd name="T2" fmla="*/ 1667 w 3335"/>
              <a:gd name="T3" fmla="*/ 3332 h 3333"/>
              <a:gd name="T4" fmla="*/ 0 w 3335"/>
              <a:gd name="T5" fmla="*/ 1666 h 3333"/>
              <a:gd name="T6" fmla="*/ 1667 w 3335"/>
              <a:gd name="T7" fmla="*/ 0 h 3333"/>
              <a:gd name="T8" fmla="*/ 3334 w 3335"/>
              <a:gd name="T9" fmla="*/ 1666 h 3333"/>
            </a:gdLst>
            <a:ahLst/>
            <a:cxnLst>
              <a:cxn ang="0">
                <a:pos x="T0" y="T1"/>
              </a:cxn>
              <a:cxn ang="0">
                <a:pos x="T2" y="T3"/>
              </a:cxn>
              <a:cxn ang="0">
                <a:pos x="T4" y="T5"/>
              </a:cxn>
              <a:cxn ang="0">
                <a:pos x="T6" y="T7"/>
              </a:cxn>
              <a:cxn ang="0">
                <a:pos x="T8" y="T9"/>
              </a:cxn>
            </a:cxnLst>
            <a:rect l="0" t="0" r="r" b="b"/>
            <a:pathLst>
              <a:path w="3335" h="3333">
                <a:moveTo>
                  <a:pt x="3334" y="1666"/>
                </a:moveTo>
                <a:cubicBezTo>
                  <a:pt x="3334" y="2586"/>
                  <a:pt x="2587" y="3332"/>
                  <a:pt x="1667" y="3332"/>
                </a:cubicBezTo>
                <a:cubicBezTo>
                  <a:pt x="747" y="3332"/>
                  <a:pt x="0" y="2586"/>
                  <a:pt x="0" y="1666"/>
                </a:cubicBezTo>
                <a:cubicBezTo>
                  <a:pt x="0" y="746"/>
                  <a:pt x="747" y="0"/>
                  <a:pt x="1667" y="0"/>
                </a:cubicBezTo>
                <a:cubicBezTo>
                  <a:pt x="2587" y="0"/>
                  <a:pt x="3334" y="746"/>
                  <a:pt x="3334" y="1666"/>
                </a:cubicBezTo>
              </a:path>
            </a:pathLst>
          </a:custGeom>
          <a:solidFill>
            <a:schemeClr val="bg1">
              <a:lumMod val="85000"/>
            </a:schemeClr>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a:ea typeface="+mn-ea"/>
              <a:cs typeface="+mn-cs"/>
            </a:endParaRPr>
          </a:p>
        </p:txBody>
      </p:sp>
      <p:sp>
        <p:nvSpPr>
          <p:cNvPr id="27" name="Freeform 26">
            <a:extLst>
              <a:ext uri="{FF2B5EF4-FFF2-40B4-BE49-F238E27FC236}">
                <a16:creationId xmlns:a16="http://schemas.microsoft.com/office/drawing/2014/main" id="{B72A5B4A-93A2-2D41-BC9C-FC4B6E0D1306}"/>
              </a:ext>
            </a:extLst>
          </p:cNvPr>
          <p:cNvSpPr>
            <a:spLocks noChangeArrowheads="1"/>
          </p:cNvSpPr>
          <p:nvPr/>
        </p:nvSpPr>
        <p:spPr bwMode="auto">
          <a:xfrm>
            <a:off x="3676362" y="4260372"/>
            <a:ext cx="2142245" cy="2142245"/>
          </a:xfrm>
          <a:custGeom>
            <a:avLst/>
            <a:gdLst>
              <a:gd name="T0" fmla="*/ 1713 w 3438"/>
              <a:gd name="T1" fmla="*/ 0 h 3438"/>
              <a:gd name="T2" fmla="*/ 122 w 3438"/>
              <a:gd name="T3" fmla="*/ 0 h 3438"/>
              <a:gd name="T4" fmla="*/ 0 w 3438"/>
              <a:gd name="T5" fmla="*/ 122 h 3438"/>
              <a:gd name="T6" fmla="*/ 0 w 3438"/>
              <a:gd name="T7" fmla="*/ 3315 h 3438"/>
              <a:gd name="T8" fmla="*/ 122 w 3438"/>
              <a:gd name="T9" fmla="*/ 3437 h 3438"/>
              <a:gd name="T10" fmla="*/ 3315 w 3438"/>
              <a:gd name="T11" fmla="*/ 3437 h 3438"/>
              <a:gd name="T12" fmla="*/ 3437 w 3438"/>
              <a:gd name="T13" fmla="*/ 3315 h 3438"/>
              <a:gd name="T14" fmla="*/ 3437 w 3438"/>
              <a:gd name="T15" fmla="*/ 1713 h 3438"/>
              <a:gd name="T16" fmla="*/ 1713 w 3438"/>
              <a:gd name="T17" fmla="*/ 0 h 3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38" h="3438">
                <a:moveTo>
                  <a:pt x="1713" y="0"/>
                </a:moveTo>
                <a:lnTo>
                  <a:pt x="122" y="0"/>
                </a:lnTo>
                <a:cubicBezTo>
                  <a:pt x="55" y="0"/>
                  <a:pt x="0" y="55"/>
                  <a:pt x="0" y="122"/>
                </a:cubicBezTo>
                <a:lnTo>
                  <a:pt x="0" y="3315"/>
                </a:lnTo>
                <a:cubicBezTo>
                  <a:pt x="0" y="3382"/>
                  <a:pt x="55" y="3437"/>
                  <a:pt x="122" y="3437"/>
                </a:cubicBezTo>
                <a:lnTo>
                  <a:pt x="3315" y="3437"/>
                </a:lnTo>
                <a:cubicBezTo>
                  <a:pt x="3382" y="3437"/>
                  <a:pt x="3437" y="3382"/>
                  <a:pt x="3437" y="3315"/>
                </a:cubicBezTo>
                <a:lnTo>
                  <a:pt x="3437" y="1713"/>
                </a:lnTo>
                <a:cubicBezTo>
                  <a:pt x="2574" y="1539"/>
                  <a:pt x="1893" y="861"/>
                  <a:pt x="1713" y="0"/>
                </a:cubicBezTo>
              </a:path>
            </a:pathLst>
          </a:custGeom>
          <a:solidFill>
            <a:schemeClr val="accent3"/>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a:ea typeface="+mn-ea"/>
              <a:cs typeface="+mn-cs"/>
            </a:endParaRPr>
          </a:p>
        </p:txBody>
      </p:sp>
      <p:sp>
        <p:nvSpPr>
          <p:cNvPr id="28" name="Freeform 27">
            <a:extLst>
              <a:ext uri="{FF2B5EF4-FFF2-40B4-BE49-F238E27FC236}">
                <a16:creationId xmlns:a16="http://schemas.microsoft.com/office/drawing/2014/main" id="{7BE7D187-4C13-5F45-A875-C3EA1AB62F85}"/>
              </a:ext>
            </a:extLst>
          </p:cNvPr>
          <p:cNvSpPr>
            <a:spLocks noChangeArrowheads="1"/>
          </p:cNvSpPr>
          <p:nvPr/>
        </p:nvSpPr>
        <p:spPr bwMode="auto">
          <a:xfrm>
            <a:off x="6376141" y="4260372"/>
            <a:ext cx="2142245" cy="2142245"/>
          </a:xfrm>
          <a:custGeom>
            <a:avLst/>
            <a:gdLst>
              <a:gd name="T0" fmla="*/ 3315 w 3439"/>
              <a:gd name="T1" fmla="*/ 0 h 3438"/>
              <a:gd name="T2" fmla="*/ 1706 w 3439"/>
              <a:gd name="T3" fmla="*/ 0 h 3438"/>
              <a:gd name="T4" fmla="*/ 0 w 3439"/>
              <a:gd name="T5" fmla="*/ 1709 h 3438"/>
              <a:gd name="T6" fmla="*/ 0 w 3439"/>
              <a:gd name="T7" fmla="*/ 3315 h 3438"/>
              <a:gd name="T8" fmla="*/ 122 w 3439"/>
              <a:gd name="T9" fmla="*/ 3437 h 3438"/>
              <a:gd name="T10" fmla="*/ 3315 w 3439"/>
              <a:gd name="T11" fmla="*/ 3437 h 3438"/>
              <a:gd name="T12" fmla="*/ 3438 w 3439"/>
              <a:gd name="T13" fmla="*/ 3315 h 3438"/>
              <a:gd name="T14" fmla="*/ 3438 w 3439"/>
              <a:gd name="T15" fmla="*/ 122 h 3438"/>
              <a:gd name="T16" fmla="*/ 3315 w 3439"/>
              <a:gd name="T17" fmla="*/ 0 h 3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39" h="3438">
                <a:moveTo>
                  <a:pt x="3315" y="0"/>
                </a:moveTo>
                <a:lnTo>
                  <a:pt x="1706" y="0"/>
                </a:lnTo>
                <a:cubicBezTo>
                  <a:pt x="1528" y="855"/>
                  <a:pt x="855" y="1529"/>
                  <a:pt x="0" y="1709"/>
                </a:cubicBezTo>
                <a:lnTo>
                  <a:pt x="0" y="3315"/>
                </a:lnTo>
                <a:cubicBezTo>
                  <a:pt x="0" y="3382"/>
                  <a:pt x="55" y="3437"/>
                  <a:pt x="122" y="3437"/>
                </a:cubicBezTo>
                <a:lnTo>
                  <a:pt x="3315" y="3437"/>
                </a:lnTo>
                <a:cubicBezTo>
                  <a:pt x="3382" y="3437"/>
                  <a:pt x="3438" y="3382"/>
                  <a:pt x="3438" y="3315"/>
                </a:cubicBezTo>
                <a:lnTo>
                  <a:pt x="3438" y="122"/>
                </a:lnTo>
                <a:cubicBezTo>
                  <a:pt x="3438" y="55"/>
                  <a:pt x="3382" y="0"/>
                  <a:pt x="3315" y="0"/>
                </a:cubicBezTo>
              </a:path>
            </a:pathLst>
          </a:custGeom>
          <a:solidFill>
            <a:schemeClr val="accent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a:ea typeface="+mn-ea"/>
              <a:cs typeface="+mn-cs"/>
            </a:endParaRPr>
          </a:p>
        </p:txBody>
      </p:sp>
      <p:sp>
        <p:nvSpPr>
          <p:cNvPr id="29" name="Freeform 28">
            <a:extLst>
              <a:ext uri="{FF2B5EF4-FFF2-40B4-BE49-F238E27FC236}">
                <a16:creationId xmlns:a16="http://schemas.microsoft.com/office/drawing/2014/main" id="{BFCF020C-9395-3B49-A4E9-3F9A387A160A}"/>
              </a:ext>
            </a:extLst>
          </p:cNvPr>
          <p:cNvSpPr>
            <a:spLocks noChangeArrowheads="1"/>
          </p:cNvSpPr>
          <p:nvPr/>
        </p:nvSpPr>
        <p:spPr bwMode="auto">
          <a:xfrm>
            <a:off x="3676362" y="1590806"/>
            <a:ext cx="2142245" cy="2142245"/>
          </a:xfrm>
          <a:custGeom>
            <a:avLst/>
            <a:gdLst>
              <a:gd name="T0" fmla="*/ 3437 w 3438"/>
              <a:gd name="T1" fmla="*/ 1666 h 3438"/>
              <a:gd name="T2" fmla="*/ 3437 w 3438"/>
              <a:gd name="T3" fmla="*/ 122 h 3438"/>
              <a:gd name="T4" fmla="*/ 3315 w 3438"/>
              <a:gd name="T5" fmla="*/ 0 h 3438"/>
              <a:gd name="T6" fmla="*/ 122 w 3438"/>
              <a:gd name="T7" fmla="*/ 0 h 3438"/>
              <a:gd name="T8" fmla="*/ 0 w 3438"/>
              <a:gd name="T9" fmla="*/ 122 h 3438"/>
              <a:gd name="T10" fmla="*/ 0 w 3438"/>
              <a:gd name="T11" fmla="*/ 3315 h 3438"/>
              <a:gd name="T12" fmla="*/ 122 w 3438"/>
              <a:gd name="T13" fmla="*/ 3437 h 3438"/>
              <a:gd name="T14" fmla="*/ 1702 w 3438"/>
              <a:gd name="T15" fmla="*/ 3437 h 3438"/>
              <a:gd name="T16" fmla="*/ 3437 w 3438"/>
              <a:gd name="T17" fmla="*/ 1666 h 3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38" h="3438">
                <a:moveTo>
                  <a:pt x="3437" y="1666"/>
                </a:moveTo>
                <a:lnTo>
                  <a:pt x="3437" y="122"/>
                </a:lnTo>
                <a:cubicBezTo>
                  <a:pt x="3437" y="55"/>
                  <a:pt x="3382" y="0"/>
                  <a:pt x="3315" y="0"/>
                </a:cubicBezTo>
                <a:lnTo>
                  <a:pt x="122" y="0"/>
                </a:lnTo>
                <a:cubicBezTo>
                  <a:pt x="55" y="0"/>
                  <a:pt x="0" y="55"/>
                  <a:pt x="0" y="122"/>
                </a:cubicBezTo>
                <a:lnTo>
                  <a:pt x="0" y="3315"/>
                </a:lnTo>
                <a:cubicBezTo>
                  <a:pt x="0" y="3382"/>
                  <a:pt x="55" y="3437"/>
                  <a:pt x="122" y="3437"/>
                </a:cubicBezTo>
                <a:lnTo>
                  <a:pt x="1702" y="3437"/>
                </a:lnTo>
                <a:cubicBezTo>
                  <a:pt x="1862" y="2548"/>
                  <a:pt x="2554" y="1844"/>
                  <a:pt x="3437" y="1666"/>
                </a:cubicBezTo>
              </a:path>
            </a:pathLst>
          </a:custGeom>
          <a:solidFill>
            <a:schemeClr val="accent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a:ea typeface="+mn-ea"/>
              <a:cs typeface="+mn-cs"/>
            </a:endParaRPr>
          </a:p>
        </p:txBody>
      </p:sp>
      <p:sp>
        <p:nvSpPr>
          <p:cNvPr id="30" name="Freeform 29">
            <a:extLst>
              <a:ext uri="{FF2B5EF4-FFF2-40B4-BE49-F238E27FC236}">
                <a16:creationId xmlns:a16="http://schemas.microsoft.com/office/drawing/2014/main" id="{CE3B1505-CF8E-0F4E-8D79-96350C17A84E}"/>
              </a:ext>
            </a:extLst>
          </p:cNvPr>
          <p:cNvSpPr>
            <a:spLocks noChangeArrowheads="1"/>
          </p:cNvSpPr>
          <p:nvPr/>
        </p:nvSpPr>
        <p:spPr bwMode="auto">
          <a:xfrm>
            <a:off x="6376141" y="1590806"/>
            <a:ext cx="2142245" cy="2142245"/>
          </a:xfrm>
          <a:custGeom>
            <a:avLst/>
            <a:gdLst>
              <a:gd name="T0" fmla="*/ 3315 w 3439"/>
              <a:gd name="T1" fmla="*/ 0 h 3438"/>
              <a:gd name="T2" fmla="*/ 122 w 3439"/>
              <a:gd name="T3" fmla="*/ 0 h 3438"/>
              <a:gd name="T4" fmla="*/ 0 w 3439"/>
              <a:gd name="T5" fmla="*/ 122 h 3438"/>
              <a:gd name="T6" fmla="*/ 0 w 3439"/>
              <a:gd name="T7" fmla="*/ 1670 h 3438"/>
              <a:gd name="T8" fmla="*/ 1717 w 3439"/>
              <a:gd name="T9" fmla="*/ 3437 h 3438"/>
              <a:gd name="T10" fmla="*/ 3315 w 3439"/>
              <a:gd name="T11" fmla="*/ 3437 h 3438"/>
              <a:gd name="T12" fmla="*/ 3438 w 3439"/>
              <a:gd name="T13" fmla="*/ 3315 h 3438"/>
              <a:gd name="T14" fmla="*/ 3438 w 3439"/>
              <a:gd name="T15" fmla="*/ 122 h 3438"/>
              <a:gd name="T16" fmla="*/ 3315 w 3439"/>
              <a:gd name="T17" fmla="*/ 0 h 3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39" h="3438">
                <a:moveTo>
                  <a:pt x="3315" y="0"/>
                </a:moveTo>
                <a:lnTo>
                  <a:pt x="122" y="0"/>
                </a:lnTo>
                <a:cubicBezTo>
                  <a:pt x="55" y="0"/>
                  <a:pt x="0" y="55"/>
                  <a:pt x="0" y="122"/>
                </a:cubicBezTo>
                <a:lnTo>
                  <a:pt x="0" y="1670"/>
                </a:lnTo>
                <a:cubicBezTo>
                  <a:pt x="874" y="1854"/>
                  <a:pt x="1558" y="2554"/>
                  <a:pt x="1717" y="3437"/>
                </a:cubicBezTo>
                <a:lnTo>
                  <a:pt x="3315" y="3437"/>
                </a:lnTo>
                <a:cubicBezTo>
                  <a:pt x="3382" y="3437"/>
                  <a:pt x="3438" y="3382"/>
                  <a:pt x="3438" y="3315"/>
                </a:cubicBezTo>
                <a:lnTo>
                  <a:pt x="3438" y="122"/>
                </a:lnTo>
                <a:cubicBezTo>
                  <a:pt x="3438" y="55"/>
                  <a:pt x="3382" y="0"/>
                  <a:pt x="3315" y="0"/>
                </a:cubicBezTo>
              </a:path>
            </a:pathLst>
          </a:custGeom>
          <a:solidFill>
            <a:schemeClr val="accent2"/>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a:ea typeface="+mn-ea"/>
              <a:cs typeface="+mn-cs"/>
            </a:endParaRPr>
          </a:p>
        </p:txBody>
      </p:sp>
      <p:sp>
        <p:nvSpPr>
          <p:cNvPr id="32" name="Subtitle 2">
            <a:extLst>
              <a:ext uri="{FF2B5EF4-FFF2-40B4-BE49-F238E27FC236}">
                <a16:creationId xmlns:a16="http://schemas.microsoft.com/office/drawing/2014/main" id="{64F2DF59-7FC3-DE41-90AF-C708CB4D8981}"/>
              </a:ext>
            </a:extLst>
          </p:cNvPr>
          <p:cNvSpPr txBox="1">
            <a:spLocks/>
          </p:cNvSpPr>
          <p:nvPr/>
        </p:nvSpPr>
        <p:spPr>
          <a:xfrm>
            <a:off x="933877" y="1672126"/>
            <a:ext cx="2623629" cy="797398"/>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28600" marR="0" lvl="0" indent="-228600" algn="l" defTabSz="1087636" rtl="0" eaLnBrk="1" fontAlgn="auto" latinLnBrk="0" hangingPunct="1">
              <a:lnSpc>
                <a:spcPts val="1750"/>
              </a:lnSpc>
              <a:spcBef>
                <a:spcPct val="20000"/>
              </a:spcBef>
              <a:spcAft>
                <a:spcPts val="0"/>
              </a:spcAft>
              <a:buClrTx/>
              <a:buSzTx/>
              <a:buFont typeface="+mj-lt"/>
              <a:buAutoNum type="arabicPeriod"/>
              <a:tabLst/>
              <a:defRPr/>
            </a:pPr>
            <a:r>
              <a:rPr kumimoji="0" lang="en-US" sz="1200" b="0" i="0" u="none" strike="noStrike" kern="1200" cap="none" spc="0" normalizeH="0" baseline="0" noProof="0">
                <a:ln>
                  <a:noFill/>
                </a:ln>
                <a:solidFill>
                  <a:prstClr val="black"/>
                </a:solidFill>
                <a:effectLst/>
                <a:uLnTx/>
                <a:uFillTx/>
                <a:latin typeface="Aptos Display" panose="020B0004020202020204" pitchFamily="34" charset="0"/>
                <a:ea typeface="Lato Light" panose="020F0502020204030203" pitchFamily="34" charset="0"/>
                <a:cs typeface="Mukta ExtraLight" panose="020B0000000000000000" pitchFamily="34" charset="77"/>
              </a:rPr>
              <a:t>Seamlessly cyber secure connection</a:t>
            </a:r>
          </a:p>
          <a:p>
            <a:pPr marL="228600" marR="0" lvl="0" indent="-228600" algn="l" defTabSz="1087636" rtl="0" eaLnBrk="1" fontAlgn="auto" latinLnBrk="0" hangingPunct="1">
              <a:lnSpc>
                <a:spcPts val="1750"/>
              </a:lnSpc>
              <a:spcBef>
                <a:spcPct val="20000"/>
              </a:spcBef>
              <a:spcAft>
                <a:spcPts val="0"/>
              </a:spcAft>
              <a:buClrTx/>
              <a:buSzTx/>
              <a:buFont typeface="+mj-lt"/>
              <a:buAutoNum type="arabicPeriod"/>
              <a:tabLst/>
              <a:defRPr/>
            </a:pPr>
            <a:r>
              <a:rPr kumimoji="0" lang="en-US" sz="1200" b="0" i="0" u="none" strike="noStrike" kern="1200" cap="none" spc="0" normalizeH="0" baseline="0" noProof="0">
                <a:ln>
                  <a:noFill/>
                </a:ln>
                <a:solidFill>
                  <a:prstClr val="black"/>
                </a:solidFill>
                <a:effectLst/>
                <a:uLnTx/>
                <a:uFillTx/>
                <a:latin typeface="Aptos Display" panose="020B0004020202020204" pitchFamily="34" charset="0"/>
                <a:ea typeface="Lato Light" panose="020F0502020204030203" pitchFamily="34" charset="0"/>
                <a:cs typeface="Mukta ExtraLight" panose="020B0000000000000000" pitchFamily="34" charset="77"/>
              </a:rPr>
              <a:t>No reprogramming in the field</a:t>
            </a:r>
          </a:p>
          <a:p>
            <a:pPr marL="228600" marR="0" lvl="0" indent="-228600" algn="l" defTabSz="1087636" rtl="0" eaLnBrk="1" fontAlgn="auto" latinLnBrk="0" hangingPunct="1">
              <a:lnSpc>
                <a:spcPts val="1750"/>
              </a:lnSpc>
              <a:spcBef>
                <a:spcPct val="20000"/>
              </a:spcBef>
              <a:spcAft>
                <a:spcPts val="0"/>
              </a:spcAft>
              <a:buClrTx/>
              <a:buSzTx/>
              <a:buFont typeface="+mj-lt"/>
              <a:buAutoNum type="arabicPeriod"/>
              <a:tabLst/>
              <a:defRPr/>
            </a:pPr>
            <a:r>
              <a:rPr lang="en-US" sz="1200">
                <a:solidFill>
                  <a:prstClr val="black"/>
                </a:solidFill>
                <a:latin typeface="Aptos Display" panose="020B0004020202020204" pitchFamily="34" charset="0"/>
                <a:ea typeface="Lato Light" panose="020F0502020204030203" pitchFamily="34" charset="0"/>
                <a:cs typeface="Mukta ExtraLight" panose="020B0000000000000000" pitchFamily="34" charset="77"/>
              </a:rPr>
              <a:t>1 day on-boarding</a:t>
            </a:r>
          </a:p>
        </p:txBody>
      </p:sp>
      <p:sp>
        <p:nvSpPr>
          <p:cNvPr id="38" name="Subtitle 2">
            <a:extLst>
              <a:ext uri="{FF2B5EF4-FFF2-40B4-BE49-F238E27FC236}">
                <a16:creationId xmlns:a16="http://schemas.microsoft.com/office/drawing/2014/main" id="{C439C4E5-9242-D840-9325-D99E86E76426}"/>
              </a:ext>
            </a:extLst>
          </p:cNvPr>
          <p:cNvSpPr txBox="1">
            <a:spLocks/>
          </p:cNvSpPr>
          <p:nvPr/>
        </p:nvSpPr>
        <p:spPr>
          <a:xfrm>
            <a:off x="8634494" y="1524088"/>
            <a:ext cx="3466408" cy="2390783"/>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defRPr/>
            </a:pPr>
            <a:r>
              <a:rPr kumimoji="0" lang="en-US" sz="1200" b="1" i="0" u="none" strike="noStrike" kern="1200" cap="none" spc="0" normalizeH="0" baseline="0" noProof="0">
                <a:ln>
                  <a:noFill/>
                </a:ln>
                <a:solidFill>
                  <a:prstClr val="black"/>
                </a:solidFill>
                <a:effectLst/>
                <a:uLnTx/>
                <a:uFillTx/>
                <a:latin typeface="Aptos Display" panose="020B0004020202020204" pitchFamily="34" charset="0"/>
                <a:ea typeface="Lato Light" panose="020F0502020204030203" pitchFamily="34" charset="0"/>
                <a:cs typeface="Mukta ExtraLight" panose="020B0000000000000000" pitchFamily="34" charset="77"/>
              </a:rPr>
              <a:t>Increase productivity, digitize services</a:t>
            </a:r>
          </a:p>
          <a:p>
            <a:pPr marL="228600" indent="-228600" algn="l">
              <a:lnSpc>
                <a:spcPts val="1750"/>
              </a:lnSpc>
              <a:buFont typeface="+mj-lt"/>
              <a:buAutoNum type="arabicPeriod"/>
              <a:defRPr/>
            </a:pPr>
            <a:r>
              <a:rPr kumimoji="0" lang="en-US" sz="1200" b="0" i="0" u="none" strike="noStrike" kern="1200" cap="none" spc="0" normalizeH="0" baseline="0" noProof="0">
                <a:ln>
                  <a:noFill/>
                </a:ln>
                <a:solidFill>
                  <a:prstClr val="black"/>
                </a:solidFill>
                <a:effectLst/>
                <a:uLnTx/>
                <a:uFillTx/>
                <a:latin typeface="Aptos Display" panose="020B0004020202020204" pitchFamily="34" charset="0"/>
                <a:ea typeface="Lato Light" panose="020F0502020204030203" pitchFamily="34" charset="0"/>
                <a:cs typeface="Mukta ExtraLight" panose="020B0000000000000000" pitchFamily="34" charset="77"/>
              </a:rPr>
              <a:t>Remote Commissioning App</a:t>
            </a:r>
          </a:p>
          <a:p>
            <a:pPr marL="228600" indent="-228600" algn="l">
              <a:lnSpc>
                <a:spcPts val="1750"/>
              </a:lnSpc>
              <a:buFont typeface="+mj-lt"/>
              <a:buAutoNum type="arabicPeriod"/>
              <a:defRPr/>
            </a:pPr>
            <a:r>
              <a:rPr kumimoji="0" lang="en-US" sz="1200" b="0" i="0" u="none" strike="noStrike" kern="1200" cap="none" spc="0" normalizeH="0" baseline="0" noProof="0">
                <a:ln>
                  <a:noFill/>
                </a:ln>
                <a:solidFill>
                  <a:prstClr val="black"/>
                </a:solidFill>
                <a:effectLst/>
                <a:uLnTx/>
                <a:uFillTx/>
                <a:latin typeface="Aptos Display" panose="020B0004020202020204" pitchFamily="34" charset="0"/>
                <a:ea typeface="Lato Light" panose="020F0502020204030203" pitchFamily="34" charset="0"/>
                <a:cs typeface="Mukta ExtraLight" panose="020B0000000000000000" pitchFamily="34" charset="77"/>
              </a:rPr>
              <a:t>Remote Building Manager (Supervisor) App</a:t>
            </a:r>
          </a:p>
          <a:p>
            <a:pPr marL="228600" indent="-228600" algn="l">
              <a:lnSpc>
                <a:spcPts val="1750"/>
              </a:lnSpc>
              <a:buFont typeface="+mj-lt"/>
              <a:buAutoNum type="arabicPeriod"/>
              <a:defRPr/>
            </a:pPr>
            <a:r>
              <a:rPr kumimoji="0" lang="en-US" sz="1200" b="0" i="0" u="none" strike="noStrike" kern="1200" cap="none" spc="0" normalizeH="0" baseline="0" noProof="0">
                <a:ln>
                  <a:noFill/>
                </a:ln>
                <a:solidFill>
                  <a:prstClr val="black"/>
                </a:solidFill>
                <a:effectLst/>
                <a:uLnTx/>
                <a:uFillTx/>
                <a:latin typeface="Aptos Display" panose="020B0004020202020204" pitchFamily="34" charset="0"/>
                <a:ea typeface="Lato Light" panose="020F0502020204030203" pitchFamily="34" charset="0"/>
                <a:cs typeface="Mukta ExtraLight" panose="020B0000000000000000" pitchFamily="34" charset="77"/>
              </a:rPr>
              <a:t>Insight and Report Builder App</a:t>
            </a:r>
          </a:p>
          <a:p>
            <a:pPr marL="228600" marR="0" lvl="0" indent="-228600" algn="l" defTabSz="1087636" rtl="0" eaLnBrk="1" fontAlgn="auto" latinLnBrk="0" hangingPunct="1">
              <a:lnSpc>
                <a:spcPts val="1750"/>
              </a:lnSpc>
              <a:spcBef>
                <a:spcPct val="20000"/>
              </a:spcBef>
              <a:spcAft>
                <a:spcPts val="0"/>
              </a:spcAft>
              <a:buClrTx/>
              <a:buSzTx/>
              <a:buFont typeface="+mj-lt"/>
              <a:buAutoNum type="arabicPeriod"/>
              <a:tabLst/>
              <a:defRPr/>
            </a:pPr>
            <a:r>
              <a:rPr kumimoji="0" lang="en-US" sz="1200" b="0" i="0" u="none" strike="noStrike" kern="1200" cap="none" spc="0" normalizeH="0" baseline="0" noProof="0">
                <a:ln>
                  <a:noFill/>
                </a:ln>
                <a:solidFill>
                  <a:prstClr val="black"/>
                </a:solidFill>
                <a:effectLst/>
                <a:uLnTx/>
                <a:uFillTx/>
                <a:latin typeface="Aptos Display" panose="020B0004020202020204" pitchFamily="34" charset="0"/>
                <a:ea typeface="Lato Light" panose="020F0502020204030203" pitchFamily="34" charset="0"/>
                <a:cs typeface="Mukta ExtraLight" panose="020B0000000000000000" pitchFamily="34" charset="77"/>
              </a:rPr>
              <a:t>Opportunity Assessment App</a:t>
            </a:r>
          </a:p>
          <a:p>
            <a:pPr marL="228600" indent="-228600" algn="l">
              <a:lnSpc>
                <a:spcPts val="1750"/>
              </a:lnSpc>
              <a:buFont typeface="+mj-lt"/>
              <a:buAutoNum type="arabicPeriod"/>
              <a:defRPr/>
            </a:pPr>
            <a:r>
              <a:rPr kumimoji="0" lang="en-US" sz="1200" b="0" i="0" u="none" strike="noStrike" kern="1200" cap="none" spc="0" normalizeH="0" baseline="0" noProof="0">
                <a:ln>
                  <a:noFill/>
                </a:ln>
                <a:solidFill>
                  <a:prstClr val="black"/>
                </a:solidFill>
                <a:effectLst/>
                <a:uLnTx/>
                <a:uFillTx/>
                <a:latin typeface="Aptos Display" panose="020B0004020202020204" pitchFamily="34" charset="0"/>
                <a:ea typeface="Lato Light" panose="020F0502020204030203" pitchFamily="34" charset="0"/>
                <a:cs typeface="Mukta ExtraLight" panose="020B0000000000000000" pitchFamily="34" charset="77"/>
              </a:rPr>
              <a:t>Obsolescence Assessment App</a:t>
            </a:r>
          </a:p>
          <a:p>
            <a:pPr marL="228600" marR="0" lvl="0" indent="-228600" algn="l" defTabSz="1087636" rtl="0" eaLnBrk="1" fontAlgn="auto" latinLnBrk="0" hangingPunct="1">
              <a:lnSpc>
                <a:spcPts val="1750"/>
              </a:lnSpc>
              <a:spcBef>
                <a:spcPct val="20000"/>
              </a:spcBef>
              <a:spcAft>
                <a:spcPts val="0"/>
              </a:spcAft>
              <a:buClrTx/>
              <a:buSzTx/>
              <a:buFont typeface="+mj-lt"/>
              <a:buAutoNum type="arabicPeriod"/>
              <a:tabLst/>
              <a:defRPr/>
            </a:pPr>
            <a:r>
              <a:rPr kumimoji="0" lang="en-US" sz="1200" b="0" i="0" u="none" strike="noStrike" kern="1200" cap="none" spc="0" normalizeH="0" baseline="0" noProof="0">
                <a:ln>
                  <a:noFill/>
                </a:ln>
                <a:solidFill>
                  <a:prstClr val="black"/>
                </a:solidFill>
                <a:effectLst/>
                <a:uLnTx/>
                <a:uFillTx/>
                <a:latin typeface="Aptos Display" panose="020B0004020202020204" pitchFamily="34" charset="0"/>
                <a:ea typeface="Lato Light" panose="020F0502020204030203" pitchFamily="34" charset="0"/>
                <a:cs typeface="Mukta ExtraLight" panose="020B0000000000000000" pitchFamily="34" charset="77"/>
              </a:rPr>
              <a:t>Predictive Maintenance (PDM) </a:t>
            </a:r>
          </a:p>
          <a:p>
            <a:pPr marL="228600" marR="0" lvl="0" indent="-228600" algn="l" defTabSz="1087636" rtl="0" eaLnBrk="1" fontAlgn="auto" latinLnBrk="0" hangingPunct="1">
              <a:lnSpc>
                <a:spcPts val="1750"/>
              </a:lnSpc>
              <a:spcBef>
                <a:spcPct val="20000"/>
              </a:spcBef>
              <a:spcAft>
                <a:spcPts val="0"/>
              </a:spcAft>
              <a:buClrTx/>
              <a:buSzTx/>
              <a:buFont typeface="+mj-lt"/>
              <a:buAutoNum type="arabicPeriod"/>
              <a:tabLst/>
              <a:defRPr/>
            </a:pPr>
            <a:r>
              <a:rPr kumimoji="0" lang="en-US" sz="1200" b="0" i="0" u="none" strike="noStrike" kern="1200" cap="none" spc="0" normalizeH="0" baseline="0" noProof="0">
                <a:ln>
                  <a:noFill/>
                </a:ln>
                <a:solidFill>
                  <a:prstClr val="black"/>
                </a:solidFill>
                <a:effectLst/>
                <a:uLnTx/>
                <a:uFillTx/>
                <a:latin typeface="Aptos Display" panose="020B0004020202020204" pitchFamily="34" charset="0"/>
                <a:ea typeface="Lato Light" panose="020F0502020204030203" pitchFamily="34" charset="0"/>
                <a:cs typeface="Mukta ExtraLight" panose="020B0000000000000000" pitchFamily="34" charset="77"/>
              </a:rPr>
              <a:t>Portfolio Manager App</a:t>
            </a:r>
          </a:p>
          <a:p>
            <a:pPr marR="0" lvl="0" algn="l" defTabSz="1087636" rtl="0" eaLnBrk="1" fontAlgn="auto" latinLnBrk="0" hangingPunct="1">
              <a:lnSpc>
                <a:spcPts val="1750"/>
              </a:lnSpc>
              <a:spcBef>
                <a:spcPct val="20000"/>
              </a:spcBef>
              <a:spcAft>
                <a:spcPts val="0"/>
              </a:spcAft>
              <a:buClrTx/>
              <a:buSzTx/>
              <a:tabLst/>
              <a:defRPr/>
            </a:pPr>
            <a:r>
              <a:rPr kumimoji="0" lang="en-US" sz="1000" b="0" i="0" u="none" strike="noStrike" kern="1200" cap="none" spc="0" normalizeH="0" baseline="0" noProof="0">
                <a:ln>
                  <a:noFill/>
                </a:ln>
                <a:solidFill>
                  <a:prstClr val="black"/>
                </a:solidFill>
                <a:effectLst/>
                <a:uLnTx/>
                <a:uFillTx/>
                <a:latin typeface="Aptos Display" panose="020B0004020202020204" pitchFamily="34" charset="0"/>
                <a:ea typeface="Lato Light" panose="020F0502020204030203" pitchFamily="34" charset="0"/>
                <a:cs typeface="Mukta ExtraLight" panose="020B0000000000000000" pitchFamily="34" charset="77"/>
              </a:rPr>
              <a:t>* Apps are designed but not limited to the use for service providers</a:t>
            </a:r>
          </a:p>
        </p:txBody>
      </p:sp>
      <p:sp>
        <p:nvSpPr>
          <p:cNvPr id="41" name="Subtitle 2">
            <a:extLst>
              <a:ext uri="{FF2B5EF4-FFF2-40B4-BE49-F238E27FC236}">
                <a16:creationId xmlns:a16="http://schemas.microsoft.com/office/drawing/2014/main" id="{A2A2E80B-651E-5D40-8E93-C763FA99E316}"/>
              </a:ext>
            </a:extLst>
          </p:cNvPr>
          <p:cNvSpPr txBox="1">
            <a:spLocks/>
          </p:cNvSpPr>
          <p:nvPr/>
        </p:nvSpPr>
        <p:spPr>
          <a:xfrm>
            <a:off x="933877" y="4285707"/>
            <a:ext cx="2623629" cy="1295996"/>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28600" marR="0" lvl="0" indent="-228600" algn="l" defTabSz="1087636" rtl="0" eaLnBrk="1" fontAlgn="auto" latinLnBrk="0" hangingPunct="1">
              <a:lnSpc>
                <a:spcPts val="1750"/>
              </a:lnSpc>
              <a:spcBef>
                <a:spcPct val="20000"/>
              </a:spcBef>
              <a:spcAft>
                <a:spcPts val="0"/>
              </a:spcAft>
              <a:buClrTx/>
              <a:buSzTx/>
              <a:buFont typeface="+mj-lt"/>
              <a:buAutoNum type="arabicPeriod"/>
              <a:tabLst/>
              <a:defRPr/>
            </a:pPr>
            <a:r>
              <a:rPr kumimoji="0" lang="en-US" sz="1200" b="0" i="0" u="none" strike="noStrike" kern="1200" cap="none" spc="0" normalizeH="0" baseline="0" noProof="0">
                <a:ln>
                  <a:noFill/>
                </a:ln>
                <a:solidFill>
                  <a:prstClr val="black"/>
                </a:solidFill>
                <a:effectLst/>
                <a:uLnTx/>
                <a:uFillTx/>
                <a:latin typeface="Aptos Display" panose="020B0004020202020204" pitchFamily="34" charset="0"/>
                <a:ea typeface="Lato Light" panose="020F0502020204030203" pitchFamily="34" charset="0"/>
                <a:cs typeface="Open Sans Light"/>
              </a:rPr>
              <a:t>100% self serve on-boarding</a:t>
            </a:r>
          </a:p>
          <a:p>
            <a:pPr marL="228600" marR="0" lvl="0" indent="-228600" algn="l" defTabSz="1087636" rtl="0" eaLnBrk="1" fontAlgn="auto" latinLnBrk="0" hangingPunct="1">
              <a:lnSpc>
                <a:spcPts val="1750"/>
              </a:lnSpc>
              <a:spcBef>
                <a:spcPct val="20000"/>
              </a:spcBef>
              <a:spcAft>
                <a:spcPts val="0"/>
              </a:spcAft>
              <a:buClrTx/>
              <a:buSzTx/>
              <a:buFont typeface="+mj-lt"/>
              <a:buAutoNum type="arabicPeriod"/>
              <a:tabLst/>
              <a:defRPr/>
            </a:pPr>
            <a:r>
              <a:rPr kumimoji="0" lang="en-US" sz="1200" b="0" i="0" u="none" strike="noStrike" kern="1200" cap="none" spc="0" normalizeH="0" baseline="0" noProof="0">
                <a:ln>
                  <a:noFill/>
                </a:ln>
                <a:solidFill>
                  <a:prstClr val="black"/>
                </a:solidFill>
                <a:effectLst/>
                <a:uLnTx/>
                <a:uFillTx/>
                <a:latin typeface="Aptos Display" panose="020B0004020202020204" pitchFamily="34" charset="0"/>
                <a:ea typeface="Lato Light" panose="020F0502020204030203" pitchFamily="34" charset="0"/>
                <a:cs typeface="Open Sans Light"/>
              </a:rPr>
              <a:t>Automated data contextualization</a:t>
            </a:r>
          </a:p>
          <a:p>
            <a:pPr marL="228600" marR="0" lvl="0" indent="-228600" algn="l" defTabSz="1087636" rtl="0" eaLnBrk="1" fontAlgn="auto" latinLnBrk="0" hangingPunct="1">
              <a:lnSpc>
                <a:spcPts val="1750"/>
              </a:lnSpc>
              <a:spcBef>
                <a:spcPct val="20000"/>
              </a:spcBef>
              <a:spcAft>
                <a:spcPts val="0"/>
              </a:spcAft>
              <a:buClrTx/>
              <a:buSzTx/>
              <a:buFont typeface="+mj-lt"/>
              <a:buAutoNum type="arabicPeriod"/>
              <a:tabLst/>
              <a:defRPr/>
            </a:pPr>
            <a:r>
              <a:rPr kumimoji="0" lang="en-US" sz="1200" b="0" i="0" u="none" strike="noStrike" kern="1200" cap="none" spc="0" normalizeH="0" baseline="0" noProof="0">
                <a:ln>
                  <a:noFill/>
                </a:ln>
                <a:solidFill>
                  <a:prstClr val="black"/>
                </a:solidFill>
                <a:effectLst/>
                <a:uLnTx/>
                <a:uFillTx/>
                <a:latin typeface="Aptos Display" panose="020B0004020202020204" pitchFamily="34" charset="0"/>
                <a:ea typeface="Lato Light" panose="020F0502020204030203" pitchFamily="34" charset="0"/>
                <a:cs typeface="Open Sans Light"/>
              </a:rPr>
              <a:t>100% self serve user and subscription management</a:t>
            </a:r>
          </a:p>
          <a:p>
            <a:pPr marL="228600" indent="-228600" algn="l">
              <a:lnSpc>
                <a:spcPts val="1750"/>
              </a:lnSpc>
              <a:buFont typeface="+mj-lt"/>
              <a:buAutoNum type="arabicPeriod"/>
              <a:defRPr/>
            </a:pPr>
            <a:r>
              <a:rPr lang="en-GB" sz="1200">
                <a:solidFill>
                  <a:prstClr val="black"/>
                </a:solidFill>
                <a:latin typeface="Aptos Display" panose="020B0004020202020204" pitchFamily="34" charset="0"/>
                <a:ea typeface="Lato Light" panose="020F0502020204030203" pitchFamily="34" charset="0"/>
              </a:rPr>
              <a:t>Cockpit view</a:t>
            </a:r>
          </a:p>
        </p:txBody>
      </p:sp>
      <p:sp>
        <p:nvSpPr>
          <p:cNvPr id="44" name="Subtitle 2">
            <a:extLst>
              <a:ext uri="{FF2B5EF4-FFF2-40B4-BE49-F238E27FC236}">
                <a16:creationId xmlns:a16="http://schemas.microsoft.com/office/drawing/2014/main" id="{C468EDA5-D848-434E-9174-35D8A7D9EB39}"/>
              </a:ext>
            </a:extLst>
          </p:cNvPr>
          <p:cNvSpPr txBox="1">
            <a:spLocks/>
          </p:cNvSpPr>
          <p:nvPr/>
        </p:nvSpPr>
        <p:spPr>
          <a:xfrm>
            <a:off x="8634494" y="4249826"/>
            <a:ext cx="3386818" cy="2025426"/>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defRPr/>
            </a:pPr>
            <a:r>
              <a:rPr kumimoji="0" lang="en-US" sz="1200" b="1" i="0" u="none" strike="noStrike" kern="1200" cap="none" spc="0" normalizeH="0" baseline="0" noProof="0">
                <a:ln>
                  <a:noFill/>
                </a:ln>
                <a:solidFill>
                  <a:prstClr val="black"/>
                </a:solidFill>
                <a:effectLst/>
                <a:uLnTx/>
                <a:uFillTx/>
                <a:latin typeface="Aptos Display" panose="020B0004020202020204" pitchFamily="34" charset="0"/>
                <a:ea typeface="Lato Light" panose="020F0502020204030203" pitchFamily="34" charset="0"/>
                <a:cs typeface="Mukta ExtraLight" panose="020B0000000000000000" pitchFamily="34" charset="77"/>
              </a:rPr>
              <a:t>Reduce Energy, reduce risk, increase uptime</a:t>
            </a:r>
          </a:p>
          <a:p>
            <a:pPr marL="228600" indent="-228600" algn="l">
              <a:lnSpc>
                <a:spcPts val="1750"/>
              </a:lnSpc>
              <a:buFont typeface="+mj-lt"/>
              <a:buAutoNum type="arabicPeriod"/>
              <a:defRPr/>
            </a:pPr>
            <a:r>
              <a:rPr kumimoji="0" lang="en-US" sz="1200" b="0" i="0" u="none" strike="noStrike" kern="1200" cap="none" spc="0" normalizeH="0" baseline="0" noProof="0">
                <a:ln>
                  <a:noFill/>
                </a:ln>
                <a:solidFill>
                  <a:prstClr val="black"/>
                </a:solidFill>
                <a:effectLst/>
                <a:uLnTx/>
                <a:uFillTx/>
                <a:latin typeface="Aptos Display" panose="020B0004020202020204" pitchFamily="34" charset="0"/>
                <a:ea typeface="Lato Light" panose="020F0502020204030203" pitchFamily="34" charset="0"/>
                <a:cs typeface="Mukta ExtraLight" panose="020B0000000000000000" pitchFamily="34" charset="77"/>
              </a:rPr>
              <a:t>Carbon and Energy Management, Sustainability monitoring </a:t>
            </a:r>
            <a:br>
              <a:rPr kumimoji="0" lang="en-US" sz="1200" b="0" i="0" u="none" strike="noStrike" kern="1200" cap="none" spc="0" normalizeH="0" baseline="0" noProof="0">
                <a:ln>
                  <a:noFill/>
                </a:ln>
                <a:solidFill>
                  <a:prstClr val="black"/>
                </a:solidFill>
                <a:effectLst/>
                <a:uLnTx/>
                <a:uFillTx/>
                <a:latin typeface="Aptos Display" panose="020B0004020202020204" pitchFamily="34" charset="0"/>
                <a:ea typeface="Lato Light" panose="020F0502020204030203" pitchFamily="34" charset="0"/>
                <a:cs typeface="Mukta ExtraLight" panose="020B0000000000000000" pitchFamily="34" charset="77"/>
              </a:rPr>
            </a:br>
            <a:r>
              <a:rPr kumimoji="0" lang="en-US" sz="1200" b="0" i="0" u="none" strike="noStrike" kern="1200" cap="none" spc="0" normalizeH="0" baseline="0" noProof="0">
                <a:ln>
                  <a:noFill/>
                </a:ln>
                <a:solidFill>
                  <a:prstClr val="black"/>
                </a:solidFill>
                <a:effectLst/>
                <a:uLnTx/>
                <a:uFillTx/>
                <a:latin typeface="Aptos Display" panose="020B0004020202020204" pitchFamily="34" charset="0"/>
                <a:ea typeface="Lato Light" panose="020F0502020204030203" pitchFamily="34" charset="0"/>
                <a:cs typeface="Mukta ExtraLight" panose="020B0000000000000000" pitchFamily="34" charset="77"/>
              </a:rPr>
              <a:t>CEM, power manager</a:t>
            </a:r>
          </a:p>
          <a:p>
            <a:pPr marL="228600" indent="-228600" algn="l">
              <a:lnSpc>
                <a:spcPts val="1750"/>
              </a:lnSpc>
              <a:buFont typeface="+mj-lt"/>
              <a:buAutoNum type="arabicPeriod"/>
              <a:defRPr/>
            </a:pPr>
            <a:r>
              <a:rPr lang="en-US" sz="1200">
                <a:solidFill>
                  <a:prstClr val="black"/>
                </a:solidFill>
                <a:latin typeface="Aptos Display" panose="020B0004020202020204" pitchFamily="34" charset="0"/>
                <a:ea typeface="Lato Light" panose="020F0502020204030203" pitchFamily="34" charset="0"/>
                <a:cs typeface="Mukta ExtraLight" panose="020B0000000000000000" pitchFamily="34" charset="77"/>
              </a:rPr>
              <a:t>Building </a:t>
            </a:r>
            <a:r>
              <a:rPr lang="en-US" sz="1200" err="1">
                <a:solidFill>
                  <a:prstClr val="black"/>
                </a:solidFill>
                <a:latin typeface="Aptos Display" panose="020B0004020202020204" pitchFamily="34" charset="0"/>
                <a:ea typeface="Lato Light" panose="020F0502020204030203" pitchFamily="34" charset="0"/>
                <a:cs typeface="Mukta ExtraLight" panose="020B0000000000000000" pitchFamily="34" charset="77"/>
              </a:rPr>
              <a:t>KPI</a:t>
            </a:r>
            <a:r>
              <a:rPr lang="en-US" sz="1200">
                <a:solidFill>
                  <a:prstClr val="black"/>
                </a:solidFill>
                <a:latin typeface="Aptos Display" panose="020B0004020202020204" pitchFamily="34" charset="0"/>
                <a:ea typeface="Lato Light" panose="020F0502020204030203" pitchFamily="34" charset="0"/>
                <a:cs typeface="Mukta ExtraLight" panose="020B0000000000000000" pitchFamily="34" charset="77"/>
              </a:rPr>
              <a:t> views</a:t>
            </a:r>
            <a:endParaRPr kumimoji="0" lang="en-US" sz="1200" b="0" i="0" u="none" strike="noStrike" kern="1200" cap="none" spc="0" normalizeH="0" baseline="0" noProof="0">
              <a:ln>
                <a:noFill/>
              </a:ln>
              <a:solidFill>
                <a:prstClr val="black"/>
              </a:solidFill>
              <a:effectLst/>
              <a:uLnTx/>
              <a:uFillTx/>
              <a:latin typeface="Aptos Display" panose="020B0004020202020204" pitchFamily="34" charset="0"/>
              <a:ea typeface="Lato Light" panose="020F0502020204030203" pitchFamily="34" charset="0"/>
              <a:cs typeface="Mukta ExtraLight" panose="020B0000000000000000" pitchFamily="34" charset="77"/>
            </a:endParaRPr>
          </a:p>
          <a:p>
            <a:pPr marL="228600" marR="0" lvl="0" indent="-228600" algn="l" defTabSz="1087636" rtl="0" eaLnBrk="1" fontAlgn="auto" latinLnBrk="0" hangingPunct="1">
              <a:lnSpc>
                <a:spcPts val="1750"/>
              </a:lnSpc>
              <a:spcBef>
                <a:spcPct val="20000"/>
              </a:spcBef>
              <a:spcAft>
                <a:spcPts val="0"/>
              </a:spcAft>
              <a:buClrTx/>
              <a:buSzTx/>
              <a:buFont typeface="+mj-lt"/>
              <a:buAutoNum type="arabicPeriod"/>
              <a:tabLst/>
              <a:defRPr/>
            </a:pPr>
            <a:r>
              <a:rPr kumimoji="0" lang="en-US" sz="1200" b="0" i="0" u="none" strike="noStrike" kern="1200" cap="none" spc="0" normalizeH="0" baseline="0" noProof="0">
                <a:ln>
                  <a:noFill/>
                </a:ln>
                <a:solidFill>
                  <a:prstClr val="black"/>
                </a:solidFill>
                <a:effectLst/>
                <a:uLnTx/>
                <a:uFillTx/>
                <a:latin typeface="Aptos Display" panose="020B0004020202020204" pitchFamily="34" charset="0"/>
                <a:ea typeface="Lato Light" panose="020F0502020204030203" pitchFamily="34" charset="0"/>
                <a:cs typeface="Mukta ExtraLight" panose="020B0000000000000000" pitchFamily="34" charset="77"/>
              </a:rPr>
              <a:t>Cyber vulnerability tracking</a:t>
            </a:r>
          </a:p>
          <a:p>
            <a:pPr marL="228600" indent="-228600" algn="l">
              <a:lnSpc>
                <a:spcPts val="1750"/>
              </a:lnSpc>
              <a:buFont typeface="+mj-lt"/>
              <a:buAutoNum type="arabicPeriod"/>
              <a:defRPr/>
            </a:pPr>
            <a:r>
              <a:rPr kumimoji="0" lang="en-US" sz="1200" b="0" i="0" u="none" strike="noStrike" kern="1200" cap="none" spc="0" normalizeH="0" baseline="0" noProof="0">
                <a:ln>
                  <a:noFill/>
                </a:ln>
                <a:solidFill>
                  <a:prstClr val="black"/>
                </a:solidFill>
                <a:effectLst/>
                <a:uLnTx/>
                <a:uFillTx/>
                <a:latin typeface="Aptos Display" panose="020B0004020202020204" pitchFamily="34" charset="0"/>
                <a:ea typeface="Lato Light" panose="020F0502020204030203" pitchFamily="34" charset="0"/>
                <a:cs typeface="Mukta ExtraLight" panose="020B0000000000000000" pitchFamily="34" charset="77"/>
              </a:rPr>
              <a:t>Predictive Maintenance (PDM) - Asset reliability as a service</a:t>
            </a:r>
          </a:p>
        </p:txBody>
      </p:sp>
      <p:sp>
        <p:nvSpPr>
          <p:cNvPr id="46" name="TextBox 45">
            <a:extLst>
              <a:ext uri="{FF2B5EF4-FFF2-40B4-BE49-F238E27FC236}">
                <a16:creationId xmlns:a16="http://schemas.microsoft.com/office/drawing/2014/main" id="{9E7ED9E8-ABD1-8145-BC3B-9EF14D6939F1}"/>
              </a:ext>
            </a:extLst>
          </p:cNvPr>
          <p:cNvSpPr txBox="1"/>
          <p:nvPr/>
        </p:nvSpPr>
        <p:spPr>
          <a:xfrm>
            <a:off x="3676362" y="1663834"/>
            <a:ext cx="1545383"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Poppins" pitchFamily="2" charset="77"/>
                <a:ea typeface="+mn-ea"/>
                <a:cs typeface="Poppins" pitchFamily="2" charset="77"/>
              </a:rPr>
              <a:t>Frictionless Onboarding</a:t>
            </a:r>
          </a:p>
        </p:txBody>
      </p:sp>
      <p:sp>
        <p:nvSpPr>
          <p:cNvPr id="47" name="TextBox 46">
            <a:extLst>
              <a:ext uri="{FF2B5EF4-FFF2-40B4-BE49-F238E27FC236}">
                <a16:creationId xmlns:a16="http://schemas.microsoft.com/office/drawing/2014/main" id="{AF075680-55BF-3444-920A-22EE1B8ECBFC}"/>
              </a:ext>
            </a:extLst>
          </p:cNvPr>
          <p:cNvSpPr txBox="1"/>
          <p:nvPr/>
        </p:nvSpPr>
        <p:spPr>
          <a:xfrm>
            <a:off x="7150532" y="1663834"/>
            <a:ext cx="1284254" cy="830997"/>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Poppins" pitchFamily="2" charset="77"/>
                <a:ea typeface="League Spartan" charset="0"/>
                <a:cs typeface="Poppins" pitchFamily="2" charset="77"/>
              </a:rPr>
              <a:t>Service Provider Apps</a:t>
            </a:r>
          </a:p>
        </p:txBody>
      </p:sp>
      <p:sp>
        <p:nvSpPr>
          <p:cNvPr id="48" name="TextBox 47">
            <a:extLst>
              <a:ext uri="{FF2B5EF4-FFF2-40B4-BE49-F238E27FC236}">
                <a16:creationId xmlns:a16="http://schemas.microsoft.com/office/drawing/2014/main" id="{2D80FA17-40E9-6D46-869E-1FBB1804B610}"/>
              </a:ext>
            </a:extLst>
          </p:cNvPr>
          <p:cNvSpPr txBox="1"/>
          <p:nvPr/>
        </p:nvSpPr>
        <p:spPr>
          <a:xfrm>
            <a:off x="7159897" y="5444255"/>
            <a:ext cx="1274889" cy="830997"/>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Poppins" pitchFamily="2" charset="77"/>
                <a:ea typeface="League Spartan" charset="0"/>
                <a:cs typeface="Poppins" pitchFamily="2" charset="77"/>
              </a:rPr>
              <a:t>End Customer Apps</a:t>
            </a:r>
          </a:p>
        </p:txBody>
      </p:sp>
      <p:sp>
        <p:nvSpPr>
          <p:cNvPr id="49" name="TextBox 48">
            <a:extLst>
              <a:ext uri="{FF2B5EF4-FFF2-40B4-BE49-F238E27FC236}">
                <a16:creationId xmlns:a16="http://schemas.microsoft.com/office/drawing/2014/main" id="{787353F4-37D6-5F4E-BAA2-57ECBACFCC2F}"/>
              </a:ext>
            </a:extLst>
          </p:cNvPr>
          <p:cNvSpPr txBox="1"/>
          <p:nvPr/>
        </p:nvSpPr>
        <p:spPr>
          <a:xfrm>
            <a:off x="3736672" y="5777262"/>
            <a:ext cx="1753945" cy="584775"/>
          </a:xfrm>
          <a:prstGeom prst="rect">
            <a:avLst/>
          </a:prstGeom>
          <a:noFill/>
        </p:spPr>
        <p:txBody>
          <a:bodyPr wrap="square" rtlCol="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Poppins" pitchFamily="2" charset="77"/>
                <a:ea typeface="+mn-ea"/>
                <a:cs typeface="Poppins" pitchFamily="2" charset="77"/>
              </a:rPr>
              <a:t>100% Self-Service</a:t>
            </a:r>
          </a:p>
        </p:txBody>
      </p:sp>
      <p:sp>
        <p:nvSpPr>
          <p:cNvPr id="50" name="TextBox 49">
            <a:extLst>
              <a:ext uri="{FF2B5EF4-FFF2-40B4-BE49-F238E27FC236}">
                <a16:creationId xmlns:a16="http://schemas.microsoft.com/office/drawing/2014/main" id="{35C40B35-A4B2-F043-80E6-42668FFEFA07}"/>
              </a:ext>
            </a:extLst>
          </p:cNvPr>
          <p:cNvSpPr txBox="1"/>
          <p:nvPr/>
        </p:nvSpPr>
        <p:spPr>
          <a:xfrm>
            <a:off x="5008287" y="3700932"/>
            <a:ext cx="2321295" cy="584775"/>
          </a:xfrm>
          <a:prstGeom prst="rect">
            <a:avLst/>
          </a:prstGeom>
          <a:no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Poppins" pitchFamily="2" charset="77"/>
                <a:ea typeface="League Spartan" charset="0"/>
                <a:cs typeface="Poppins" pitchFamily="2" charset="77"/>
              </a:rPr>
              <a:t>HONEYWELL </a:t>
            </a:r>
            <a:br>
              <a:rPr kumimoji="0" lang="en-US" sz="1600" b="1" i="0" u="none" strike="noStrike" kern="1200" cap="none" spc="0" normalizeH="0" baseline="0" noProof="0">
                <a:ln>
                  <a:noFill/>
                </a:ln>
                <a:solidFill>
                  <a:prstClr val="black"/>
                </a:solidFill>
                <a:effectLst/>
                <a:uLnTx/>
                <a:uFillTx/>
                <a:latin typeface="Poppins" pitchFamily="2" charset="77"/>
                <a:ea typeface="League Spartan" charset="0"/>
                <a:cs typeface="Poppins" pitchFamily="2" charset="77"/>
              </a:rPr>
            </a:br>
            <a:r>
              <a:rPr kumimoji="0" lang="en-US" sz="1600" b="1" i="0" u="none" strike="noStrike" kern="1200" cap="none" spc="0" normalizeH="0" baseline="0" noProof="0">
                <a:ln>
                  <a:noFill/>
                </a:ln>
                <a:solidFill>
                  <a:prstClr val="black"/>
                </a:solidFill>
                <a:effectLst/>
                <a:uLnTx/>
                <a:uFillTx/>
                <a:latin typeface="Poppins" pitchFamily="2" charset="77"/>
                <a:ea typeface="League Spartan" charset="0"/>
                <a:cs typeface="Poppins" pitchFamily="2" charset="77"/>
              </a:rPr>
              <a:t>FORGE</a:t>
            </a:r>
          </a:p>
        </p:txBody>
      </p:sp>
      <p:sp>
        <p:nvSpPr>
          <p:cNvPr id="3" name="Rectangle 2">
            <a:extLst>
              <a:ext uri="{FF2B5EF4-FFF2-40B4-BE49-F238E27FC236}">
                <a16:creationId xmlns:a16="http://schemas.microsoft.com/office/drawing/2014/main" id="{72254F62-566D-E89E-B21A-5E4D4DC6E6C9}"/>
              </a:ext>
            </a:extLst>
          </p:cNvPr>
          <p:cNvSpPr/>
          <p:nvPr/>
        </p:nvSpPr>
        <p:spPr>
          <a:xfrm>
            <a:off x="9136647" y="340199"/>
            <a:ext cx="1988477" cy="76506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Include</a:t>
            </a:r>
          </a:p>
        </p:txBody>
      </p:sp>
      <p:sp>
        <p:nvSpPr>
          <p:cNvPr id="13" name="Title 1">
            <a:extLst>
              <a:ext uri="{FF2B5EF4-FFF2-40B4-BE49-F238E27FC236}">
                <a16:creationId xmlns:a16="http://schemas.microsoft.com/office/drawing/2014/main" id="{934E1BD1-8C94-5A57-1A71-FACFF57A6B55}"/>
              </a:ext>
            </a:extLst>
          </p:cNvPr>
          <p:cNvSpPr txBox="1">
            <a:spLocks/>
          </p:cNvSpPr>
          <p:nvPr/>
        </p:nvSpPr>
        <p:spPr>
          <a:xfrm>
            <a:off x="89572" y="2615"/>
            <a:ext cx="10515600" cy="471037"/>
          </a:xfrm>
          <a:prstGeom prst="rect">
            <a:avLst/>
          </a:prstGeom>
        </p:spPr>
        <p:txBody>
          <a:bodyPr vert="horz"/>
          <a:lstStyle>
            <a:lvl1pPr algn="l" defTabSz="914400" rtl="0" eaLnBrk="1" latinLnBrk="0" hangingPunct="1">
              <a:lnSpc>
                <a:spcPts val="2600"/>
              </a:lnSpc>
              <a:spcBef>
                <a:spcPct val="0"/>
              </a:spcBef>
              <a:buNone/>
              <a:defRPr sz="3000" b="1" i="0" kern="1200" cap="all" spc="-150" baseline="0">
                <a:solidFill>
                  <a:schemeClr val="tx1"/>
                </a:solidFill>
                <a:latin typeface="Arial Black"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all" spc="0" normalizeH="0" baseline="0" noProof="0">
                <a:ln>
                  <a:noFill/>
                </a:ln>
                <a:solidFill>
                  <a:srgbClr val="EE3124"/>
                </a:solidFill>
                <a:effectLst/>
                <a:uLnTx/>
                <a:uFillTx/>
                <a:latin typeface="Arial Black" panose="020B0A04020102020204"/>
                <a:ea typeface="+mj-ea"/>
                <a:cs typeface="+mj-cs"/>
              </a:rPr>
              <a:t>FORGE </a:t>
            </a:r>
            <a:r>
              <a:rPr kumimoji="0" lang="en-US" sz="2800" b="1" i="0" u="none" strike="noStrike" kern="1200" cap="all" spc="0" normalizeH="0" baseline="0" noProof="0">
                <a:ln>
                  <a:noFill/>
                </a:ln>
                <a:solidFill>
                  <a:srgbClr val="000000"/>
                </a:solidFill>
                <a:effectLst/>
                <a:uLnTx/>
                <a:uFillTx/>
                <a:latin typeface="Arial Black" panose="020B0A04020102020204"/>
                <a:ea typeface="+mj-ea"/>
                <a:cs typeface="+mj-cs"/>
              </a:rPr>
              <a:t>STRATEGY| Data – INSIGHTS - APPLICATIONS</a:t>
            </a:r>
          </a:p>
        </p:txBody>
      </p:sp>
    </p:spTree>
    <p:extLst>
      <p:ext uri="{BB962C8B-B14F-4D97-AF65-F5344CB8AC3E}">
        <p14:creationId xmlns:p14="http://schemas.microsoft.com/office/powerpoint/2010/main" val="39317881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3657C-47D2-52A0-B838-C39BEE6B53F8}"/>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71265C85-6278-66B7-8424-942CD00B938D}"/>
              </a:ext>
            </a:extLst>
          </p:cNvPr>
          <p:cNvSpPr txBox="1">
            <a:spLocks/>
          </p:cNvSpPr>
          <p:nvPr/>
        </p:nvSpPr>
        <p:spPr>
          <a:xfrm>
            <a:off x="111925" y="97439"/>
            <a:ext cx="4659251" cy="348804"/>
          </a:xfrm>
          <a:prstGeom prst="rect">
            <a:avLst/>
          </a:prstGeom>
        </p:spPr>
        <p:txBody>
          <a:bodyPr vert="horz" lIns="0" tIns="0" rIns="0" bIns="0" rtlCol="0" anchor="t">
            <a:noAutofit/>
          </a:bodyPr>
          <a:lstStyle>
            <a:lvl1pPr algn="l" defTabSz="914400" rtl="0" eaLnBrk="1" latinLnBrk="0" hangingPunct="1">
              <a:lnSpc>
                <a:spcPct val="80000"/>
              </a:lnSpc>
              <a:spcBef>
                <a:spcPct val="0"/>
              </a:spcBef>
              <a:buNone/>
              <a:defRPr sz="3200" kern="1200" cap="all" spc="-150" baseline="0">
                <a:solidFill>
                  <a:schemeClr val="tx1"/>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2400" b="0" i="0" u="none" strike="noStrike" kern="1200" cap="all" spc="-150" normalizeH="0" baseline="0" noProof="0">
                <a:ln>
                  <a:noFill/>
                </a:ln>
                <a:solidFill>
                  <a:prstClr val="black"/>
                </a:solidFill>
                <a:effectLst/>
                <a:uLnTx/>
                <a:uFillTx/>
                <a:latin typeface="Arial Black"/>
                <a:ea typeface="+mj-ea"/>
                <a:cs typeface="+mj-cs"/>
              </a:rPr>
              <a:t>NIAGARA BASED Gateways</a:t>
            </a:r>
          </a:p>
        </p:txBody>
      </p:sp>
      <p:sp>
        <p:nvSpPr>
          <p:cNvPr id="6" name="Content Placeholder 11">
            <a:extLst>
              <a:ext uri="{FF2B5EF4-FFF2-40B4-BE49-F238E27FC236}">
                <a16:creationId xmlns:a16="http://schemas.microsoft.com/office/drawing/2014/main" id="{A048950A-B64A-CE18-E317-D06103B9044F}"/>
              </a:ext>
            </a:extLst>
          </p:cNvPr>
          <p:cNvSpPr txBox="1">
            <a:spLocks/>
          </p:cNvSpPr>
          <p:nvPr/>
        </p:nvSpPr>
        <p:spPr>
          <a:xfrm>
            <a:off x="111925" y="575038"/>
            <a:ext cx="5102872" cy="1272728"/>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600"/>
              </a:spcAft>
              <a:buClr>
                <a:schemeClr val="accent1"/>
              </a:buClr>
              <a:buFont typeface="Honeywell Sans" panose="02010503040101060203" pitchFamily="50" charset="0"/>
              <a:buChar char="•"/>
              <a:defRPr sz="2000" kern="1200">
                <a:solidFill>
                  <a:schemeClr val="tx1"/>
                </a:solidFill>
                <a:latin typeface="+mn-lt"/>
                <a:ea typeface="+mn-ea"/>
                <a:cs typeface="+mn-cs"/>
              </a:defRPr>
            </a:lvl3pPr>
            <a:lvl4pPr marL="460375"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800"/>
              </a:spcBef>
              <a:spcAft>
                <a:spcPts val="1000"/>
              </a:spcAft>
              <a:buFont typeface="Arial" panose="020B0604020202020204" pitchFamily="34" charset="0"/>
              <a:buNone/>
              <a:defRPr sz="2400" b="1" kern="120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US" sz="1400" b="1" i="0" u="none" strike="noStrike" kern="1200" cap="none" spc="0" normalizeH="0" baseline="0" noProof="0">
                <a:ln>
                  <a:noFill/>
                </a:ln>
                <a:solidFill>
                  <a:prstClr val="black"/>
                </a:solidFill>
                <a:effectLst/>
                <a:uLnTx/>
                <a:uFillTx/>
                <a:latin typeface="Arial Black"/>
                <a:ea typeface="+mn-ea"/>
                <a:cs typeface="+mn-cs"/>
              </a:rPr>
              <a:t>Elevator Pitch</a:t>
            </a:r>
          </a:p>
          <a:p>
            <a:pPr marL="0" marR="0" lvl="0" indent="0" algn="just"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900" b="0"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Niagara Based Supervisors &amp; Controllers consisting </a:t>
            </a:r>
            <a:r>
              <a:rPr kumimoji="0" lang="en-US" sz="900" b="0" i="0" u="none" strike="noStrike" kern="100" cap="none" spc="0" normalizeH="0" baseline="0" noProof="0" err="1">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Cloudlink</a:t>
            </a:r>
            <a:r>
              <a:rPr lang="en-US" sz="900" b="0" kern="100">
                <a:solidFill>
                  <a:prstClr val="black"/>
                </a:solidFill>
                <a:latin typeface="Arial" panose="020B0604020202020204" pitchFamily="34" charset="0"/>
                <a:ea typeface="Aptos" panose="020B0004020202020204" pitchFamily="34" charset="0"/>
                <a:cs typeface="Arial" panose="020B0604020202020204" pitchFamily="34" charset="0"/>
              </a:rPr>
              <a:t> modules provides device registration &amp; a secure connection to Honeywell Forge Cloud Platform. The station running </a:t>
            </a:r>
            <a:r>
              <a:rPr lang="en-US" sz="900" b="0" kern="100" err="1">
                <a:solidFill>
                  <a:prstClr val="black"/>
                </a:solidFill>
                <a:latin typeface="Arial" panose="020B0604020202020204" pitchFamily="34" charset="0"/>
                <a:ea typeface="Aptos" panose="020B0004020202020204" pitchFamily="34" charset="0"/>
                <a:cs typeface="Arial" panose="020B0604020202020204" pitchFamily="34" charset="0"/>
              </a:rPr>
              <a:t>Cloudlink</a:t>
            </a:r>
            <a:r>
              <a:rPr lang="en-US" sz="900" b="0" kern="100">
                <a:solidFill>
                  <a:prstClr val="black"/>
                </a:solidFill>
                <a:latin typeface="Arial" panose="020B0604020202020204" pitchFamily="34" charset="0"/>
                <a:ea typeface="Aptos" panose="020B0004020202020204" pitchFamily="34" charset="0"/>
                <a:cs typeface="Arial" panose="020B0604020202020204" pitchFamily="34" charset="0"/>
              </a:rPr>
              <a:t> contains references to the devices on the network. These devices can contain information such as Alarms, Histories, Points, System Commands and Events. Data is sent from the station to Honeywell Forge Cloud Platform. New Niagara Based Gateways have Onboarding Wizard which simplifies Gateway Registration, Collect &amp; send required BMS information to Honeywell Cloud. Onboarding Wizard &amp; reduced Firewall URLs makes onboarding Faster</a:t>
            </a:r>
            <a:endParaRPr kumimoji="0" lang="en-US" sz="9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3" name="Content Placeholder 12">
            <a:extLst>
              <a:ext uri="{FF2B5EF4-FFF2-40B4-BE49-F238E27FC236}">
                <a16:creationId xmlns:a16="http://schemas.microsoft.com/office/drawing/2014/main" id="{73A4FF84-0EBF-785C-958A-3BA7BCBF3C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2715" y="109660"/>
            <a:ext cx="4197037" cy="1980175"/>
          </a:xfrm>
          <a:prstGeom prst="rect">
            <a:avLst/>
          </a:prstGeom>
        </p:spPr>
      </p:pic>
      <p:sp>
        <p:nvSpPr>
          <p:cNvPr id="5" name="Content Placeholder 8">
            <a:extLst>
              <a:ext uri="{FF2B5EF4-FFF2-40B4-BE49-F238E27FC236}">
                <a16:creationId xmlns:a16="http://schemas.microsoft.com/office/drawing/2014/main" id="{A0667E58-0BC2-1DEA-3964-75A016151720}"/>
              </a:ext>
            </a:extLst>
          </p:cNvPr>
          <p:cNvSpPr txBox="1">
            <a:spLocks/>
          </p:cNvSpPr>
          <p:nvPr/>
        </p:nvSpPr>
        <p:spPr>
          <a:xfrm>
            <a:off x="138536" y="3778525"/>
            <a:ext cx="5319795" cy="28568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1800" b="1">
                <a:solidFill>
                  <a:prstClr val="black"/>
                </a:solidFill>
                <a:latin typeface="Arial Black"/>
              </a:rPr>
              <a:t>Supported Versions</a:t>
            </a:r>
            <a:endParaRPr kumimoji="0" lang="en-US" sz="1800" b="1" i="0" u="none" strike="noStrike" kern="1200" cap="none" spc="0" normalizeH="0" baseline="0" noProof="0">
              <a:ln>
                <a:noFill/>
              </a:ln>
              <a:solidFill>
                <a:prstClr val="black"/>
              </a:solidFill>
              <a:effectLst/>
              <a:uLnTx/>
              <a:uFillTx/>
              <a:latin typeface="Arial Black"/>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Niagara Version 4.14</a:t>
            </a:r>
            <a:endParaRPr lang="en-US" sz="1800">
              <a:solidFill>
                <a:prstClr val="black"/>
              </a:solidFill>
              <a:latin typeface="Aptos" panose="02110004020202020204"/>
            </a:endParaRP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Optimizer Supervisor – 10k Connected Points</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lang="en-US" sz="1800">
                <a:solidFill>
                  <a:prstClr val="black"/>
                </a:solidFill>
                <a:latin typeface="Aptos" panose="02110004020202020204"/>
              </a:rPr>
              <a:t>Optimizer Adv Controller – 7.5k Connected Points</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JACE9000 – 10k Connected Points</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lang="en-US" sz="1800">
                <a:solidFill>
                  <a:prstClr val="black"/>
                </a:solidFill>
                <a:latin typeface="Aptos" panose="02110004020202020204"/>
              </a:rPr>
              <a:t>IQVISION</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lang="en-US" sz="1800">
                <a:solidFill>
                  <a:prstClr val="black"/>
                </a:solidFill>
                <a:latin typeface="Aptos" panose="02110004020202020204"/>
              </a:rPr>
              <a:t>JACE8000?</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6" name="Rectangle 45">
            <a:extLst>
              <a:ext uri="{FF2B5EF4-FFF2-40B4-BE49-F238E27FC236}">
                <a16:creationId xmlns:a16="http://schemas.microsoft.com/office/drawing/2014/main" id="{9D3FFBC4-6067-A0AE-6143-97E18193DEA3}"/>
              </a:ext>
            </a:extLst>
          </p:cNvPr>
          <p:cNvSpPr/>
          <p:nvPr/>
        </p:nvSpPr>
        <p:spPr>
          <a:xfrm>
            <a:off x="5007017" y="19185"/>
            <a:ext cx="1383839" cy="32477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tx1"/>
                </a:solidFill>
              </a:rPr>
              <a:t>INCLUDE</a:t>
            </a:r>
            <a:endParaRPr lang="en-US"/>
          </a:p>
        </p:txBody>
      </p:sp>
      <p:sp>
        <p:nvSpPr>
          <p:cNvPr id="47" name="Content Placeholder 11">
            <a:extLst>
              <a:ext uri="{FF2B5EF4-FFF2-40B4-BE49-F238E27FC236}">
                <a16:creationId xmlns:a16="http://schemas.microsoft.com/office/drawing/2014/main" id="{829FF712-F21E-675E-5E86-520B6DADB26B}"/>
              </a:ext>
            </a:extLst>
          </p:cNvPr>
          <p:cNvSpPr txBox="1">
            <a:spLocks/>
          </p:cNvSpPr>
          <p:nvPr/>
        </p:nvSpPr>
        <p:spPr>
          <a:xfrm>
            <a:off x="111924" y="2215559"/>
            <a:ext cx="5102871" cy="1603708"/>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600"/>
              </a:spcAft>
              <a:buClr>
                <a:schemeClr val="accent1"/>
              </a:buClr>
              <a:buFont typeface="Honeywell Sans" panose="02010503040101060203" pitchFamily="50" charset="0"/>
              <a:buChar char="•"/>
              <a:defRPr sz="2000" kern="1200">
                <a:solidFill>
                  <a:schemeClr val="tx1"/>
                </a:solidFill>
                <a:latin typeface="+mn-lt"/>
                <a:ea typeface="+mn-ea"/>
                <a:cs typeface="+mn-cs"/>
              </a:defRPr>
            </a:lvl3pPr>
            <a:lvl4pPr marL="460375"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800"/>
              </a:spcBef>
              <a:spcAft>
                <a:spcPts val="1000"/>
              </a:spcAft>
              <a:buFont typeface="Arial" panose="020B0604020202020204" pitchFamily="34" charset="0"/>
              <a:buNone/>
              <a:defRPr sz="2400" b="1" kern="120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lang="en-US" sz="1050">
                <a:solidFill>
                  <a:prstClr val="black"/>
                </a:solidFill>
                <a:latin typeface="Arial Black"/>
              </a:rPr>
              <a:t>Simplified </a:t>
            </a:r>
            <a:r>
              <a:rPr lang="en-US" sz="1050" err="1">
                <a:solidFill>
                  <a:prstClr val="black"/>
                </a:solidFill>
                <a:latin typeface="Arial Black"/>
              </a:rPr>
              <a:t>Cloudlink</a:t>
            </a:r>
            <a:r>
              <a:rPr lang="en-US" sz="1050">
                <a:solidFill>
                  <a:prstClr val="black"/>
                </a:solidFill>
                <a:latin typeface="Arial Black"/>
              </a:rPr>
              <a:t> Licensing – </a:t>
            </a:r>
            <a:r>
              <a:rPr lang="en-US" sz="800" b="0" i="1">
                <a:solidFill>
                  <a:prstClr val="black"/>
                </a:solidFill>
                <a:latin typeface="Arial Black"/>
              </a:rPr>
              <a:t>Auto Point Licensing via API.</a:t>
            </a:r>
            <a:endParaRPr lang="en-US" sz="1050">
              <a:solidFill>
                <a:prstClr val="black"/>
              </a:solidFill>
              <a:latin typeface="Arial Black"/>
            </a:endParaRPr>
          </a:p>
          <a:p>
            <a:pPr marL="285750" marR="0" lvl="0"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lang="en-US" sz="1050">
                <a:solidFill>
                  <a:prstClr val="black"/>
                </a:solidFill>
                <a:latin typeface="Arial Black"/>
              </a:rPr>
              <a:t>Faster customer IT approval –  </a:t>
            </a:r>
            <a:r>
              <a:rPr lang="en-US" sz="800" b="0" i="1">
                <a:solidFill>
                  <a:prstClr val="black"/>
                </a:solidFill>
                <a:latin typeface="Arial Black"/>
              </a:rPr>
              <a:t>Just 3 URLs with PORT 443</a:t>
            </a:r>
            <a:endParaRPr lang="en-US" sz="1050" b="0" i="1">
              <a:solidFill>
                <a:prstClr val="black"/>
              </a:solidFill>
              <a:latin typeface="Arial Black"/>
            </a:endParaRPr>
          </a:p>
          <a:p>
            <a:pPr marL="285750" marR="0" lvl="0"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050" b="1" i="0" u="none" strike="noStrike" kern="1200" cap="none" spc="0" normalizeH="0" baseline="0" noProof="0">
                <a:ln>
                  <a:noFill/>
                </a:ln>
                <a:solidFill>
                  <a:prstClr val="black"/>
                </a:solidFill>
                <a:effectLst/>
                <a:uLnTx/>
                <a:uFillTx/>
                <a:latin typeface="Arial Black"/>
                <a:ea typeface="+mn-ea"/>
                <a:cs typeface="+mn-cs"/>
              </a:rPr>
              <a:t>Onboarding </a:t>
            </a:r>
            <a:r>
              <a:rPr lang="en-US" sz="1050">
                <a:solidFill>
                  <a:prstClr val="black"/>
                </a:solidFill>
                <a:latin typeface="Arial Black"/>
              </a:rPr>
              <a:t>Wizard – </a:t>
            </a:r>
            <a:r>
              <a:rPr lang="en-US" sz="800" b="0" i="1">
                <a:solidFill>
                  <a:prstClr val="black"/>
                </a:solidFill>
                <a:latin typeface="Arial Black"/>
              </a:rPr>
              <a:t>Easy/Quick Gateway Registration for Field Techs</a:t>
            </a:r>
          </a:p>
          <a:p>
            <a:pPr marL="285750" indent="-285750">
              <a:spcAft>
                <a:spcPts val="400"/>
              </a:spcAft>
              <a:buFont typeface="Arial" panose="020B0604020202020204" pitchFamily="34" charset="0"/>
              <a:buChar char="•"/>
              <a:defRPr/>
            </a:pPr>
            <a:r>
              <a:rPr kumimoji="0" lang="en-US" sz="1100" b="1" i="0" u="none" strike="noStrike" kern="1200" cap="none" spc="0" normalizeH="0" baseline="0" noProof="0">
                <a:ln>
                  <a:noFill/>
                </a:ln>
                <a:solidFill>
                  <a:prstClr val="black"/>
                </a:solidFill>
                <a:effectLst/>
                <a:uLnTx/>
                <a:uFillTx/>
                <a:latin typeface="Arial Black"/>
                <a:ea typeface="+mn-ea"/>
                <a:cs typeface="+mn-cs"/>
              </a:rPr>
              <a:t>Pre-Checks &amp; Diagnostic Logs </a:t>
            </a:r>
            <a:r>
              <a:rPr lang="en-US" sz="1100">
                <a:solidFill>
                  <a:prstClr val="black"/>
                </a:solidFill>
                <a:latin typeface="Arial Black"/>
              </a:rPr>
              <a:t>– </a:t>
            </a:r>
            <a:r>
              <a:rPr lang="en-US" sz="800" b="0" i="1">
                <a:solidFill>
                  <a:prstClr val="black"/>
                </a:solidFill>
                <a:latin typeface="Arial Black"/>
              </a:rPr>
              <a:t>Quick Troubleshooting for Field Techs</a:t>
            </a:r>
            <a:endParaRPr lang="en-US" sz="1050">
              <a:solidFill>
                <a:prstClr val="black"/>
              </a:solidFill>
              <a:latin typeface="Arial Black"/>
            </a:endParaRPr>
          </a:p>
          <a:p>
            <a:pPr marL="285750" marR="0" lvl="0" indent="-285750"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lang="en-US" sz="1050">
                <a:solidFill>
                  <a:prstClr val="black"/>
                </a:solidFill>
                <a:latin typeface="Arial Black"/>
              </a:rPr>
              <a:t>Remote Connectivity – </a:t>
            </a:r>
            <a:r>
              <a:rPr lang="en-US" sz="800" i="1">
                <a:solidFill>
                  <a:prstClr val="black"/>
                </a:solidFill>
                <a:latin typeface="Arial Black"/>
              </a:rPr>
              <a:t>Remote Troubleshooting</a:t>
            </a:r>
          </a:p>
          <a:p>
            <a:pPr marL="285750" indent="-285750">
              <a:spcAft>
                <a:spcPts val="400"/>
              </a:spcAft>
              <a:buFont typeface="Arial" panose="020B0604020202020204" pitchFamily="34" charset="0"/>
              <a:buChar char="•"/>
              <a:defRPr/>
            </a:pPr>
            <a:r>
              <a:rPr lang="en-US" sz="1050">
                <a:solidFill>
                  <a:prstClr val="black"/>
                </a:solidFill>
                <a:latin typeface="Arial Black"/>
              </a:rPr>
              <a:t>BMS Information Collection – </a:t>
            </a:r>
            <a:r>
              <a:rPr lang="en-US" sz="800" i="1">
                <a:solidFill>
                  <a:prstClr val="black"/>
                </a:solidFill>
                <a:latin typeface="Arial Black"/>
              </a:rPr>
              <a:t>Telemetry Points, History, Alarms, Schedules &amp; logs</a:t>
            </a:r>
            <a:endParaRPr lang="en-US" sz="1050" i="1">
              <a:solidFill>
                <a:prstClr val="black"/>
              </a:solidFill>
              <a:latin typeface="Arial Black"/>
            </a:endParaRPr>
          </a:p>
          <a:p>
            <a:pPr marL="285750" marR="0" lvl="0" indent="-285750"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endParaRPr lang="en-US" sz="1050" i="1">
              <a:solidFill>
                <a:prstClr val="black"/>
              </a:solidFill>
              <a:latin typeface="Arial Black"/>
            </a:endParaRPr>
          </a:p>
        </p:txBody>
      </p:sp>
      <p:pic>
        <p:nvPicPr>
          <p:cNvPr id="49" name="Graphic 48" descr="Computer with solid fill">
            <a:extLst>
              <a:ext uri="{FF2B5EF4-FFF2-40B4-BE49-F238E27FC236}">
                <a16:creationId xmlns:a16="http://schemas.microsoft.com/office/drawing/2014/main" id="{3CB65EF9-86E6-5A9E-ABE3-F7A70DDB3A7C}"/>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6228957" y="2364747"/>
            <a:ext cx="1289433" cy="1289433"/>
          </a:xfrm>
          <a:prstGeom prst="rect">
            <a:avLst/>
          </a:prstGeom>
        </p:spPr>
      </p:pic>
      <p:sp>
        <p:nvSpPr>
          <p:cNvPr id="50" name="TextBox 49">
            <a:extLst>
              <a:ext uri="{FF2B5EF4-FFF2-40B4-BE49-F238E27FC236}">
                <a16:creationId xmlns:a16="http://schemas.microsoft.com/office/drawing/2014/main" id="{3C545870-E01F-3090-2493-67A669E87A00}"/>
              </a:ext>
            </a:extLst>
          </p:cNvPr>
          <p:cNvSpPr txBox="1">
            <a:spLocks noGrp="1" noRot="1" noMove="1" noResize="1" noEditPoints="1" noAdjustHandles="1" noChangeArrowheads="1" noChangeShapeType="1"/>
          </p:cNvSpPr>
          <p:nvPr/>
        </p:nvSpPr>
        <p:spPr>
          <a:xfrm>
            <a:off x="6479328" y="2780137"/>
            <a:ext cx="442911" cy="276999"/>
          </a:xfrm>
          <a:prstGeom prst="rect">
            <a:avLst/>
          </a:prstGeom>
          <a:noFill/>
        </p:spPr>
        <p:txBody>
          <a:bodyPr wrap="square" lIns="0" tIns="0" rIns="0" bIns="0" rtlCol="0">
            <a:spAutoFit/>
          </a:bodyPr>
          <a:lstStyle/>
          <a:p>
            <a:pPr algn="l"/>
            <a:r>
              <a:rPr lang="en-US"/>
              <a:t>N4</a:t>
            </a:r>
          </a:p>
        </p:txBody>
      </p:sp>
      <p:sp>
        <p:nvSpPr>
          <p:cNvPr id="51" name="Rectangle 50">
            <a:extLst>
              <a:ext uri="{FF2B5EF4-FFF2-40B4-BE49-F238E27FC236}">
                <a16:creationId xmlns:a16="http://schemas.microsoft.com/office/drawing/2014/main" id="{6FD6762B-E448-8CA2-1EF5-0A70E7CD1518}"/>
              </a:ext>
            </a:extLst>
          </p:cNvPr>
          <p:cNvSpPr>
            <a:spLocks noGrp="1" noRot="1" noMove="1" noResize="1" noEditPoints="1" noAdjustHandles="1" noChangeArrowheads="1" noChangeShapeType="1"/>
          </p:cNvSpPr>
          <p:nvPr/>
        </p:nvSpPr>
        <p:spPr>
          <a:xfrm>
            <a:off x="6007652" y="2364747"/>
            <a:ext cx="1684910" cy="1366329"/>
          </a:xfrm>
          <a:prstGeom prst="rect">
            <a:avLst/>
          </a:prstGeom>
          <a:noFill/>
          <a:ln>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tx1"/>
              </a:solidFill>
            </a:endParaRPr>
          </a:p>
        </p:txBody>
      </p:sp>
      <p:pic>
        <p:nvPicPr>
          <p:cNvPr id="52" name="Graphic 51" descr="Comment Fire with solid fill">
            <a:extLst>
              <a:ext uri="{FF2B5EF4-FFF2-40B4-BE49-F238E27FC236}">
                <a16:creationId xmlns:a16="http://schemas.microsoft.com/office/drawing/2014/main" id="{C2623DD4-B2A1-A7FF-005B-28BAAF96B6FE}"/>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63604" y="3872340"/>
            <a:ext cx="914400" cy="914400"/>
          </a:xfrm>
          <a:prstGeom prst="rect">
            <a:avLst/>
          </a:prstGeom>
        </p:spPr>
      </p:pic>
      <p:cxnSp>
        <p:nvCxnSpPr>
          <p:cNvPr id="53" name="Straight Connector 52">
            <a:extLst>
              <a:ext uri="{FF2B5EF4-FFF2-40B4-BE49-F238E27FC236}">
                <a16:creationId xmlns:a16="http://schemas.microsoft.com/office/drawing/2014/main" id="{39473368-CC51-5DF7-6E8D-AA97D0426A21}"/>
              </a:ext>
            </a:extLst>
          </p:cNvPr>
          <p:cNvCxnSpPr>
            <a:cxnSpLocks noGrp="1" noRot="1" noMove="1" noResize="1" noEditPoints="1" noAdjustHandles="1" noChangeArrowheads="1" noChangeShapeType="1"/>
          </p:cNvCxnSpPr>
          <p:nvPr/>
        </p:nvCxnSpPr>
        <p:spPr>
          <a:xfrm>
            <a:off x="9554978" y="2364747"/>
            <a:ext cx="0" cy="4270671"/>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8CD0419B-128A-7CF5-3678-9EEE5D73C884}"/>
              </a:ext>
            </a:extLst>
          </p:cNvPr>
          <p:cNvSpPr txBox="1">
            <a:spLocks noGrp="1" noRot="1" noMove="1" noResize="1" noEditPoints="1" noAdjustHandles="1" noChangeArrowheads="1" noChangeShapeType="1"/>
          </p:cNvSpPr>
          <p:nvPr/>
        </p:nvSpPr>
        <p:spPr>
          <a:xfrm>
            <a:off x="6404490" y="3453278"/>
            <a:ext cx="881652" cy="169277"/>
          </a:xfrm>
          <a:prstGeom prst="rect">
            <a:avLst/>
          </a:prstGeom>
          <a:noFill/>
        </p:spPr>
        <p:txBody>
          <a:bodyPr wrap="none" lIns="0" tIns="0" rIns="0" bIns="0" rtlCol="0">
            <a:spAutoFit/>
          </a:bodyPr>
          <a:lstStyle/>
          <a:p>
            <a:pPr algn="l"/>
            <a:r>
              <a:rPr lang="en-US" sz="1100"/>
              <a:t>N4 Supervisor </a:t>
            </a:r>
          </a:p>
        </p:txBody>
      </p:sp>
      <p:cxnSp>
        <p:nvCxnSpPr>
          <p:cNvPr id="55" name="Straight Arrow Connector 54">
            <a:extLst>
              <a:ext uri="{FF2B5EF4-FFF2-40B4-BE49-F238E27FC236}">
                <a16:creationId xmlns:a16="http://schemas.microsoft.com/office/drawing/2014/main" id="{2E773580-C11D-DF54-0D03-AC6CB7ADF7BA}"/>
              </a:ext>
            </a:extLst>
          </p:cNvPr>
          <p:cNvCxnSpPr>
            <a:cxnSpLocks noGrp="1" noRot="1" noMove="1" noResize="1" noEditPoints="1" noAdjustHandles="1" noChangeArrowheads="1" noChangeShapeType="1"/>
          </p:cNvCxnSpPr>
          <p:nvPr/>
        </p:nvCxnSpPr>
        <p:spPr>
          <a:xfrm>
            <a:off x="7286142" y="3322037"/>
            <a:ext cx="911250" cy="960033"/>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65721BEA-BFF2-FB09-A122-A9002B3ED489}"/>
              </a:ext>
            </a:extLst>
          </p:cNvPr>
          <p:cNvSpPr txBox="1">
            <a:spLocks noGrp="1" noRot="1" noMove="1" noResize="1" noEditPoints="1" noAdjustHandles="1" noChangeArrowheads="1" noChangeShapeType="1"/>
          </p:cNvSpPr>
          <p:nvPr/>
        </p:nvSpPr>
        <p:spPr>
          <a:xfrm>
            <a:off x="8227305" y="3820377"/>
            <a:ext cx="652423" cy="169277"/>
          </a:xfrm>
          <a:prstGeom prst="rect">
            <a:avLst/>
          </a:prstGeom>
          <a:noFill/>
        </p:spPr>
        <p:txBody>
          <a:bodyPr wrap="none" lIns="0" tIns="0" rIns="0" bIns="0" rtlCol="0">
            <a:spAutoFit/>
          </a:bodyPr>
          <a:lstStyle/>
          <a:p>
            <a:pPr algn="l"/>
            <a:r>
              <a:rPr lang="en-US" sz="1100"/>
              <a:t>IT Firewall</a:t>
            </a:r>
          </a:p>
        </p:txBody>
      </p:sp>
      <p:pic>
        <p:nvPicPr>
          <p:cNvPr id="57" name="Graphic 56" descr="Cloud outline">
            <a:extLst>
              <a:ext uri="{FF2B5EF4-FFF2-40B4-BE49-F238E27FC236}">
                <a16:creationId xmlns:a16="http://schemas.microsoft.com/office/drawing/2014/main" id="{E99F3E41-4875-D5C2-1046-23CC678FC056}"/>
              </a:ext>
            </a:extLst>
          </p:cNvPr>
          <p:cNvPicPr>
            <a:picLocks noGrp="1" noRot="1" noChangeAspect="1" noMove="1" noResize="1" noEditPoints="1" noAdjustHandles="1" noChangeArrowheads="1" noChangeShapeType="1" noCrop="1"/>
          </p:cNvPicPr>
          <p:nvPr/>
        </p:nvPicPr>
        <p:blipFill>
          <a:blip r:embed="rId7">
            <a:extLst>
              <a:ext uri="{96DAC541-7B7A-43D3-8B79-37D633B846F1}">
                <asvg:svgBlip xmlns:asvg="http://schemas.microsoft.com/office/drawing/2016/SVG/main" r:embed="rId8"/>
              </a:ext>
            </a:extLst>
          </a:blip>
          <a:stretch>
            <a:fillRect/>
          </a:stretch>
        </p:blipFill>
        <p:spPr>
          <a:xfrm>
            <a:off x="10072545" y="3675577"/>
            <a:ext cx="914400" cy="914400"/>
          </a:xfrm>
          <a:prstGeom prst="rect">
            <a:avLst/>
          </a:prstGeom>
        </p:spPr>
      </p:pic>
      <p:cxnSp>
        <p:nvCxnSpPr>
          <p:cNvPr id="58" name="Straight Arrow Connector 57">
            <a:extLst>
              <a:ext uri="{FF2B5EF4-FFF2-40B4-BE49-F238E27FC236}">
                <a16:creationId xmlns:a16="http://schemas.microsoft.com/office/drawing/2014/main" id="{A367EE48-3400-3BBF-4C2B-D274D3C11765}"/>
              </a:ext>
            </a:extLst>
          </p:cNvPr>
          <p:cNvCxnSpPr>
            <a:cxnSpLocks noGrp="1" noRot="1" noMove="1" noResize="1" noEditPoints="1" noAdjustHandles="1" noChangeArrowheads="1" noChangeShapeType="1"/>
          </p:cNvCxnSpPr>
          <p:nvPr/>
        </p:nvCxnSpPr>
        <p:spPr>
          <a:xfrm>
            <a:off x="8853711" y="4243621"/>
            <a:ext cx="1218834"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341CFED9-7594-6F00-FBB7-8CDF4141FEF5}"/>
              </a:ext>
            </a:extLst>
          </p:cNvPr>
          <p:cNvSpPr txBox="1">
            <a:spLocks noGrp="1" noRot="1" noMove="1" noResize="1" noEditPoints="1" noAdjustHandles="1" noChangeArrowheads="1" noChangeShapeType="1"/>
          </p:cNvSpPr>
          <p:nvPr/>
        </p:nvSpPr>
        <p:spPr>
          <a:xfrm>
            <a:off x="7841653" y="2252834"/>
            <a:ext cx="1245534" cy="169277"/>
          </a:xfrm>
          <a:prstGeom prst="rect">
            <a:avLst/>
          </a:prstGeom>
          <a:noFill/>
        </p:spPr>
        <p:txBody>
          <a:bodyPr wrap="none" lIns="0" tIns="0" rIns="0" bIns="0" rtlCol="0">
            <a:spAutoFit/>
          </a:bodyPr>
          <a:lstStyle/>
          <a:p>
            <a:pPr algn="l"/>
            <a:r>
              <a:rPr lang="en-US" sz="1100" b="1">
                <a:solidFill>
                  <a:srgbClr val="0070C0"/>
                </a:solidFill>
              </a:rPr>
              <a:t>On Premises/Edge</a:t>
            </a:r>
          </a:p>
        </p:txBody>
      </p:sp>
      <p:sp>
        <p:nvSpPr>
          <p:cNvPr id="60" name="TextBox 59">
            <a:extLst>
              <a:ext uri="{FF2B5EF4-FFF2-40B4-BE49-F238E27FC236}">
                <a16:creationId xmlns:a16="http://schemas.microsoft.com/office/drawing/2014/main" id="{9F2B3E3B-0DF3-C356-2555-22A7248F4AE7}"/>
              </a:ext>
            </a:extLst>
          </p:cNvPr>
          <p:cNvSpPr txBox="1">
            <a:spLocks noGrp="1" noRot="1" noMove="1" noResize="1" noEditPoints="1" noAdjustHandles="1" noChangeArrowheads="1" noChangeShapeType="1"/>
          </p:cNvSpPr>
          <p:nvPr/>
        </p:nvSpPr>
        <p:spPr>
          <a:xfrm>
            <a:off x="9850954" y="3152760"/>
            <a:ext cx="1801775" cy="169277"/>
          </a:xfrm>
          <a:prstGeom prst="rect">
            <a:avLst/>
          </a:prstGeom>
          <a:noFill/>
        </p:spPr>
        <p:txBody>
          <a:bodyPr wrap="none" lIns="0" tIns="0" rIns="0" bIns="0" rtlCol="0">
            <a:spAutoFit/>
          </a:bodyPr>
          <a:lstStyle/>
          <a:p>
            <a:pPr algn="l"/>
            <a:r>
              <a:rPr lang="en-US" sz="1100" b="1">
                <a:solidFill>
                  <a:srgbClr val="0070C0"/>
                </a:solidFill>
              </a:rPr>
              <a:t>On Honeywell Forge Cloud</a:t>
            </a:r>
          </a:p>
        </p:txBody>
      </p:sp>
      <p:sp>
        <p:nvSpPr>
          <p:cNvPr id="61" name="TextBox 60">
            <a:extLst>
              <a:ext uri="{FF2B5EF4-FFF2-40B4-BE49-F238E27FC236}">
                <a16:creationId xmlns:a16="http://schemas.microsoft.com/office/drawing/2014/main" id="{45F1EFEF-C452-6B75-C076-4536AB713A95}"/>
              </a:ext>
            </a:extLst>
          </p:cNvPr>
          <p:cNvSpPr txBox="1">
            <a:spLocks noGrp="1" noRot="1" noMove="1" noResize="1" noEditPoints="1" noAdjustHandles="1" noChangeArrowheads="1" noChangeShapeType="1"/>
          </p:cNvSpPr>
          <p:nvPr/>
        </p:nvSpPr>
        <p:spPr>
          <a:xfrm>
            <a:off x="9897827" y="4622704"/>
            <a:ext cx="1881925" cy="677108"/>
          </a:xfrm>
          <a:prstGeom prst="rect">
            <a:avLst/>
          </a:prstGeom>
          <a:noFill/>
        </p:spPr>
        <p:txBody>
          <a:bodyPr wrap="none" lIns="0" tIns="0" rIns="0" bIns="0" rtlCol="0">
            <a:spAutoFit/>
          </a:bodyPr>
          <a:lstStyle/>
          <a:p>
            <a:pPr algn="l"/>
            <a:r>
              <a:rPr lang="en-US" sz="1100"/>
              <a:t>Various Honeywell Forge </a:t>
            </a:r>
          </a:p>
          <a:p>
            <a:pPr algn="l"/>
            <a:r>
              <a:rPr lang="en-US" sz="1100"/>
              <a:t>SaaS Applications to improve </a:t>
            </a:r>
          </a:p>
          <a:p>
            <a:pPr algn="l"/>
            <a:r>
              <a:rPr lang="en-US" sz="1100"/>
              <a:t>Operational Efficiency &amp; </a:t>
            </a:r>
          </a:p>
          <a:p>
            <a:pPr algn="l"/>
            <a:r>
              <a:rPr lang="en-US" sz="1100"/>
              <a:t>Energy Efficiency</a:t>
            </a:r>
          </a:p>
        </p:txBody>
      </p:sp>
      <p:sp>
        <p:nvSpPr>
          <p:cNvPr id="62" name="TextBox 61">
            <a:extLst>
              <a:ext uri="{FF2B5EF4-FFF2-40B4-BE49-F238E27FC236}">
                <a16:creationId xmlns:a16="http://schemas.microsoft.com/office/drawing/2014/main" id="{3B10D3A9-8AB5-3592-051F-F68AC2677CD5}"/>
              </a:ext>
            </a:extLst>
          </p:cNvPr>
          <p:cNvSpPr txBox="1">
            <a:spLocks noGrp="1" noRot="1" noMove="1" noResize="1" noEditPoints="1" noAdjustHandles="1" noChangeArrowheads="1" noChangeShapeType="1"/>
          </p:cNvSpPr>
          <p:nvPr/>
        </p:nvSpPr>
        <p:spPr>
          <a:xfrm>
            <a:off x="8930105" y="4062652"/>
            <a:ext cx="578685" cy="169277"/>
          </a:xfrm>
          <a:prstGeom prst="rect">
            <a:avLst/>
          </a:prstGeom>
          <a:noFill/>
        </p:spPr>
        <p:txBody>
          <a:bodyPr wrap="none" lIns="0" tIns="0" rIns="0" bIns="0" rtlCol="0">
            <a:spAutoFit/>
          </a:bodyPr>
          <a:lstStyle/>
          <a:p>
            <a:pPr algn="l"/>
            <a:r>
              <a:rPr lang="en-US" sz="1100"/>
              <a:t>https 443</a:t>
            </a:r>
          </a:p>
        </p:txBody>
      </p:sp>
      <p:sp>
        <p:nvSpPr>
          <p:cNvPr id="63" name="TextBox 62">
            <a:extLst>
              <a:ext uri="{FF2B5EF4-FFF2-40B4-BE49-F238E27FC236}">
                <a16:creationId xmlns:a16="http://schemas.microsoft.com/office/drawing/2014/main" id="{8FCDA7B6-458D-2F61-A7E1-9DD5A1EB4336}"/>
              </a:ext>
            </a:extLst>
          </p:cNvPr>
          <p:cNvSpPr txBox="1">
            <a:spLocks noGrp="1" noRot="1" noMove="1" noResize="1" noEditPoints="1" noAdjustHandles="1" noChangeArrowheads="1" noChangeShapeType="1"/>
          </p:cNvSpPr>
          <p:nvPr/>
        </p:nvSpPr>
        <p:spPr>
          <a:xfrm>
            <a:off x="9850954" y="3334519"/>
            <a:ext cx="1253548" cy="484748"/>
          </a:xfrm>
          <a:prstGeom prst="rect">
            <a:avLst/>
          </a:prstGeom>
          <a:noFill/>
        </p:spPr>
        <p:txBody>
          <a:bodyPr wrap="none" lIns="0" tIns="0" rIns="0" bIns="0" rtlCol="0">
            <a:spAutoFit/>
          </a:bodyPr>
          <a:lstStyle/>
          <a:p>
            <a:pPr marL="171450" indent="-171450" algn="l">
              <a:buFont typeface="Arial" panose="020B0604020202020204" pitchFamily="34" charset="0"/>
              <a:buChar char="•"/>
            </a:pPr>
            <a:r>
              <a:rPr lang="en-US" sz="1050" b="1">
                <a:solidFill>
                  <a:srgbClr val="0070C0"/>
                </a:solidFill>
              </a:rPr>
              <a:t>US Data Center</a:t>
            </a:r>
          </a:p>
          <a:p>
            <a:pPr marL="171450" indent="-171450" algn="l">
              <a:buFont typeface="Arial" panose="020B0604020202020204" pitchFamily="34" charset="0"/>
              <a:buChar char="•"/>
            </a:pPr>
            <a:r>
              <a:rPr lang="en-US" sz="1050" b="1">
                <a:solidFill>
                  <a:srgbClr val="0070C0"/>
                </a:solidFill>
              </a:rPr>
              <a:t>EU Data Center</a:t>
            </a:r>
          </a:p>
          <a:p>
            <a:pPr marL="171450" indent="-171450" algn="l">
              <a:buFont typeface="Arial" panose="020B0604020202020204" pitchFamily="34" charset="0"/>
              <a:buChar char="•"/>
            </a:pPr>
            <a:r>
              <a:rPr lang="en-US" sz="1050" b="1">
                <a:solidFill>
                  <a:srgbClr val="0070C0"/>
                </a:solidFill>
              </a:rPr>
              <a:t>UAE Data Center</a:t>
            </a:r>
          </a:p>
        </p:txBody>
      </p:sp>
      <p:sp>
        <p:nvSpPr>
          <p:cNvPr id="64" name="Rectangle 63">
            <a:extLst>
              <a:ext uri="{FF2B5EF4-FFF2-40B4-BE49-F238E27FC236}">
                <a16:creationId xmlns:a16="http://schemas.microsoft.com/office/drawing/2014/main" id="{3F1FAB28-D889-BF4C-8EE2-094B15EF1622}"/>
              </a:ext>
            </a:extLst>
          </p:cNvPr>
          <p:cNvSpPr>
            <a:spLocks noGrp="1" noRot="1" noMove="1" noResize="1" noEditPoints="1" noAdjustHandles="1" noChangeArrowheads="1" noChangeShapeType="1"/>
          </p:cNvSpPr>
          <p:nvPr/>
        </p:nvSpPr>
        <p:spPr>
          <a:xfrm>
            <a:off x="5882708" y="2203594"/>
            <a:ext cx="5897044" cy="454474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67">
            <a:extLst>
              <a:ext uri="{FF2B5EF4-FFF2-40B4-BE49-F238E27FC236}">
                <a16:creationId xmlns:a16="http://schemas.microsoft.com/office/drawing/2014/main" id="{6EDACF2E-FD24-0057-72E2-12616DBAC1DF}"/>
              </a:ext>
            </a:extLst>
          </p:cNvPr>
          <p:cNvPicPr>
            <a:picLocks noGrp="1" noRot="1" noChangeAspect="1" noMove="1" noResize="1" noEditPoints="1" noAdjustHandles="1" noChangeArrowheads="1" noChangeShapeType="1" noCrop="1"/>
          </p:cNvPicPr>
          <p:nvPr/>
        </p:nvPicPr>
        <p:blipFill>
          <a:blip r:embed="rId9"/>
          <a:stretch>
            <a:fillRect/>
          </a:stretch>
        </p:blipFill>
        <p:spPr>
          <a:xfrm>
            <a:off x="6357433" y="5476015"/>
            <a:ext cx="993299" cy="923545"/>
          </a:xfrm>
          <a:prstGeom prst="rect">
            <a:avLst/>
          </a:prstGeom>
        </p:spPr>
      </p:pic>
      <p:sp>
        <p:nvSpPr>
          <p:cNvPr id="70" name="Rectangle 69">
            <a:extLst>
              <a:ext uri="{FF2B5EF4-FFF2-40B4-BE49-F238E27FC236}">
                <a16:creationId xmlns:a16="http://schemas.microsoft.com/office/drawing/2014/main" id="{44702A49-D22A-45D3-FC71-13934F1FC598}"/>
              </a:ext>
            </a:extLst>
          </p:cNvPr>
          <p:cNvSpPr>
            <a:spLocks noGrp="1" noRot="1" noMove="1" noResize="1" noEditPoints="1" noAdjustHandles="1" noChangeArrowheads="1" noChangeShapeType="1"/>
          </p:cNvSpPr>
          <p:nvPr/>
        </p:nvSpPr>
        <p:spPr>
          <a:xfrm>
            <a:off x="6035306" y="3957061"/>
            <a:ext cx="1657256" cy="1282299"/>
          </a:xfrm>
          <a:prstGeom prst="rect">
            <a:avLst/>
          </a:prstGeom>
          <a:noFill/>
          <a:ln>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tx1"/>
              </a:solidFill>
            </a:endParaRPr>
          </a:p>
        </p:txBody>
      </p:sp>
      <p:sp>
        <p:nvSpPr>
          <p:cNvPr id="72" name="Rectangle 71">
            <a:extLst>
              <a:ext uri="{FF2B5EF4-FFF2-40B4-BE49-F238E27FC236}">
                <a16:creationId xmlns:a16="http://schemas.microsoft.com/office/drawing/2014/main" id="{A1F5ED79-D48A-943B-B6CE-DF056198B553}"/>
              </a:ext>
            </a:extLst>
          </p:cNvPr>
          <p:cNvSpPr>
            <a:spLocks noGrp="1" noRot="1" noMove="1" noResize="1" noEditPoints="1" noAdjustHandles="1" noChangeArrowheads="1" noChangeShapeType="1"/>
          </p:cNvSpPr>
          <p:nvPr/>
        </p:nvSpPr>
        <p:spPr>
          <a:xfrm>
            <a:off x="6061587" y="5353119"/>
            <a:ext cx="1657256" cy="1282299"/>
          </a:xfrm>
          <a:prstGeom prst="rect">
            <a:avLst/>
          </a:prstGeom>
          <a:noFill/>
          <a:ln>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tx1"/>
              </a:solidFill>
            </a:endParaRPr>
          </a:p>
        </p:txBody>
      </p:sp>
      <p:pic>
        <p:nvPicPr>
          <p:cNvPr id="74" name="Picture 73">
            <a:extLst>
              <a:ext uri="{FF2B5EF4-FFF2-40B4-BE49-F238E27FC236}">
                <a16:creationId xmlns:a16="http://schemas.microsoft.com/office/drawing/2014/main" id="{D73734B8-4471-27BD-1427-AAE5ADC36ECC}"/>
              </a:ext>
            </a:extLst>
          </p:cNvPr>
          <p:cNvPicPr>
            <a:picLocks noGrp="1" noRot="1" noChangeAspect="1" noMove="1" noResize="1" noEditPoints="1" noAdjustHandles="1" noChangeArrowheads="1" noChangeShapeType="1" noCrop="1"/>
          </p:cNvPicPr>
          <p:nvPr/>
        </p:nvPicPr>
        <p:blipFill>
          <a:blip r:embed="rId10"/>
          <a:stretch>
            <a:fillRect/>
          </a:stretch>
        </p:blipFill>
        <p:spPr>
          <a:xfrm>
            <a:off x="6317737" y="3998410"/>
            <a:ext cx="1044150" cy="955114"/>
          </a:xfrm>
          <a:prstGeom prst="rect">
            <a:avLst/>
          </a:prstGeom>
        </p:spPr>
      </p:pic>
      <p:cxnSp>
        <p:nvCxnSpPr>
          <p:cNvPr id="75" name="Straight Arrow Connector 74">
            <a:extLst>
              <a:ext uri="{FF2B5EF4-FFF2-40B4-BE49-F238E27FC236}">
                <a16:creationId xmlns:a16="http://schemas.microsoft.com/office/drawing/2014/main" id="{AA165010-4C43-7CED-7E30-A08F873955DC}"/>
              </a:ext>
            </a:extLst>
          </p:cNvPr>
          <p:cNvCxnSpPr>
            <a:cxnSpLocks noGrp="1" noRot="1" noMove="1" noResize="1" noEditPoints="1" noAdjustHandles="1" noChangeArrowheads="1" noChangeShapeType="1"/>
            <a:stCxn id="74" idx="3"/>
          </p:cNvCxnSpPr>
          <p:nvPr/>
        </p:nvCxnSpPr>
        <p:spPr>
          <a:xfrm flipV="1">
            <a:off x="7361887" y="4280699"/>
            <a:ext cx="831753" cy="195268"/>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0E618FD1-3E71-5A4F-AECA-4B854A224FAC}"/>
              </a:ext>
            </a:extLst>
          </p:cNvPr>
          <p:cNvCxnSpPr>
            <a:cxnSpLocks noGrp="1" noRot="1" noMove="1" noResize="1" noEditPoints="1" noAdjustHandles="1" noChangeArrowheads="1" noChangeShapeType="1"/>
            <a:stCxn id="68" idx="3"/>
          </p:cNvCxnSpPr>
          <p:nvPr/>
        </p:nvCxnSpPr>
        <p:spPr>
          <a:xfrm flipV="1">
            <a:off x="7350732" y="4271943"/>
            <a:ext cx="842908" cy="1665845"/>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2BEF304A-512F-AB6A-CD8E-7ADF6EFB2311}"/>
              </a:ext>
            </a:extLst>
          </p:cNvPr>
          <p:cNvSpPr txBox="1">
            <a:spLocks noGrp="1" noRot="1" noMove="1" noResize="1" noEditPoints="1" noAdjustHandles="1" noChangeArrowheads="1" noChangeShapeType="1"/>
          </p:cNvSpPr>
          <p:nvPr/>
        </p:nvSpPr>
        <p:spPr>
          <a:xfrm>
            <a:off x="6527769" y="5012979"/>
            <a:ext cx="607539" cy="169277"/>
          </a:xfrm>
          <a:prstGeom prst="rect">
            <a:avLst/>
          </a:prstGeom>
          <a:noFill/>
        </p:spPr>
        <p:txBody>
          <a:bodyPr wrap="none" lIns="0" tIns="0" rIns="0" bIns="0" rtlCol="0">
            <a:spAutoFit/>
          </a:bodyPr>
          <a:lstStyle/>
          <a:p>
            <a:pPr algn="l"/>
            <a:r>
              <a:rPr lang="en-US" sz="1100"/>
              <a:t>JACE9000</a:t>
            </a:r>
          </a:p>
        </p:txBody>
      </p:sp>
      <p:sp>
        <p:nvSpPr>
          <p:cNvPr id="82" name="TextBox 81">
            <a:extLst>
              <a:ext uri="{FF2B5EF4-FFF2-40B4-BE49-F238E27FC236}">
                <a16:creationId xmlns:a16="http://schemas.microsoft.com/office/drawing/2014/main" id="{11B6330D-4F2B-3288-891E-252C32B72A4D}"/>
              </a:ext>
            </a:extLst>
          </p:cNvPr>
          <p:cNvSpPr txBox="1">
            <a:spLocks noGrp="1" noRot="1" noMove="1" noResize="1" noEditPoints="1" noAdjustHandles="1" noChangeArrowheads="1" noChangeShapeType="1"/>
          </p:cNvSpPr>
          <p:nvPr/>
        </p:nvSpPr>
        <p:spPr>
          <a:xfrm>
            <a:off x="6193754" y="6399560"/>
            <a:ext cx="1498808" cy="169277"/>
          </a:xfrm>
          <a:prstGeom prst="rect">
            <a:avLst/>
          </a:prstGeom>
          <a:noFill/>
        </p:spPr>
        <p:txBody>
          <a:bodyPr wrap="none" lIns="0" tIns="0" rIns="0" bIns="0" rtlCol="0">
            <a:spAutoFit/>
          </a:bodyPr>
          <a:lstStyle/>
          <a:p>
            <a:pPr algn="l"/>
            <a:r>
              <a:rPr lang="en-US" sz="1100"/>
              <a:t>Optimizer Adv Controller</a:t>
            </a:r>
          </a:p>
        </p:txBody>
      </p:sp>
      <p:sp>
        <p:nvSpPr>
          <p:cNvPr id="83" name="TextBox 82">
            <a:extLst>
              <a:ext uri="{FF2B5EF4-FFF2-40B4-BE49-F238E27FC236}">
                <a16:creationId xmlns:a16="http://schemas.microsoft.com/office/drawing/2014/main" id="{1D30BBDF-2721-5DD3-0FAE-87A4CF4FA722}"/>
              </a:ext>
            </a:extLst>
          </p:cNvPr>
          <p:cNvSpPr txBox="1">
            <a:spLocks noGrp="1" noRot="1" noMove="1" noResize="1" noEditPoints="1" noAdjustHandles="1" noChangeArrowheads="1" noChangeShapeType="1"/>
          </p:cNvSpPr>
          <p:nvPr/>
        </p:nvSpPr>
        <p:spPr>
          <a:xfrm>
            <a:off x="7159494" y="2316037"/>
            <a:ext cx="520527" cy="276999"/>
          </a:xfrm>
          <a:prstGeom prst="rect">
            <a:avLst/>
          </a:prstGeom>
          <a:noFill/>
        </p:spPr>
        <p:txBody>
          <a:bodyPr wrap="none" rtlCol="0">
            <a:spAutoFit/>
          </a:bodyPr>
          <a:lstStyle/>
          <a:p>
            <a:r>
              <a:rPr lang="en-US" sz="1200"/>
              <a:t>Site1</a:t>
            </a:r>
          </a:p>
        </p:txBody>
      </p:sp>
      <p:sp>
        <p:nvSpPr>
          <p:cNvPr id="84" name="TextBox 83">
            <a:extLst>
              <a:ext uri="{FF2B5EF4-FFF2-40B4-BE49-F238E27FC236}">
                <a16:creationId xmlns:a16="http://schemas.microsoft.com/office/drawing/2014/main" id="{85350DD6-D53A-78C4-B210-1F7FF39A17D9}"/>
              </a:ext>
            </a:extLst>
          </p:cNvPr>
          <p:cNvSpPr txBox="1">
            <a:spLocks noGrp="1" noRot="1" noMove="1" noResize="1" noEditPoints="1" noAdjustHandles="1" noChangeArrowheads="1" noChangeShapeType="1"/>
          </p:cNvSpPr>
          <p:nvPr/>
        </p:nvSpPr>
        <p:spPr>
          <a:xfrm>
            <a:off x="7112817" y="3954256"/>
            <a:ext cx="552587" cy="276999"/>
          </a:xfrm>
          <a:prstGeom prst="rect">
            <a:avLst/>
          </a:prstGeom>
          <a:noFill/>
        </p:spPr>
        <p:txBody>
          <a:bodyPr wrap="none" rtlCol="0">
            <a:spAutoFit/>
          </a:bodyPr>
          <a:lstStyle/>
          <a:p>
            <a:r>
              <a:rPr lang="en-US" sz="1200"/>
              <a:t>Site 2</a:t>
            </a:r>
          </a:p>
        </p:txBody>
      </p:sp>
      <p:sp>
        <p:nvSpPr>
          <p:cNvPr id="85" name="TextBox 84">
            <a:extLst>
              <a:ext uri="{FF2B5EF4-FFF2-40B4-BE49-F238E27FC236}">
                <a16:creationId xmlns:a16="http://schemas.microsoft.com/office/drawing/2014/main" id="{E73BADC0-042A-E90C-C988-273624F211CE}"/>
              </a:ext>
            </a:extLst>
          </p:cNvPr>
          <p:cNvSpPr txBox="1">
            <a:spLocks noGrp="1" noRot="1" noMove="1" noResize="1" noEditPoints="1" noAdjustHandles="1" noChangeArrowheads="1" noChangeShapeType="1"/>
          </p:cNvSpPr>
          <p:nvPr/>
        </p:nvSpPr>
        <p:spPr>
          <a:xfrm>
            <a:off x="6946132" y="5328511"/>
            <a:ext cx="552587" cy="276999"/>
          </a:xfrm>
          <a:prstGeom prst="rect">
            <a:avLst/>
          </a:prstGeom>
          <a:noFill/>
        </p:spPr>
        <p:txBody>
          <a:bodyPr wrap="none" rtlCol="0">
            <a:spAutoFit/>
          </a:bodyPr>
          <a:lstStyle/>
          <a:p>
            <a:r>
              <a:rPr lang="en-US" sz="1200"/>
              <a:t>Site 3</a:t>
            </a:r>
          </a:p>
        </p:txBody>
      </p:sp>
    </p:spTree>
    <p:extLst>
      <p:ext uri="{BB962C8B-B14F-4D97-AF65-F5344CB8AC3E}">
        <p14:creationId xmlns:p14="http://schemas.microsoft.com/office/powerpoint/2010/main" val="5446644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BAF70C2-6801-EE9F-12E7-8D9DEB4B0078}"/>
              </a:ext>
            </a:extLst>
          </p:cNvPr>
          <p:cNvGrpSpPr>
            <a:grpSpLocks/>
          </p:cNvGrpSpPr>
          <p:nvPr/>
        </p:nvGrpSpPr>
        <p:grpSpPr>
          <a:xfrm>
            <a:off x="5491705" y="638586"/>
            <a:ext cx="6006195" cy="2772060"/>
            <a:chOff x="558838" y="1291771"/>
            <a:chExt cx="5744446" cy="2452915"/>
          </a:xfrm>
        </p:grpSpPr>
        <p:pic>
          <p:nvPicPr>
            <p:cNvPr id="5" name="Graphic 4" descr="Computer with solid fill">
              <a:extLst>
                <a:ext uri="{FF2B5EF4-FFF2-40B4-BE49-F238E27FC236}">
                  <a16:creationId xmlns:a16="http://schemas.microsoft.com/office/drawing/2014/main" id="{13C9B34F-1887-548E-D56C-C6E7A6D6BB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0143" y="1790781"/>
              <a:ext cx="1289433" cy="1289433"/>
            </a:xfrm>
            <a:prstGeom prst="rect">
              <a:avLst/>
            </a:prstGeom>
          </p:spPr>
        </p:pic>
        <p:sp>
          <p:nvSpPr>
            <p:cNvPr id="6" name="TextBox 5">
              <a:extLst>
                <a:ext uri="{FF2B5EF4-FFF2-40B4-BE49-F238E27FC236}">
                  <a16:creationId xmlns:a16="http://schemas.microsoft.com/office/drawing/2014/main" id="{D37FC341-E0D8-F1D9-3DE9-3B6E840DE5DD}"/>
                </a:ext>
              </a:extLst>
            </p:cNvPr>
            <p:cNvSpPr txBox="1">
              <a:spLocks/>
            </p:cNvSpPr>
            <p:nvPr/>
          </p:nvSpPr>
          <p:spPr>
            <a:xfrm>
              <a:off x="1030514" y="2206171"/>
              <a:ext cx="442911" cy="260392"/>
            </a:xfrm>
            <a:prstGeom prst="rect">
              <a:avLst/>
            </a:prstGeom>
            <a:noFill/>
          </p:spPr>
          <p:txBody>
            <a:bodyPr wrap="square" lIns="0" tIns="0" rIns="0" bIns="0" rtlCol="0">
              <a:spAutoFit/>
            </a:bodyPr>
            <a:lstStyle/>
            <a:p>
              <a:pPr algn="l"/>
              <a:r>
                <a:rPr lang="en-US"/>
                <a:t>EBI</a:t>
              </a:r>
            </a:p>
          </p:txBody>
        </p:sp>
        <p:sp>
          <p:nvSpPr>
            <p:cNvPr id="7" name="Rectangle 6">
              <a:extLst>
                <a:ext uri="{FF2B5EF4-FFF2-40B4-BE49-F238E27FC236}">
                  <a16:creationId xmlns:a16="http://schemas.microsoft.com/office/drawing/2014/main" id="{39D47F2F-3EE9-97BA-62A9-D39829028D79}"/>
                </a:ext>
              </a:extLst>
            </p:cNvPr>
            <p:cNvSpPr>
              <a:spLocks/>
            </p:cNvSpPr>
            <p:nvPr/>
          </p:nvSpPr>
          <p:spPr>
            <a:xfrm>
              <a:off x="558838" y="1790781"/>
              <a:ext cx="1684910" cy="1366329"/>
            </a:xfrm>
            <a:prstGeom prst="rect">
              <a:avLst/>
            </a:prstGeom>
            <a:noFill/>
            <a:ln>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tx1"/>
                </a:solidFill>
              </a:endParaRPr>
            </a:p>
          </p:txBody>
        </p:sp>
        <p:pic>
          <p:nvPicPr>
            <p:cNvPr id="8" name="Graphic 7" descr="Comment Fire with solid fill">
              <a:extLst>
                <a:ext uri="{FF2B5EF4-FFF2-40B4-BE49-F238E27FC236}">
                  <a16:creationId xmlns:a16="http://schemas.microsoft.com/office/drawing/2014/main" id="{365CBF4C-440D-9116-AA35-DA961CBD74E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87136" y="2064216"/>
              <a:ext cx="914400" cy="914400"/>
            </a:xfrm>
            <a:prstGeom prst="rect">
              <a:avLst/>
            </a:prstGeom>
          </p:spPr>
        </p:pic>
        <p:cxnSp>
          <p:nvCxnSpPr>
            <p:cNvPr id="9" name="Straight Connector 8">
              <a:extLst>
                <a:ext uri="{FF2B5EF4-FFF2-40B4-BE49-F238E27FC236}">
                  <a16:creationId xmlns:a16="http://schemas.microsoft.com/office/drawing/2014/main" id="{177AA7D3-FF56-C863-D5EF-5B1BFB175AAF}"/>
                </a:ext>
              </a:extLst>
            </p:cNvPr>
            <p:cNvCxnSpPr>
              <a:cxnSpLocks/>
            </p:cNvCxnSpPr>
            <p:nvPr/>
          </p:nvCxnSpPr>
          <p:spPr>
            <a:xfrm>
              <a:off x="4078510" y="1291771"/>
              <a:ext cx="0" cy="2452915"/>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12A43AE-B861-7267-83B0-35FAB862E126}"/>
                </a:ext>
              </a:extLst>
            </p:cNvPr>
            <p:cNvSpPr txBox="1">
              <a:spLocks/>
            </p:cNvSpPr>
            <p:nvPr/>
          </p:nvSpPr>
          <p:spPr>
            <a:xfrm>
              <a:off x="665345" y="3258282"/>
              <a:ext cx="1372171" cy="338554"/>
            </a:xfrm>
            <a:prstGeom prst="rect">
              <a:avLst/>
            </a:prstGeom>
            <a:noFill/>
          </p:spPr>
          <p:txBody>
            <a:bodyPr wrap="none" lIns="0" tIns="0" rIns="0" bIns="0" rtlCol="0">
              <a:spAutoFit/>
            </a:bodyPr>
            <a:lstStyle/>
            <a:p>
              <a:pPr algn="l"/>
              <a:r>
                <a:rPr lang="en-US" sz="1100"/>
                <a:t>EBI Supervisor </a:t>
              </a:r>
            </a:p>
            <a:p>
              <a:pPr algn="l"/>
              <a:r>
                <a:rPr lang="en-US" sz="1100"/>
                <a:t>with EBI Connect App</a:t>
              </a:r>
            </a:p>
          </p:txBody>
        </p:sp>
        <p:cxnSp>
          <p:nvCxnSpPr>
            <p:cNvPr id="11" name="Straight Arrow Connector 10">
              <a:extLst>
                <a:ext uri="{FF2B5EF4-FFF2-40B4-BE49-F238E27FC236}">
                  <a16:creationId xmlns:a16="http://schemas.microsoft.com/office/drawing/2014/main" id="{D4F4F7D7-B2C3-1D60-EC02-9EC12475B7FD}"/>
                </a:ext>
              </a:extLst>
            </p:cNvPr>
            <p:cNvCxnSpPr>
              <a:cxnSpLocks/>
            </p:cNvCxnSpPr>
            <p:nvPr/>
          </p:nvCxnSpPr>
          <p:spPr>
            <a:xfrm>
              <a:off x="2171178" y="2473946"/>
              <a:ext cx="549746"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3FC8028-B5C4-4D3F-D781-D4DEBEA83C73}"/>
                </a:ext>
              </a:extLst>
            </p:cNvPr>
            <p:cNvSpPr txBox="1">
              <a:spLocks/>
            </p:cNvSpPr>
            <p:nvPr/>
          </p:nvSpPr>
          <p:spPr>
            <a:xfrm>
              <a:off x="2724820" y="2912786"/>
              <a:ext cx="652423" cy="169277"/>
            </a:xfrm>
            <a:prstGeom prst="rect">
              <a:avLst/>
            </a:prstGeom>
            <a:noFill/>
          </p:spPr>
          <p:txBody>
            <a:bodyPr wrap="none" lIns="0" tIns="0" rIns="0" bIns="0" rtlCol="0">
              <a:spAutoFit/>
            </a:bodyPr>
            <a:lstStyle/>
            <a:p>
              <a:pPr algn="l"/>
              <a:r>
                <a:rPr lang="en-US" sz="1100"/>
                <a:t>IT Firewall</a:t>
              </a:r>
            </a:p>
          </p:txBody>
        </p:sp>
        <p:pic>
          <p:nvPicPr>
            <p:cNvPr id="13" name="Graphic 12" descr="Cloud outline">
              <a:extLst>
                <a:ext uri="{FF2B5EF4-FFF2-40B4-BE49-F238E27FC236}">
                  <a16:creationId xmlns:a16="http://schemas.microsoft.com/office/drawing/2014/main" id="{850C73B5-5CDD-021D-A0E2-D4507C9E76E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96077" y="1867453"/>
              <a:ext cx="914400" cy="914400"/>
            </a:xfrm>
            <a:prstGeom prst="rect">
              <a:avLst/>
            </a:prstGeom>
          </p:spPr>
        </p:pic>
        <p:cxnSp>
          <p:nvCxnSpPr>
            <p:cNvPr id="14" name="Straight Arrow Connector 13">
              <a:extLst>
                <a:ext uri="{FF2B5EF4-FFF2-40B4-BE49-F238E27FC236}">
                  <a16:creationId xmlns:a16="http://schemas.microsoft.com/office/drawing/2014/main" id="{4ED20820-E550-8364-CAA5-DECADB013109}"/>
                </a:ext>
              </a:extLst>
            </p:cNvPr>
            <p:cNvCxnSpPr>
              <a:cxnSpLocks/>
            </p:cNvCxnSpPr>
            <p:nvPr/>
          </p:nvCxnSpPr>
          <p:spPr>
            <a:xfrm>
              <a:off x="3377243" y="2435497"/>
              <a:ext cx="1218834"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95A0197-3650-1341-DA4E-29F534EA01A2}"/>
                </a:ext>
              </a:extLst>
            </p:cNvPr>
            <p:cNvSpPr txBox="1">
              <a:spLocks/>
            </p:cNvSpPr>
            <p:nvPr/>
          </p:nvSpPr>
          <p:spPr>
            <a:xfrm>
              <a:off x="1203115" y="1395432"/>
              <a:ext cx="1245534" cy="169277"/>
            </a:xfrm>
            <a:prstGeom prst="rect">
              <a:avLst/>
            </a:prstGeom>
            <a:noFill/>
          </p:spPr>
          <p:txBody>
            <a:bodyPr wrap="none" lIns="0" tIns="0" rIns="0" bIns="0" rtlCol="0">
              <a:spAutoFit/>
            </a:bodyPr>
            <a:lstStyle/>
            <a:p>
              <a:pPr algn="l"/>
              <a:r>
                <a:rPr lang="en-US" sz="1100" b="1">
                  <a:solidFill>
                    <a:srgbClr val="0070C0"/>
                  </a:solidFill>
                </a:rPr>
                <a:t>On Premises/Edge</a:t>
              </a:r>
            </a:p>
          </p:txBody>
        </p:sp>
        <p:sp>
          <p:nvSpPr>
            <p:cNvPr id="16" name="TextBox 15">
              <a:extLst>
                <a:ext uri="{FF2B5EF4-FFF2-40B4-BE49-F238E27FC236}">
                  <a16:creationId xmlns:a16="http://schemas.microsoft.com/office/drawing/2014/main" id="{1BD99D1C-CB4A-157D-6CF3-E344588BE9AD}"/>
                </a:ext>
              </a:extLst>
            </p:cNvPr>
            <p:cNvSpPr txBox="1">
              <a:spLocks/>
            </p:cNvSpPr>
            <p:nvPr/>
          </p:nvSpPr>
          <p:spPr>
            <a:xfrm>
              <a:off x="4374486" y="1344636"/>
              <a:ext cx="1801775" cy="169277"/>
            </a:xfrm>
            <a:prstGeom prst="rect">
              <a:avLst/>
            </a:prstGeom>
            <a:noFill/>
          </p:spPr>
          <p:txBody>
            <a:bodyPr wrap="none" lIns="0" tIns="0" rIns="0" bIns="0" rtlCol="0">
              <a:spAutoFit/>
            </a:bodyPr>
            <a:lstStyle/>
            <a:p>
              <a:pPr algn="l"/>
              <a:r>
                <a:rPr lang="en-US" sz="1100" b="1">
                  <a:solidFill>
                    <a:srgbClr val="0070C0"/>
                  </a:solidFill>
                </a:rPr>
                <a:t>On Honeywell Forge Cloud</a:t>
              </a:r>
            </a:p>
          </p:txBody>
        </p:sp>
        <p:sp>
          <p:nvSpPr>
            <p:cNvPr id="17" name="TextBox 16">
              <a:extLst>
                <a:ext uri="{FF2B5EF4-FFF2-40B4-BE49-F238E27FC236}">
                  <a16:creationId xmlns:a16="http://schemas.microsoft.com/office/drawing/2014/main" id="{B37B363C-388C-BDFB-6BEA-2902E625028B}"/>
                </a:ext>
              </a:extLst>
            </p:cNvPr>
            <p:cNvSpPr txBox="1">
              <a:spLocks/>
            </p:cNvSpPr>
            <p:nvPr/>
          </p:nvSpPr>
          <p:spPr>
            <a:xfrm>
              <a:off x="4421359" y="2814580"/>
              <a:ext cx="1881925" cy="677108"/>
            </a:xfrm>
            <a:prstGeom prst="rect">
              <a:avLst/>
            </a:prstGeom>
            <a:noFill/>
          </p:spPr>
          <p:txBody>
            <a:bodyPr wrap="none" lIns="0" tIns="0" rIns="0" bIns="0" rtlCol="0">
              <a:spAutoFit/>
            </a:bodyPr>
            <a:lstStyle/>
            <a:p>
              <a:pPr algn="l"/>
              <a:r>
                <a:rPr lang="en-US" sz="1100"/>
                <a:t>Various Honeywell Forge </a:t>
              </a:r>
            </a:p>
            <a:p>
              <a:pPr algn="l"/>
              <a:r>
                <a:rPr lang="en-US" sz="1100"/>
                <a:t>SaaS Applications to improve </a:t>
              </a:r>
            </a:p>
            <a:p>
              <a:pPr algn="l"/>
              <a:r>
                <a:rPr lang="en-US" sz="1100"/>
                <a:t>Operational Efficiency &amp; </a:t>
              </a:r>
            </a:p>
            <a:p>
              <a:pPr algn="l"/>
              <a:r>
                <a:rPr lang="en-US" sz="1100"/>
                <a:t>Energy Efficiency</a:t>
              </a:r>
            </a:p>
          </p:txBody>
        </p:sp>
        <p:sp>
          <p:nvSpPr>
            <p:cNvPr id="18" name="TextBox 17">
              <a:extLst>
                <a:ext uri="{FF2B5EF4-FFF2-40B4-BE49-F238E27FC236}">
                  <a16:creationId xmlns:a16="http://schemas.microsoft.com/office/drawing/2014/main" id="{60067175-0732-E49F-A314-D02D54A041C1}"/>
                </a:ext>
              </a:extLst>
            </p:cNvPr>
            <p:cNvSpPr txBox="1">
              <a:spLocks/>
            </p:cNvSpPr>
            <p:nvPr/>
          </p:nvSpPr>
          <p:spPr>
            <a:xfrm>
              <a:off x="3453637" y="2254528"/>
              <a:ext cx="578685" cy="169277"/>
            </a:xfrm>
            <a:prstGeom prst="rect">
              <a:avLst/>
            </a:prstGeom>
            <a:noFill/>
          </p:spPr>
          <p:txBody>
            <a:bodyPr wrap="none" lIns="0" tIns="0" rIns="0" bIns="0" rtlCol="0">
              <a:spAutoFit/>
            </a:bodyPr>
            <a:lstStyle/>
            <a:p>
              <a:pPr algn="l"/>
              <a:r>
                <a:rPr lang="en-US" sz="1100"/>
                <a:t>https 443</a:t>
              </a:r>
            </a:p>
          </p:txBody>
        </p:sp>
        <p:sp>
          <p:nvSpPr>
            <p:cNvPr id="19" name="TextBox 18">
              <a:extLst>
                <a:ext uri="{FF2B5EF4-FFF2-40B4-BE49-F238E27FC236}">
                  <a16:creationId xmlns:a16="http://schemas.microsoft.com/office/drawing/2014/main" id="{55D19308-454F-565C-D5D0-F41F05834F93}"/>
                </a:ext>
              </a:extLst>
            </p:cNvPr>
            <p:cNvSpPr txBox="1">
              <a:spLocks/>
            </p:cNvSpPr>
            <p:nvPr/>
          </p:nvSpPr>
          <p:spPr>
            <a:xfrm>
              <a:off x="4374486" y="1526395"/>
              <a:ext cx="1253548" cy="484748"/>
            </a:xfrm>
            <a:prstGeom prst="rect">
              <a:avLst/>
            </a:prstGeom>
            <a:noFill/>
          </p:spPr>
          <p:txBody>
            <a:bodyPr wrap="none" lIns="0" tIns="0" rIns="0" bIns="0" rtlCol="0">
              <a:spAutoFit/>
            </a:bodyPr>
            <a:lstStyle/>
            <a:p>
              <a:pPr marL="171450" indent="-171450" algn="l">
                <a:buFont typeface="Arial" panose="020B0604020202020204" pitchFamily="34" charset="0"/>
                <a:buChar char="•"/>
              </a:pPr>
              <a:r>
                <a:rPr lang="en-US" sz="1050" b="1">
                  <a:solidFill>
                    <a:srgbClr val="0070C0"/>
                  </a:solidFill>
                </a:rPr>
                <a:t>US Data Center</a:t>
              </a:r>
            </a:p>
            <a:p>
              <a:pPr marL="171450" indent="-171450" algn="l">
                <a:buFont typeface="Arial" panose="020B0604020202020204" pitchFamily="34" charset="0"/>
                <a:buChar char="•"/>
              </a:pPr>
              <a:r>
                <a:rPr lang="en-US" sz="1050" b="1">
                  <a:solidFill>
                    <a:srgbClr val="0070C0"/>
                  </a:solidFill>
                </a:rPr>
                <a:t>EU Data Center</a:t>
              </a:r>
            </a:p>
            <a:p>
              <a:pPr marL="171450" indent="-171450" algn="l">
                <a:buFont typeface="Arial" panose="020B0604020202020204" pitchFamily="34" charset="0"/>
                <a:buChar char="•"/>
              </a:pPr>
              <a:r>
                <a:rPr lang="en-US" sz="1050" b="1">
                  <a:solidFill>
                    <a:srgbClr val="0070C0"/>
                  </a:solidFill>
                </a:rPr>
                <a:t>UAE Data Center</a:t>
              </a:r>
            </a:p>
          </p:txBody>
        </p:sp>
      </p:grpSp>
      <p:sp>
        <p:nvSpPr>
          <p:cNvPr id="20" name="Title 2">
            <a:extLst>
              <a:ext uri="{FF2B5EF4-FFF2-40B4-BE49-F238E27FC236}">
                <a16:creationId xmlns:a16="http://schemas.microsoft.com/office/drawing/2014/main" id="{31A53325-9C66-D277-A679-E3D928995B5F}"/>
              </a:ext>
            </a:extLst>
          </p:cNvPr>
          <p:cNvSpPr txBox="1">
            <a:spLocks/>
          </p:cNvSpPr>
          <p:nvPr/>
        </p:nvSpPr>
        <p:spPr>
          <a:xfrm>
            <a:off x="111925" y="97439"/>
            <a:ext cx="6632907" cy="348804"/>
          </a:xfrm>
          <a:prstGeom prst="rect">
            <a:avLst/>
          </a:prstGeom>
        </p:spPr>
        <p:txBody>
          <a:bodyPr vert="horz" lIns="0" tIns="0" rIns="0" bIns="0" rtlCol="0" anchor="t">
            <a:noAutofit/>
          </a:bodyPr>
          <a:lstStyle>
            <a:lvl1pPr algn="l" defTabSz="914400" rtl="0" eaLnBrk="1" latinLnBrk="0" hangingPunct="1">
              <a:lnSpc>
                <a:spcPct val="80000"/>
              </a:lnSpc>
              <a:spcBef>
                <a:spcPct val="0"/>
              </a:spcBef>
              <a:buNone/>
              <a:defRPr sz="3200" kern="1200" cap="all" spc="-150" baseline="0">
                <a:solidFill>
                  <a:schemeClr val="tx1"/>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2400" b="0" i="0" u="none" strike="noStrike" kern="1200" cap="all" spc="-150" normalizeH="0" baseline="0" noProof="0">
                <a:ln>
                  <a:noFill/>
                </a:ln>
                <a:solidFill>
                  <a:prstClr val="black"/>
                </a:solidFill>
                <a:effectLst/>
                <a:uLnTx/>
                <a:uFillTx/>
                <a:latin typeface="Arial Black"/>
                <a:ea typeface="+mj-ea"/>
                <a:cs typeface="+mj-cs"/>
              </a:rPr>
              <a:t>EBI Connect App</a:t>
            </a:r>
          </a:p>
        </p:txBody>
      </p:sp>
      <p:sp>
        <p:nvSpPr>
          <p:cNvPr id="21" name="Content Placeholder 11">
            <a:extLst>
              <a:ext uri="{FF2B5EF4-FFF2-40B4-BE49-F238E27FC236}">
                <a16:creationId xmlns:a16="http://schemas.microsoft.com/office/drawing/2014/main" id="{BE4DBDDA-C433-AE5F-A166-F608FFB3D72A}"/>
              </a:ext>
            </a:extLst>
          </p:cNvPr>
          <p:cNvSpPr txBox="1">
            <a:spLocks/>
          </p:cNvSpPr>
          <p:nvPr/>
        </p:nvSpPr>
        <p:spPr>
          <a:xfrm>
            <a:off x="155027" y="505387"/>
            <a:ext cx="4220238" cy="3360443"/>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600"/>
              </a:spcAft>
              <a:buClr>
                <a:schemeClr val="accent1"/>
              </a:buClr>
              <a:buFont typeface="Honeywell Sans" panose="02010503040101060203" pitchFamily="50" charset="0"/>
              <a:buChar char="•"/>
              <a:defRPr sz="2000" kern="1200">
                <a:solidFill>
                  <a:schemeClr val="tx1"/>
                </a:solidFill>
                <a:latin typeface="+mn-lt"/>
                <a:ea typeface="+mn-ea"/>
                <a:cs typeface="+mn-cs"/>
              </a:defRPr>
            </a:lvl3pPr>
            <a:lvl4pPr marL="460375"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800"/>
              </a:spcBef>
              <a:spcAft>
                <a:spcPts val="1000"/>
              </a:spcAft>
              <a:buFont typeface="Arial" panose="020B0604020202020204" pitchFamily="34" charset="0"/>
              <a:buNone/>
              <a:defRPr sz="2400" b="1" kern="120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US" sz="1400" b="1" i="0" u="none" strike="noStrike" kern="1200" cap="none" spc="0" normalizeH="0" baseline="0" noProof="0">
                <a:ln>
                  <a:noFill/>
                </a:ln>
                <a:solidFill>
                  <a:prstClr val="black"/>
                </a:solidFill>
                <a:effectLst/>
                <a:uLnTx/>
                <a:uFillTx/>
                <a:latin typeface="Arial Black"/>
                <a:ea typeface="+mn-ea"/>
                <a:cs typeface="+mn-cs"/>
              </a:rPr>
              <a:t>Elevator Pitch</a:t>
            </a:r>
          </a:p>
          <a:p>
            <a:pPr algn="just">
              <a:lnSpc>
                <a:spcPct val="107000"/>
              </a:lnSpc>
              <a:spcAft>
                <a:spcPts val="800"/>
              </a:spcAft>
              <a:defRPr/>
            </a:pPr>
            <a:r>
              <a:rPr lang="en-US" sz="1000" kern="100">
                <a:solidFill>
                  <a:prstClr val="black"/>
                </a:solidFill>
                <a:latin typeface="Arial" panose="020B0604020202020204" pitchFamily="34" charset="0"/>
                <a:cs typeface="Arial" panose="020B0604020202020204" pitchFamily="34" charset="0"/>
              </a:rPr>
              <a:t>Honeywell EBI Connect App is a simplest, fastest, secured way to connect Enterprise Building Integrator (EBI) to Honeywell Forge Cloud. EBI Connect App is not just a cloud connector, it has more features such as pre-checks, diagnostics logs &amp; onboarding wizard </a:t>
            </a:r>
            <a:r>
              <a:rPr lang="en-US" sz="1000" kern="100" err="1">
                <a:solidFill>
                  <a:prstClr val="black"/>
                </a:solidFill>
                <a:latin typeface="Arial" panose="020B0604020202020204" pitchFamily="34" charset="0"/>
                <a:cs typeface="Arial" panose="020B0604020202020204" pitchFamily="34" charset="0"/>
              </a:rPr>
              <a:t>etc</a:t>
            </a:r>
            <a:r>
              <a:rPr lang="en-US" sz="1000" kern="100">
                <a:solidFill>
                  <a:prstClr val="black"/>
                </a:solidFill>
                <a:latin typeface="Arial" panose="020B0604020202020204" pitchFamily="34" charset="0"/>
                <a:cs typeface="Arial" panose="020B0604020202020204" pitchFamily="34" charset="0"/>
              </a:rPr>
              <a:t> which makes onboarding easy &amp; quicker for field techs.</a:t>
            </a:r>
          </a:p>
          <a:p>
            <a:pPr marL="285750" marR="0" lvl="0"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lang="en-US" sz="1200">
                <a:solidFill>
                  <a:prstClr val="black"/>
                </a:solidFill>
                <a:latin typeface="Arial Black"/>
              </a:rPr>
              <a:t>Faster customer IT approval </a:t>
            </a:r>
            <a:r>
              <a:rPr lang="en-US" sz="1100">
                <a:solidFill>
                  <a:prstClr val="black"/>
                </a:solidFill>
                <a:latin typeface="Arial Black"/>
              </a:rPr>
              <a:t>–  </a:t>
            </a:r>
            <a:r>
              <a:rPr lang="en-US" sz="900" b="0" i="1">
                <a:solidFill>
                  <a:prstClr val="black"/>
                </a:solidFill>
                <a:latin typeface="Arial Black"/>
              </a:rPr>
              <a:t>Just 3 URLs with PORT 443</a:t>
            </a:r>
            <a:endParaRPr lang="en-US" sz="1100" b="0" i="1">
              <a:solidFill>
                <a:prstClr val="black"/>
              </a:solidFill>
              <a:latin typeface="Arial Black"/>
            </a:endParaRPr>
          </a:p>
          <a:p>
            <a:pPr marL="285750" marR="0" lvl="0"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200" b="1" i="0" u="none" strike="noStrike" kern="1200" cap="none" spc="0" normalizeH="0" baseline="0" noProof="0">
                <a:ln>
                  <a:noFill/>
                </a:ln>
                <a:solidFill>
                  <a:prstClr val="black"/>
                </a:solidFill>
                <a:effectLst/>
                <a:uLnTx/>
                <a:uFillTx/>
                <a:latin typeface="Arial Black"/>
                <a:ea typeface="+mn-ea"/>
                <a:cs typeface="+mn-cs"/>
              </a:rPr>
              <a:t>Onboarding </a:t>
            </a:r>
            <a:r>
              <a:rPr lang="en-US" sz="1200">
                <a:solidFill>
                  <a:prstClr val="black"/>
                </a:solidFill>
                <a:latin typeface="Arial Black"/>
              </a:rPr>
              <a:t>Wizard </a:t>
            </a:r>
            <a:r>
              <a:rPr lang="en-US" sz="1100">
                <a:solidFill>
                  <a:prstClr val="black"/>
                </a:solidFill>
                <a:latin typeface="Arial Black"/>
              </a:rPr>
              <a:t>– </a:t>
            </a:r>
            <a:r>
              <a:rPr lang="en-US" sz="900" b="0" i="1">
                <a:solidFill>
                  <a:prstClr val="black"/>
                </a:solidFill>
                <a:latin typeface="Arial Black"/>
              </a:rPr>
              <a:t>Easy/Quick Gateway Registration for Field Techs</a:t>
            </a:r>
          </a:p>
          <a:p>
            <a:pPr marL="285750" indent="-285750">
              <a:spcAft>
                <a:spcPts val="400"/>
              </a:spcAft>
              <a:buFont typeface="Arial" panose="020B0604020202020204" pitchFamily="34" charset="0"/>
              <a:buChar char="•"/>
              <a:defRPr/>
            </a:pPr>
            <a:r>
              <a:rPr kumimoji="0" lang="en-US" sz="1200" b="1" i="0" u="none" strike="noStrike" kern="1200" cap="none" spc="0" normalizeH="0" baseline="0" noProof="0">
                <a:ln>
                  <a:noFill/>
                </a:ln>
                <a:solidFill>
                  <a:prstClr val="black"/>
                </a:solidFill>
                <a:effectLst/>
                <a:uLnTx/>
                <a:uFillTx/>
                <a:latin typeface="Arial Black"/>
                <a:ea typeface="+mn-ea"/>
                <a:cs typeface="+mn-cs"/>
              </a:rPr>
              <a:t>Pre-Checks &amp; Diagnostic Logs </a:t>
            </a:r>
            <a:r>
              <a:rPr lang="en-US" sz="1200">
                <a:solidFill>
                  <a:prstClr val="black"/>
                </a:solidFill>
                <a:latin typeface="Arial Black"/>
              </a:rPr>
              <a:t>– </a:t>
            </a:r>
            <a:r>
              <a:rPr lang="en-US" sz="900" b="0" i="1">
                <a:solidFill>
                  <a:prstClr val="black"/>
                </a:solidFill>
                <a:latin typeface="Arial Black"/>
              </a:rPr>
              <a:t>Quick Troubleshooting for Field Techs</a:t>
            </a:r>
            <a:endParaRPr lang="en-US" sz="1100">
              <a:solidFill>
                <a:prstClr val="black"/>
              </a:solidFill>
              <a:latin typeface="Arial Black"/>
            </a:endParaRPr>
          </a:p>
          <a:p>
            <a:pPr marL="285750" marR="0" lvl="0" indent="-285750"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lang="en-US" sz="1200">
                <a:solidFill>
                  <a:prstClr val="black"/>
                </a:solidFill>
                <a:latin typeface="Arial Black"/>
              </a:rPr>
              <a:t>Remote Connectivity </a:t>
            </a:r>
            <a:r>
              <a:rPr lang="en-US" sz="1100">
                <a:solidFill>
                  <a:prstClr val="black"/>
                </a:solidFill>
                <a:latin typeface="Arial Black"/>
              </a:rPr>
              <a:t>– </a:t>
            </a:r>
            <a:r>
              <a:rPr lang="en-US" sz="900" i="1">
                <a:solidFill>
                  <a:prstClr val="black"/>
                </a:solidFill>
                <a:latin typeface="Arial Black"/>
              </a:rPr>
              <a:t>Remote Troubleshooting with Diagnostic Logs</a:t>
            </a:r>
          </a:p>
          <a:p>
            <a:pPr marL="285750" indent="-285750">
              <a:spcAft>
                <a:spcPts val="400"/>
              </a:spcAft>
              <a:buFont typeface="Arial" panose="020B0604020202020204" pitchFamily="34" charset="0"/>
              <a:buChar char="•"/>
              <a:defRPr/>
            </a:pPr>
            <a:r>
              <a:rPr lang="en-US" sz="1200">
                <a:solidFill>
                  <a:prstClr val="black"/>
                </a:solidFill>
                <a:latin typeface="Arial Black"/>
              </a:rPr>
              <a:t>BMS Information Collection </a:t>
            </a:r>
            <a:r>
              <a:rPr lang="en-US" sz="1050">
                <a:solidFill>
                  <a:prstClr val="black"/>
                </a:solidFill>
                <a:latin typeface="Arial Black"/>
              </a:rPr>
              <a:t>– </a:t>
            </a:r>
            <a:r>
              <a:rPr lang="en-US" sz="900" i="1">
                <a:solidFill>
                  <a:prstClr val="black"/>
                </a:solidFill>
                <a:latin typeface="Arial Black"/>
              </a:rPr>
              <a:t>Telemetry Points, History, Alarms, Schedules &amp; logs</a:t>
            </a:r>
            <a:endParaRPr lang="en-US" sz="1100" i="1">
              <a:solidFill>
                <a:prstClr val="black"/>
              </a:solidFill>
              <a:latin typeface="Arial Black"/>
            </a:endParaRPr>
          </a:p>
          <a:p>
            <a:pPr marL="285750" marR="0" lvl="0" indent="-285750"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endParaRPr lang="en-US" sz="1100" i="1">
              <a:solidFill>
                <a:prstClr val="black"/>
              </a:solidFill>
              <a:latin typeface="Arial Black"/>
            </a:endParaRPr>
          </a:p>
          <a:p>
            <a:pPr algn="just">
              <a:lnSpc>
                <a:spcPct val="107000"/>
              </a:lnSpc>
              <a:spcAft>
                <a:spcPts val="800"/>
              </a:spcAft>
              <a:defRPr/>
            </a:pPr>
            <a:endParaRPr lang="en-US" sz="900" b="0" kern="100">
              <a:solidFill>
                <a:prstClr val="black"/>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687C1773-44B1-4F18-98EA-8CC01093ED71}"/>
              </a:ext>
            </a:extLst>
          </p:cNvPr>
          <p:cNvSpPr/>
          <p:nvPr/>
        </p:nvSpPr>
        <p:spPr>
          <a:xfrm>
            <a:off x="9623164" y="6396"/>
            <a:ext cx="2413809" cy="32477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tx1"/>
                </a:solidFill>
              </a:rPr>
              <a:t>INCLUDE</a:t>
            </a:r>
            <a:endParaRPr lang="en-US"/>
          </a:p>
        </p:txBody>
      </p:sp>
      <p:sp>
        <p:nvSpPr>
          <p:cNvPr id="3" name="Content Placeholder 7">
            <a:extLst>
              <a:ext uri="{FF2B5EF4-FFF2-40B4-BE49-F238E27FC236}">
                <a16:creationId xmlns:a16="http://schemas.microsoft.com/office/drawing/2014/main" id="{84CFC53A-4A05-B79D-0EFB-CB9A069B502D}"/>
              </a:ext>
            </a:extLst>
          </p:cNvPr>
          <p:cNvSpPr txBox="1">
            <a:spLocks/>
          </p:cNvSpPr>
          <p:nvPr/>
        </p:nvSpPr>
        <p:spPr>
          <a:xfrm>
            <a:off x="104064" y="3981715"/>
            <a:ext cx="4638127" cy="400110"/>
          </a:xfrm>
          <a:prstGeom prst="rect">
            <a:avLst/>
          </a:prstGeom>
        </p:spPr>
        <p:txBody>
          <a:bodyPr wrap="square">
            <a:spAutoFit/>
          </a:bodyPr>
          <a:lstStyle>
            <a:lvl1pPr marL="0" indent="0" algn="l" defTabSz="1341150" rtl="0" eaLnBrk="1" latinLnBrk="0" hangingPunct="1">
              <a:lnSpc>
                <a:spcPct val="90000"/>
              </a:lnSpc>
              <a:spcBef>
                <a:spcPts val="0"/>
              </a:spcBef>
              <a:spcAft>
                <a:spcPts val="880"/>
              </a:spcAft>
              <a:buFont typeface="Arial" panose="020B0604020202020204" pitchFamily="34" charset="0"/>
              <a:buNone/>
              <a:defRPr sz="3520" b="1" kern="1200">
                <a:solidFill>
                  <a:schemeClr val="tx1"/>
                </a:solidFill>
                <a:latin typeface="+mn-lt"/>
                <a:ea typeface="+mn-ea"/>
                <a:cs typeface="+mn-cs"/>
              </a:defRPr>
            </a:lvl1pPr>
            <a:lvl2pPr marL="337617" indent="-337617" algn="l" defTabSz="1341150" rtl="0" eaLnBrk="1" latinLnBrk="0" hangingPunct="1">
              <a:lnSpc>
                <a:spcPct val="90000"/>
              </a:lnSpc>
              <a:spcBef>
                <a:spcPts val="0"/>
              </a:spcBef>
              <a:spcAft>
                <a:spcPts val="880"/>
              </a:spcAft>
              <a:buClr>
                <a:schemeClr val="accent1"/>
              </a:buClr>
              <a:buFont typeface="Arial" panose="020B0604020202020204" pitchFamily="34" charset="0"/>
              <a:buChar char="•"/>
              <a:defRPr sz="3520" kern="1200">
                <a:solidFill>
                  <a:schemeClr val="tx1"/>
                </a:solidFill>
                <a:latin typeface="+mn-lt"/>
                <a:ea typeface="+mn-ea"/>
                <a:cs typeface="+mn-cs"/>
              </a:defRPr>
            </a:lvl2pPr>
            <a:lvl3pPr marL="777681" indent="-360901" algn="l" defTabSz="1341150" rtl="0" eaLnBrk="1" latinLnBrk="0" hangingPunct="1">
              <a:lnSpc>
                <a:spcPct val="90000"/>
              </a:lnSpc>
              <a:spcBef>
                <a:spcPts val="0"/>
              </a:spcBef>
              <a:spcAft>
                <a:spcPts val="880"/>
              </a:spcAft>
              <a:buClr>
                <a:schemeClr val="tx1"/>
              </a:buClr>
              <a:buFont typeface="Arial" panose="020B0604020202020204" pitchFamily="34" charset="0"/>
              <a:buChar char="‒"/>
              <a:defRPr sz="2933" kern="1200">
                <a:solidFill>
                  <a:schemeClr val="tx1"/>
                </a:solidFill>
                <a:latin typeface="+mn-lt"/>
                <a:ea typeface="+mn-ea"/>
                <a:cs typeface="+mn-cs"/>
              </a:defRPr>
            </a:lvl3pPr>
            <a:lvl4pPr marL="1089685" indent="-260779" algn="l" defTabSz="1341150" rtl="0" eaLnBrk="1" latinLnBrk="0" hangingPunct="1">
              <a:lnSpc>
                <a:spcPct val="90000"/>
              </a:lnSpc>
              <a:spcBef>
                <a:spcPts val="0"/>
              </a:spcBef>
              <a:spcAft>
                <a:spcPts val="880"/>
              </a:spcAft>
              <a:buClr>
                <a:schemeClr val="accent6">
                  <a:lumMod val="25000"/>
                </a:schemeClr>
              </a:buClr>
              <a:buFont typeface="Wingdings" panose="05000000000000000000" pitchFamily="2" charset="2"/>
              <a:buChar char="§"/>
              <a:defRPr sz="2640" kern="1200">
                <a:solidFill>
                  <a:schemeClr val="tx1"/>
                </a:solidFill>
                <a:latin typeface="+mn-lt"/>
                <a:ea typeface="+mn-ea"/>
                <a:cs typeface="+mn-cs"/>
              </a:defRPr>
            </a:lvl4pPr>
            <a:lvl5pPr marL="1429629" indent="-267765" algn="l" defTabSz="1341150" rtl="0" eaLnBrk="1" latinLnBrk="0" hangingPunct="1">
              <a:lnSpc>
                <a:spcPct val="90000"/>
              </a:lnSpc>
              <a:spcBef>
                <a:spcPts val="0"/>
              </a:spcBef>
              <a:spcAft>
                <a:spcPts val="880"/>
              </a:spcAft>
              <a:buClr>
                <a:srgbClr val="5C5C5C"/>
              </a:buClr>
              <a:buFont typeface="Arial" panose="020B0604020202020204" pitchFamily="34" charset="0"/>
              <a:buChar char="‒"/>
              <a:defRPr sz="2347" b="0" kern="1200" baseline="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pPr>
              <a:lnSpc>
                <a:spcPct val="100000"/>
              </a:lnSpc>
              <a:spcAft>
                <a:spcPts val="0"/>
              </a:spcAft>
            </a:pPr>
            <a:endParaRPr lang="en-US" sz="1000" b="0">
              <a:cs typeface="Calibri"/>
            </a:endParaRPr>
          </a:p>
          <a:p>
            <a:pPr>
              <a:lnSpc>
                <a:spcPct val="100000"/>
              </a:lnSpc>
              <a:spcAft>
                <a:spcPts val="0"/>
              </a:spcAft>
            </a:pPr>
            <a:endParaRPr lang="en-US" sz="1000" b="0">
              <a:cs typeface="Calibri"/>
            </a:endParaRPr>
          </a:p>
        </p:txBody>
      </p:sp>
      <p:sp>
        <p:nvSpPr>
          <p:cNvPr id="23" name="Rectangle 22">
            <a:extLst>
              <a:ext uri="{FF2B5EF4-FFF2-40B4-BE49-F238E27FC236}">
                <a16:creationId xmlns:a16="http://schemas.microsoft.com/office/drawing/2014/main" id="{44FC2227-05F1-4B4D-EFEF-E51E6812B844}"/>
              </a:ext>
            </a:extLst>
          </p:cNvPr>
          <p:cNvSpPr>
            <a:spLocks/>
          </p:cNvSpPr>
          <p:nvPr/>
        </p:nvSpPr>
        <p:spPr>
          <a:xfrm>
            <a:off x="5379269" y="638586"/>
            <a:ext cx="5985821" cy="277206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ontent Placeholder 11">
            <a:extLst>
              <a:ext uri="{FF2B5EF4-FFF2-40B4-BE49-F238E27FC236}">
                <a16:creationId xmlns:a16="http://schemas.microsoft.com/office/drawing/2014/main" id="{6F33CC2C-6704-E406-5951-1F6680E80F60}"/>
              </a:ext>
            </a:extLst>
          </p:cNvPr>
          <p:cNvSpPr txBox="1">
            <a:spLocks/>
          </p:cNvSpPr>
          <p:nvPr/>
        </p:nvSpPr>
        <p:spPr>
          <a:xfrm>
            <a:off x="155026" y="4052028"/>
            <a:ext cx="4402225" cy="1921053"/>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600"/>
              </a:spcAft>
              <a:buClr>
                <a:schemeClr val="accent1"/>
              </a:buClr>
              <a:buFont typeface="Honeywell Sans" panose="02010503040101060203" pitchFamily="50" charset="0"/>
              <a:buChar char="•"/>
              <a:defRPr sz="2000" kern="1200">
                <a:solidFill>
                  <a:schemeClr val="tx1"/>
                </a:solidFill>
                <a:latin typeface="+mn-lt"/>
                <a:ea typeface="+mn-ea"/>
                <a:cs typeface="+mn-cs"/>
              </a:defRPr>
            </a:lvl3pPr>
            <a:lvl4pPr marL="460375"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800"/>
              </a:spcBef>
              <a:spcAft>
                <a:spcPts val="1000"/>
              </a:spcAft>
              <a:buFont typeface="Arial" panose="020B0604020202020204" pitchFamily="34" charset="0"/>
              <a:buNone/>
              <a:defRPr sz="2400" b="1" kern="120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US" sz="1600" b="1" i="0" u="none" strike="noStrike" kern="1200" cap="none" spc="0" normalizeH="0" baseline="0" noProof="0">
                <a:ln>
                  <a:noFill/>
                </a:ln>
                <a:solidFill>
                  <a:prstClr val="black"/>
                </a:solidFill>
                <a:effectLst/>
                <a:uLnTx/>
                <a:uFillTx/>
                <a:latin typeface="Arial Black"/>
                <a:ea typeface="+mn-ea"/>
                <a:cs typeface="+mn-cs"/>
              </a:rPr>
              <a:t>Key Features:</a:t>
            </a:r>
          </a:p>
          <a:p>
            <a:pPr marL="171450" marR="0" lvl="0" indent="-171450" algn="l" defTabSz="914400" rtl="0" eaLnBrk="1" fontAlgn="auto" latinLnBrk="0" hangingPunct="1">
              <a:lnSpc>
                <a:spcPct val="100000"/>
              </a:lnSpc>
              <a:spcBef>
                <a:spcPts val="0"/>
              </a:spcBef>
              <a:spcAft>
                <a:spcPts val="400"/>
              </a:spcAft>
              <a:buClrTx/>
              <a:buSzTx/>
              <a:buFont typeface="Wingdings" panose="05000000000000000000" pitchFamily="2" charset="2"/>
              <a:buChar char="q"/>
              <a:tabLst/>
              <a:defRPr/>
            </a:pPr>
            <a:r>
              <a:rPr kumimoji="0" lang="en-US" sz="1050" b="1" i="0" u="none" strike="noStrike" kern="1200" cap="none" spc="0" normalizeH="0" baseline="0" noProof="0">
                <a:ln>
                  <a:noFill/>
                </a:ln>
                <a:solidFill>
                  <a:prstClr val="black"/>
                </a:solidFill>
                <a:effectLst/>
                <a:uLnTx/>
                <a:uFillTx/>
                <a:latin typeface="Arial Black"/>
                <a:ea typeface="+mn-ea"/>
                <a:cs typeface="+mn-cs"/>
              </a:rPr>
              <a:t>EBI Con</a:t>
            </a:r>
            <a:r>
              <a:rPr lang="en-US" sz="1050" err="1">
                <a:solidFill>
                  <a:prstClr val="black"/>
                </a:solidFill>
                <a:latin typeface="Arial Black"/>
              </a:rPr>
              <a:t>nected</a:t>
            </a:r>
            <a:r>
              <a:rPr lang="en-US" sz="1050">
                <a:solidFill>
                  <a:prstClr val="black"/>
                </a:solidFill>
                <a:latin typeface="Arial Black"/>
              </a:rPr>
              <a:t> Points </a:t>
            </a:r>
          </a:p>
          <a:p>
            <a:pPr marL="171450" marR="0" lvl="0" indent="-171450" algn="l" defTabSz="914400" rtl="0" eaLnBrk="1" fontAlgn="auto" latinLnBrk="0" hangingPunct="1">
              <a:lnSpc>
                <a:spcPct val="100000"/>
              </a:lnSpc>
              <a:spcBef>
                <a:spcPts val="0"/>
              </a:spcBef>
              <a:spcAft>
                <a:spcPts val="400"/>
              </a:spcAft>
              <a:buClrTx/>
              <a:buSzTx/>
              <a:buFont typeface="Wingdings" panose="05000000000000000000" pitchFamily="2" charset="2"/>
              <a:buChar char="ü"/>
              <a:tabLst/>
              <a:defRPr/>
            </a:pPr>
            <a:r>
              <a:rPr lang="en-US" sz="1050">
                <a:solidFill>
                  <a:prstClr val="black"/>
                </a:solidFill>
                <a:latin typeface="Arial Black"/>
              </a:rPr>
              <a:t>10k Points with History Backfill. </a:t>
            </a:r>
          </a:p>
          <a:p>
            <a:pPr marL="171450" marR="0" lvl="0" indent="-171450" algn="l" defTabSz="914400" rtl="0" eaLnBrk="1" fontAlgn="auto" latinLnBrk="0" hangingPunct="1">
              <a:lnSpc>
                <a:spcPct val="100000"/>
              </a:lnSpc>
              <a:spcBef>
                <a:spcPts val="0"/>
              </a:spcBef>
              <a:spcAft>
                <a:spcPts val="400"/>
              </a:spcAft>
              <a:buClrTx/>
              <a:buSzTx/>
              <a:buFont typeface="Wingdings" panose="05000000000000000000" pitchFamily="2" charset="2"/>
              <a:buChar char="ü"/>
              <a:tabLst/>
              <a:defRPr/>
            </a:pPr>
            <a:r>
              <a:rPr lang="en-US" sz="1050">
                <a:solidFill>
                  <a:prstClr val="black"/>
                </a:solidFill>
                <a:latin typeface="Arial Black"/>
              </a:rPr>
              <a:t>75k Points without History Backfill</a:t>
            </a:r>
          </a:p>
          <a:p>
            <a:pPr marL="171450" marR="0" lvl="0" indent="-171450" algn="l" defTabSz="914400" rtl="0" eaLnBrk="1" fontAlgn="auto" latinLnBrk="0" hangingPunct="1">
              <a:lnSpc>
                <a:spcPct val="100000"/>
              </a:lnSpc>
              <a:spcBef>
                <a:spcPts val="0"/>
              </a:spcBef>
              <a:spcAft>
                <a:spcPts val="400"/>
              </a:spcAft>
              <a:buClrTx/>
              <a:buSzTx/>
              <a:buFont typeface="Wingdings" panose="05000000000000000000" pitchFamily="2" charset="2"/>
              <a:buChar char="q"/>
              <a:tabLst/>
              <a:defRPr/>
            </a:pPr>
            <a:endParaRPr lang="en-US" sz="1050">
              <a:solidFill>
                <a:prstClr val="black"/>
              </a:solidFill>
              <a:latin typeface="Arial Black"/>
            </a:endParaRPr>
          </a:p>
          <a:p>
            <a:pPr marL="171450" marR="0" lvl="0" indent="-171450" algn="l" defTabSz="914400" rtl="0" eaLnBrk="1" fontAlgn="auto" latinLnBrk="0" hangingPunct="1">
              <a:lnSpc>
                <a:spcPct val="100000"/>
              </a:lnSpc>
              <a:spcBef>
                <a:spcPts val="0"/>
              </a:spcBef>
              <a:spcAft>
                <a:spcPts val="400"/>
              </a:spcAft>
              <a:buClrTx/>
              <a:buSzTx/>
              <a:buFont typeface="Wingdings" panose="05000000000000000000" pitchFamily="2" charset="2"/>
              <a:buChar char="q"/>
              <a:tabLst/>
              <a:defRPr/>
            </a:pPr>
            <a:r>
              <a:rPr lang="en-US" sz="1050">
                <a:solidFill>
                  <a:prstClr val="black"/>
                </a:solidFill>
                <a:latin typeface="Arial Black"/>
              </a:rPr>
              <a:t>Supported EBI Versions – </a:t>
            </a:r>
          </a:p>
          <a:p>
            <a:pPr marL="171450" marR="0" lvl="0" indent="-171450" algn="l" defTabSz="914400" rtl="0" eaLnBrk="1" fontAlgn="auto" latinLnBrk="0" hangingPunct="1">
              <a:lnSpc>
                <a:spcPct val="100000"/>
              </a:lnSpc>
              <a:spcBef>
                <a:spcPts val="0"/>
              </a:spcBef>
              <a:spcAft>
                <a:spcPts val="400"/>
              </a:spcAft>
              <a:buClrTx/>
              <a:buSzTx/>
              <a:buFont typeface="Wingdings" panose="05000000000000000000" pitchFamily="2" charset="2"/>
              <a:buChar char="ü"/>
              <a:tabLst/>
              <a:defRPr/>
            </a:pPr>
            <a:r>
              <a:rPr lang="en-US" sz="1050">
                <a:solidFill>
                  <a:prstClr val="black"/>
                </a:solidFill>
                <a:latin typeface="Arial Black"/>
              </a:rPr>
              <a:t>EBI R600.1 CU3</a:t>
            </a:r>
          </a:p>
          <a:p>
            <a:pPr marL="171450" marR="0" lvl="0" indent="-171450" algn="l" defTabSz="914400" rtl="0" eaLnBrk="1" fontAlgn="auto" latinLnBrk="0" hangingPunct="1">
              <a:lnSpc>
                <a:spcPct val="100000"/>
              </a:lnSpc>
              <a:spcBef>
                <a:spcPts val="0"/>
              </a:spcBef>
              <a:spcAft>
                <a:spcPts val="400"/>
              </a:spcAft>
              <a:buClrTx/>
              <a:buSzTx/>
              <a:buFont typeface="Wingdings" panose="05000000000000000000" pitchFamily="2" charset="2"/>
              <a:buChar char="ü"/>
              <a:tabLst/>
              <a:defRPr/>
            </a:pPr>
            <a:r>
              <a:rPr lang="en-US" sz="1050">
                <a:solidFill>
                  <a:prstClr val="black"/>
                </a:solidFill>
                <a:latin typeface="Arial Black"/>
              </a:rPr>
              <a:t>RBI R610.1 CU3</a:t>
            </a:r>
          </a:p>
          <a:p>
            <a:pPr marL="171450" marR="0" lvl="0" indent="-171450" algn="l" defTabSz="914400" rtl="0" eaLnBrk="1" fontAlgn="auto" latinLnBrk="0" hangingPunct="1">
              <a:lnSpc>
                <a:spcPct val="100000"/>
              </a:lnSpc>
              <a:spcBef>
                <a:spcPts val="0"/>
              </a:spcBef>
              <a:spcAft>
                <a:spcPts val="400"/>
              </a:spcAft>
              <a:buClrTx/>
              <a:buSzTx/>
              <a:buFont typeface="Wingdings" panose="05000000000000000000" pitchFamily="2" charset="2"/>
              <a:buChar char="ü"/>
              <a:tabLst/>
              <a:defRPr/>
            </a:pPr>
            <a:r>
              <a:rPr lang="en-US" sz="1050">
                <a:solidFill>
                  <a:prstClr val="black"/>
                </a:solidFill>
                <a:latin typeface="Arial Black"/>
              </a:rPr>
              <a:t>EBI R700.2 CU1	</a:t>
            </a:r>
            <a:endParaRPr kumimoji="0" lang="en-US" sz="1050" b="1" i="0" u="none" strike="noStrike" kern="1200" cap="none" spc="0" normalizeH="0" baseline="0" noProof="0">
              <a:ln>
                <a:noFill/>
              </a:ln>
              <a:solidFill>
                <a:prstClr val="black"/>
              </a:solidFill>
              <a:effectLst/>
              <a:uLnTx/>
              <a:uFillTx/>
              <a:latin typeface="Arial Black"/>
              <a:ea typeface="+mn-ea"/>
              <a:cs typeface="+mn-cs"/>
            </a:endParaRPr>
          </a:p>
          <a:p>
            <a:pPr algn="just">
              <a:lnSpc>
                <a:spcPct val="107000"/>
              </a:lnSpc>
              <a:spcAft>
                <a:spcPts val="800"/>
              </a:spcAft>
              <a:defRPr/>
            </a:pPr>
            <a:endParaRPr lang="en-US" sz="1000" b="0" kern="100">
              <a:solidFill>
                <a:prstClr val="black"/>
              </a:solidFill>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7E0ABF7B-66F8-96AC-7FBB-7D4174D98E7D}"/>
              </a:ext>
            </a:extLst>
          </p:cNvPr>
          <p:cNvPicPr>
            <a:picLocks noChangeAspect="1"/>
          </p:cNvPicPr>
          <p:nvPr/>
        </p:nvPicPr>
        <p:blipFill>
          <a:blip r:embed="rId9"/>
          <a:stretch>
            <a:fillRect/>
          </a:stretch>
        </p:blipFill>
        <p:spPr>
          <a:xfrm>
            <a:off x="4419342" y="3718062"/>
            <a:ext cx="3906410" cy="2166529"/>
          </a:xfrm>
          <a:prstGeom prst="rect">
            <a:avLst/>
          </a:prstGeom>
        </p:spPr>
      </p:pic>
      <p:pic>
        <p:nvPicPr>
          <p:cNvPr id="28" name="Picture 27">
            <a:extLst>
              <a:ext uri="{FF2B5EF4-FFF2-40B4-BE49-F238E27FC236}">
                <a16:creationId xmlns:a16="http://schemas.microsoft.com/office/drawing/2014/main" id="{50034EB0-D6E3-3A09-752C-2FC573ED95F5}"/>
              </a:ext>
            </a:extLst>
          </p:cNvPr>
          <p:cNvPicPr>
            <a:picLocks noChangeAspect="1"/>
          </p:cNvPicPr>
          <p:nvPr/>
        </p:nvPicPr>
        <p:blipFill>
          <a:blip r:embed="rId10"/>
          <a:stretch>
            <a:fillRect/>
          </a:stretch>
        </p:blipFill>
        <p:spPr>
          <a:xfrm>
            <a:off x="8391662" y="3718061"/>
            <a:ext cx="3760213" cy="2166529"/>
          </a:xfrm>
          <a:prstGeom prst="rect">
            <a:avLst/>
          </a:prstGeom>
        </p:spPr>
      </p:pic>
    </p:spTree>
    <p:extLst>
      <p:ext uri="{BB962C8B-B14F-4D97-AF65-F5344CB8AC3E}">
        <p14:creationId xmlns:p14="http://schemas.microsoft.com/office/powerpoint/2010/main" val="35960423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95C4B6-C90C-DFF5-F394-C73227E77D5E}"/>
              </a:ext>
            </a:extLst>
          </p:cNvPr>
          <p:cNvSpPr>
            <a:spLocks noGrp="1"/>
          </p:cNvSpPr>
          <p:nvPr>
            <p:ph type="sldNum" sz="quarter" idx="4"/>
          </p:nvPr>
        </p:nvSpPr>
        <p:spPr>
          <a:xfrm>
            <a:off x="11615889" y="102870"/>
            <a:ext cx="425227" cy="283771"/>
          </a:xfrm>
          <a:prstGeom prst="rect">
            <a:avLst/>
          </a:prstGeom>
        </p:spPr>
        <p:txBody>
          <a:bodyPr vert="horz" lIns="0" tIns="0" rIns="0" bIns="0" rtlCol="0" anchor="ctr"/>
          <a:lstStyle>
            <a:defPPr>
              <a:defRPr lang="en-US"/>
            </a:defPPr>
            <a:lvl1pPr marL="0" algn="r" defTabSz="914400" rtl="0" eaLnBrk="1" latinLnBrk="0" hangingPunct="1">
              <a:defRPr sz="900" b="0" i="0" kern="1200">
                <a:solidFill>
                  <a:schemeClr val="accent3"/>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66E354-A1E5-D643-A18C-204373C670DA}" type="slidenum">
              <a:rPr lang="en-US" smtClean="0"/>
              <a:pPr/>
              <a:t>22</a:t>
            </a:fld>
            <a:endParaRPr lang="en-US"/>
          </a:p>
        </p:txBody>
      </p:sp>
      <p:pic>
        <p:nvPicPr>
          <p:cNvPr id="3" name="Picture 2" descr="A picture containing computer, screenshot, computer, computer hardware&#10;&#10;Description automatically generated">
            <a:extLst>
              <a:ext uri="{FF2B5EF4-FFF2-40B4-BE49-F238E27FC236}">
                <a16:creationId xmlns:a16="http://schemas.microsoft.com/office/drawing/2014/main" id="{CDC81A70-AB1C-466F-8FA0-C2989F478E4B}"/>
              </a:ext>
            </a:extLst>
          </p:cNvPr>
          <p:cNvPicPr>
            <a:picLocks noChangeAspect="1"/>
          </p:cNvPicPr>
          <p:nvPr/>
        </p:nvPicPr>
        <p:blipFill>
          <a:blip r:embed="rId2"/>
          <a:stretch>
            <a:fillRect/>
          </a:stretch>
        </p:blipFill>
        <p:spPr>
          <a:xfrm>
            <a:off x="0" y="0"/>
            <a:ext cx="12192000" cy="6857172"/>
          </a:xfrm>
          <a:prstGeom prst="rect">
            <a:avLst/>
          </a:prstGeom>
        </p:spPr>
      </p:pic>
      <p:sp>
        <p:nvSpPr>
          <p:cNvPr id="4" name="Title 4">
            <a:extLst>
              <a:ext uri="{FF2B5EF4-FFF2-40B4-BE49-F238E27FC236}">
                <a16:creationId xmlns:a16="http://schemas.microsoft.com/office/drawing/2014/main" id="{7FD344E3-4248-15FE-2EE0-EF6A8E616B8D}"/>
              </a:ext>
            </a:extLst>
          </p:cNvPr>
          <p:cNvSpPr txBox="1">
            <a:spLocks/>
          </p:cNvSpPr>
          <p:nvPr/>
        </p:nvSpPr>
        <p:spPr>
          <a:xfrm>
            <a:off x="550520" y="521203"/>
            <a:ext cx="11170739" cy="1477327"/>
          </a:xfrm>
          <a:prstGeom prst="rect">
            <a:avLst/>
          </a:prstGeom>
        </p:spPr>
        <p:txBody>
          <a:bodyPr/>
          <a:lstStyle>
            <a:lvl1pPr algn="l" defTabSz="914400" rtl="0" eaLnBrk="1" latinLnBrk="0" hangingPunct="1">
              <a:lnSpc>
                <a:spcPts val="2600"/>
              </a:lnSpc>
              <a:spcBef>
                <a:spcPct val="0"/>
              </a:spcBef>
              <a:buNone/>
              <a:defRPr sz="3000" b="1" i="0" kern="1200" cap="all" spc="-150" baseline="0">
                <a:solidFill>
                  <a:schemeClr val="tx1"/>
                </a:solidFill>
                <a:latin typeface="Arial Black" panose="020B0604020202020204" pitchFamily="34" charset="0"/>
                <a:ea typeface="+mj-ea"/>
                <a:cs typeface="+mj-cs"/>
              </a:defRPr>
            </a:lvl1pPr>
          </a:lstStyle>
          <a:p>
            <a:r>
              <a:rPr lang="en-US">
                <a:solidFill>
                  <a:schemeClr val="tx1">
                    <a:lumMod val="65000"/>
                    <a:lumOff val="35000"/>
                  </a:schemeClr>
                </a:solidFill>
                <a:latin typeface="Arial Black" panose="020B0A04020102020204"/>
              </a:rPr>
              <a:t>HONEYWELL FORGE SUSTAINABILITY</a:t>
            </a:r>
            <a:r>
              <a:rPr lang="en-US" baseline="30000">
                <a:solidFill>
                  <a:schemeClr val="tx1">
                    <a:lumMod val="65000"/>
                    <a:lumOff val="35000"/>
                  </a:schemeClr>
                </a:solidFill>
                <a:latin typeface="Arial Black" panose="020B0A04020102020204"/>
              </a:rPr>
              <a:t>+</a:t>
            </a:r>
            <a:r>
              <a:rPr lang="en-US">
                <a:solidFill>
                  <a:schemeClr val="tx1">
                    <a:lumMod val="65000"/>
                    <a:lumOff val="35000"/>
                  </a:schemeClr>
                </a:solidFill>
                <a:latin typeface="Arial Black" panose="020B0A04020102020204"/>
              </a:rPr>
              <a:t> FOR BUILDINGS</a:t>
            </a:r>
            <a:br>
              <a:rPr lang="en-US">
                <a:solidFill>
                  <a:schemeClr val="bg1"/>
                </a:solidFill>
                <a:latin typeface="Arial Black" panose="020B0A04020102020204"/>
              </a:rPr>
            </a:br>
            <a:r>
              <a:rPr lang="en-US">
                <a:solidFill>
                  <a:schemeClr val="bg1"/>
                </a:solidFill>
                <a:latin typeface="Arial Black" panose="020B0A04020102020204"/>
              </a:rPr>
              <a:t>CARBON And ENERGY MANAGEMENT</a:t>
            </a:r>
            <a:br>
              <a:rPr lang="en-US">
                <a:solidFill>
                  <a:schemeClr val="bg1"/>
                </a:solidFill>
                <a:latin typeface="Arial Black" panose="020B0A04020102020204"/>
              </a:rPr>
            </a:br>
            <a:endParaRPr lang="en-RO">
              <a:solidFill>
                <a:schemeClr val="bg1"/>
              </a:solidFill>
            </a:endParaRPr>
          </a:p>
        </p:txBody>
      </p:sp>
      <p:grpSp>
        <p:nvGrpSpPr>
          <p:cNvPr id="5" name="Group 4">
            <a:extLst>
              <a:ext uri="{FF2B5EF4-FFF2-40B4-BE49-F238E27FC236}">
                <a16:creationId xmlns:a16="http://schemas.microsoft.com/office/drawing/2014/main" id="{FBADB752-6EFE-9FA6-A821-3C7323C07C1B}"/>
              </a:ext>
            </a:extLst>
          </p:cNvPr>
          <p:cNvGrpSpPr/>
          <p:nvPr/>
        </p:nvGrpSpPr>
        <p:grpSpPr>
          <a:xfrm>
            <a:off x="878403" y="5356179"/>
            <a:ext cx="3331697" cy="1190417"/>
            <a:chOff x="872862" y="1245616"/>
            <a:chExt cx="3331697" cy="1190417"/>
          </a:xfrm>
        </p:grpSpPr>
        <p:sp>
          <p:nvSpPr>
            <p:cNvPr id="6" name="TextBox 5">
              <a:extLst>
                <a:ext uri="{FF2B5EF4-FFF2-40B4-BE49-F238E27FC236}">
                  <a16:creationId xmlns:a16="http://schemas.microsoft.com/office/drawing/2014/main" id="{3148AEF2-4AEA-7485-0663-D8C10CFEDED6}"/>
                </a:ext>
              </a:extLst>
            </p:cNvPr>
            <p:cNvSpPr txBox="1"/>
            <p:nvPr/>
          </p:nvSpPr>
          <p:spPr>
            <a:xfrm>
              <a:off x="930441" y="1918764"/>
              <a:ext cx="1037712" cy="211203"/>
            </a:xfrm>
            <a:prstGeom prst="rect">
              <a:avLst/>
            </a:prstGeom>
            <a:noFill/>
          </p:spPr>
          <p:txBody>
            <a:bodyPr wrap="none" lIns="36000" tIns="36000" rIns="36000" bIns="36000" rtlCol="0">
              <a:spAutoFit/>
            </a:bodyPr>
            <a:lstStyle>
              <a:defPPr>
                <a:defRPr lang="en-US"/>
              </a:defPPr>
              <a:lvl1pPr algn="ctr">
                <a:defRPr sz="900">
                  <a:solidFill>
                    <a:schemeClr val="tx1">
                      <a:lumMod val="65000"/>
                      <a:lumOff val="35000"/>
                    </a:schemeClr>
                  </a:solidFill>
                  <a:latin typeface="Honeywell Sans" panose="02010503040101060203" pitchFamily="2" charset="77"/>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Live Energy Meter</a:t>
              </a:r>
            </a:p>
          </p:txBody>
        </p:sp>
        <p:pic>
          <p:nvPicPr>
            <p:cNvPr id="7" name="Graphic 6">
              <a:extLst>
                <a:ext uri="{FF2B5EF4-FFF2-40B4-BE49-F238E27FC236}">
                  <a16:creationId xmlns:a16="http://schemas.microsoft.com/office/drawing/2014/main" id="{5D9F71BA-630D-1245-D34F-251821368356}"/>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82548" y="1559022"/>
              <a:ext cx="349208" cy="349208"/>
            </a:xfrm>
            <a:prstGeom prst="rect">
              <a:avLst/>
            </a:prstGeom>
          </p:spPr>
        </p:pic>
        <p:pic>
          <p:nvPicPr>
            <p:cNvPr id="8" name="Graphic 7">
              <a:extLst>
                <a:ext uri="{FF2B5EF4-FFF2-40B4-BE49-F238E27FC236}">
                  <a16:creationId xmlns:a16="http://schemas.microsoft.com/office/drawing/2014/main" id="{2D780ECA-FB2F-C54D-A39F-3D97232DAD91}"/>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261628" y="1568077"/>
              <a:ext cx="349208" cy="349208"/>
            </a:xfrm>
            <a:prstGeom prst="rect">
              <a:avLst/>
            </a:prstGeom>
          </p:spPr>
        </p:pic>
        <p:sp>
          <p:nvSpPr>
            <p:cNvPr id="9" name="TextBox 8">
              <a:extLst>
                <a:ext uri="{FF2B5EF4-FFF2-40B4-BE49-F238E27FC236}">
                  <a16:creationId xmlns:a16="http://schemas.microsoft.com/office/drawing/2014/main" id="{498E5631-A884-900C-5450-322176ED40CC}"/>
                </a:ext>
              </a:extLst>
            </p:cNvPr>
            <p:cNvSpPr txBox="1"/>
            <p:nvPr/>
          </p:nvSpPr>
          <p:spPr>
            <a:xfrm>
              <a:off x="3160033" y="1938614"/>
              <a:ext cx="540780" cy="211203"/>
            </a:xfrm>
            <a:prstGeom prst="rect">
              <a:avLst/>
            </a:prstGeom>
            <a:noFill/>
          </p:spPr>
          <p:txBody>
            <a:bodyPr wrap="none" lIns="36000" tIns="36000" rIns="36000" bIns="36000" rtlCol="0">
              <a:spAutoFit/>
            </a:bodyPr>
            <a:lstStyle>
              <a:defPPr>
                <a:defRPr lang="en-US"/>
              </a:defPPr>
              <a:lvl1pPr algn="ctr">
                <a:defRPr sz="900">
                  <a:solidFill>
                    <a:schemeClr val="tx1">
                      <a:lumMod val="65000"/>
                      <a:lumOff val="35000"/>
                    </a:schemeClr>
                  </a:solidFill>
                  <a:latin typeface="Honeywell Sans" panose="02010503040101060203" pitchFamily="2" charset="77"/>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Utility Bill</a:t>
              </a:r>
            </a:p>
          </p:txBody>
        </p:sp>
        <p:sp>
          <p:nvSpPr>
            <p:cNvPr id="10" name="Right Brace 9">
              <a:extLst>
                <a:ext uri="{FF2B5EF4-FFF2-40B4-BE49-F238E27FC236}">
                  <a16:creationId xmlns:a16="http://schemas.microsoft.com/office/drawing/2014/main" id="{249F56EE-5700-BAC4-60F2-0B1D3F38A35A}"/>
                </a:ext>
              </a:extLst>
            </p:cNvPr>
            <p:cNvSpPr/>
            <p:nvPr/>
          </p:nvSpPr>
          <p:spPr>
            <a:xfrm rot="5400000">
              <a:off x="2358810" y="1364420"/>
              <a:ext cx="162099" cy="1981127"/>
            </a:xfrm>
            <a:prstGeom prst="rightBrace">
              <a:avLst>
                <a:gd name="adj1" fmla="val 0"/>
                <a:gd name="adj2" fmla="val 50000"/>
              </a:avLst>
            </a:prstGeom>
            <a:ln w="12700">
              <a:solidFill>
                <a:schemeClr val="bg2"/>
              </a:solidFill>
              <a:headEnd type="diamond"/>
              <a:tailEnd type="diamon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F33D88ED-3DE2-7571-A881-3597AA6DF551}"/>
                </a:ext>
              </a:extLst>
            </p:cNvPr>
            <p:cNvSpPr txBox="1"/>
            <p:nvPr/>
          </p:nvSpPr>
          <p:spPr>
            <a:xfrm>
              <a:off x="872862" y="1245616"/>
              <a:ext cx="3331697"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Black" panose="020B0A04020102020204"/>
                  <a:ea typeface="+mn-ea"/>
                  <a:cs typeface="+mn-cs"/>
                </a:rPr>
                <a:t>DATA INPUTS USED BY APPLICATION</a:t>
              </a:r>
            </a:p>
          </p:txBody>
        </p:sp>
      </p:grpSp>
      <p:grpSp>
        <p:nvGrpSpPr>
          <p:cNvPr id="12" name="Group 11">
            <a:extLst>
              <a:ext uri="{FF2B5EF4-FFF2-40B4-BE49-F238E27FC236}">
                <a16:creationId xmlns:a16="http://schemas.microsoft.com/office/drawing/2014/main" id="{7663120D-3201-DC0E-DA29-A62E3E6A0A7D}"/>
              </a:ext>
            </a:extLst>
          </p:cNvPr>
          <p:cNvGrpSpPr/>
          <p:nvPr/>
        </p:nvGrpSpPr>
        <p:grpSpPr>
          <a:xfrm>
            <a:off x="682665" y="1540812"/>
            <a:ext cx="5013361" cy="1062712"/>
            <a:chOff x="674915" y="1386437"/>
            <a:chExt cx="5013361" cy="1062712"/>
          </a:xfrm>
        </p:grpSpPr>
        <p:grpSp>
          <p:nvGrpSpPr>
            <p:cNvPr id="13" name="Group 12">
              <a:extLst>
                <a:ext uri="{FF2B5EF4-FFF2-40B4-BE49-F238E27FC236}">
                  <a16:creationId xmlns:a16="http://schemas.microsoft.com/office/drawing/2014/main" id="{2B366070-E6E4-CD4B-C203-5FE2AE0E7665}"/>
                </a:ext>
              </a:extLst>
            </p:cNvPr>
            <p:cNvGrpSpPr/>
            <p:nvPr/>
          </p:nvGrpSpPr>
          <p:grpSpPr>
            <a:xfrm>
              <a:off x="870653" y="1386437"/>
              <a:ext cx="4817623" cy="1062712"/>
              <a:chOff x="699552" y="4734506"/>
              <a:chExt cx="5036114" cy="1062712"/>
            </a:xfrm>
          </p:grpSpPr>
          <p:sp>
            <p:nvSpPr>
              <p:cNvPr id="15" name="Rectangle 14">
                <a:extLst>
                  <a:ext uri="{FF2B5EF4-FFF2-40B4-BE49-F238E27FC236}">
                    <a16:creationId xmlns:a16="http://schemas.microsoft.com/office/drawing/2014/main" id="{139159D5-0B92-998F-9BC6-5376BC4160D9}"/>
                  </a:ext>
                </a:extLst>
              </p:cNvPr>
              <p:cNvSpPr/>
              <p:nvPr/>
            </p:nvSpPr>
            <p:spPr>
              <a:xfrm>
                <a:off x="699552" y="5075518"/>
                <a:ext cx="5036114" cy="721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144000" rIns="108000" bIns="144000" rtlCol="0" anchor="t">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Monitors live meter data for CO2 emissions, energy and utilities and manages utility bills and tenant billing </a:t>
                </a:r>
              </a:p>
            </p:txBody>
          </p:sp>
          <p:sp>
            <p:nvSpPr>
              <p:cNvPr id="16" name="TextBox 15">
                <a:extLst>
                  <a:ext uri="{FF2B5EF4-FFF2-40B4-BE49-F238E27FC236}">
                    <a16:creationId xmlns:a16="http://schemas.microsoft.com/office/drawing/2014/main" id="{6F2CB8A1-7E7C-686E-8901-0904C7873877}"/>
                  </a:ext>
                </a:extLst>
              </p:cNvPr>
              <p:cNvSpPr txBox="1"/>
              <p:nvPr/>
            </p:nvSpPr>
            <p:spPr>
              <a:xfrm>
                <a:off x="711966" y="4734506"/>
                <a:ext cx="4064087" cy="523220"/>
              </a:xfrm>
              <a:prstGeom prst="rect">
                <a:avLst/>
              </a:prstGeom>
              <a:noFill/>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Black" panose="020B0A04020102020204"/>
                    <a:ea typeface="+mn-ea"/>
                    <a:cs typeface="Arial" panose="020B0604020202020204" pitchFamily="34" charset="0"/>
                  </a:rPr>
                  <a:t>TRACKS AND CONTROLS SILOED ENERGY AND CARBON DATA</a:t>
                </a:r>
              </a:p>
            </p:txBody>
          </p:sp>
        </p:grpSp>
        <p:cxnSp>
          <p:nvCxnSpPr>
            <p:cNvPr id="14" name="Straight Connector 13">
              <a:extLst>
                <a:ext uri="{FF2B5EF4-FFF2-40B4-BE49-F238E27FC236}">
                  <a16:creationId xmlns:a16="http://schemas.microsoft.com/office/drawing/2014/main" id="{DA17624E-304B-EEDB-D51B-26B4BE4B4A08}"/>
                </a:ext>
              </a:extLst>
            </p:cNvPr>
            <p:cNvCxnSpPr>
              <a:cxnSpLocks/>
            </p:cNvCxnSpPr>
            <p:nvPr/>
          </p:nvCxnSpPr>
          <p:spPr>
            <a:xfrm>
              <a:off x="674915" y="1465563"/>
              <a:ext cx="0" cy="792000"/>
            </a:xfrm>
            <a:prstGeom prst="line">
              <a:avLst/>
            </a:prstGeom>
            <a:ln w="31750">
              <a:solidFill>
                <a:srgbClr val="EE3124"/>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30624955-585F-D4F0-FDEE-332F55930A54}"/>
              </a:ext>
            </a:extLst>
          </p:cNvPr>
          <p:cNvGrpSpPr/>
          <p:nvPr/>
        </p:nvGrpSpPr>
        <p:grpSpPr>
          <a:xfrm>
            <a:off x="670790" y="2825231"/>
            <a:ext cx="4646223" cy="850200"/>
            <a:chOff x="734290" y="2801481"/>
            <a:chExt cx="4646223" cy="850200"/>
          </a:xfrm>
        </p:grpSpPr>
        <p:grpSp>
          <p:nvGrpSpPr>
            <p:cNvPr id="18" name="Group 17">
              <a:extLst>
                <a:ext uri="{FF2B5EF4-FFF2-40B4-BE49-F238E27FC236}">
                  <a16:creationId xmlns:a16="http://schemas.microsoft.com/office/drawing/2014/main" id="{2B21FA26-9D75-08EA-B9E2-37BDC41DDAC0}"/>
                </a:ext>
              </a:extLst>
            </p:cNvPr>
            <p:cNvGrpSpPr/>
            <p:nvPr/>
          </p:nvGrpSpPr>
          <p:grpSpPr>
            <a:xfrm>
              <a:off x="941904" y="2801481"/>
              <a:ext cx="4438609" cy="850200"/>
              <a:chOff x="711967" y="4734506"/>
              <a:chExt cx="4639910" cy="850200"/>
            </a:xfrm>
          </p:grpSpPr>
          <p:sp>
            <p:nvSpPr>
              <p:cNvPr id="20" name="Rectangle 19">
                <a:extLst>
                  <a:ext uri="{FF2B5EF4-FFF2-40B4-BE49-F238E27FC236}">
                    <a16:creationId xmlns:a16="http://schemas.microsoft.com/office/drawing/2014/main" id="{32B5746C-5500-905E-C2BE-1D149D1775A5}"/>
                  </a:ext>
                </a:extLst>
              </p:cNvPr>
              <p:cNvSpPr/>
              <p:nvPr/>
            </p:nvSpPr>
            <p:spPr>
              <a:xfrm>
                <a:off x="711967" y="4863006"/>
                <a:ext cx="4639910" cy="721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144000" rIns="108000" bIns="144000" rtlCol="0" anchor="t">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Manages alarms and alerts, monitors points, adjusts schedules and proactively controls building</a:t>
                </a:r>
              </a:p>
            </p:txBody>
          </p:sp>
          <p:sp>
            <p:nvSpPr>
              <p:cNvPr id="21" name="TextBox 20">
                <a:extLst>
                  <a:ext uri="{FF2B5EF4-FFF2-40B4-BE49-F238E27FC236}">
                    <a16:creationId xmlns:a16="http://schemas.microsoft.com/office/drawing/2014/main" id="{39EF308E-C53B-345E-28A8-EC69EC7170D6}"/>
                  </a:ext>
                </a:extLst>
              </p:cNvPr>
              <p:cNvSpPr txBox="1"/>
              <p:nvPr/>
            </p:nvSpPr>
            <p:spPr>
              <a:xfrm>
                <a:off x="711967" y="4734506"/>
                <a:ext cx="3583863" cy="307777"/>
              </a:xfrm>
              <a:prstGeom prst="rect">
                <a:avLst/>
              </a:prstGeom>
              <a:noFill/>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Black" panose="020B0A04020102020204"/>
                    <a:ea typeface="+mn-ea"/>
                    <a:cs typeface="Arial" panose="020B0604020202020204" pitchFamily="34" charset="0"/>
                  </a:rPr>
                  <a:t>INTEGRATES WITH ANY BMS</a:t>
                </a:r>
              </a:p>
            </p:txBody>
          </p:sp>
        </p:grpSp>
        <p:cxnSp>
          <p:nvCxnSpPr>
            <p:cNvPr id="19" name="Straight Connector 18">
              <a:extLst>
                <a:ext uri="{FF2B5EF4-FFF2-40B4-BE49-F238E27FC236}">
                  <a16:creationId xmlns:a16="http://schemas.microsoft.com/office/drawing/2014/main" id="{AD821894-F4B1-78E3-AE13-E940F52B5487}"/>
                </a:ext>
              </a:extLst>
            </p:cNvPr>
            <p:cNvCxnSpPr>
              <a:cxnSpLocks/>
            </p:cNvCxnSpPr>
            <p:nvPr/>
          </p:nvCxnSpPr>
          <p:spPr>
            <a:xfrm>
              <a:off x="734290" y="2905855"/>
              <a:ext cx="0" cy="576000"/>
            </a:xfrm>
            <a:prstGeom prst="line">
              <a:avLst/>
            </a:prstGeom>
            <a:ln w="31750">
              <a:solidFill>
                <a:srgbClr val="EE3124"/>
              </a:solidFil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7F67B62F-8D64-843C-0CE6-18E7191C839F}"/>
              </a:ext>
            </a:extLst>
          </p:cNvPr>
          <p:cNvGrpSpPr/>
          <p:nvPr/>
        </p:nvGrpSpPr>
        <p:grpSpPr>
          <a:xfrm>
            <a:off x="670790" y="3861414"/>
            <a:ext cx="4095380" cy="1299569"/>
            <a:chOff x="674915" y="3861414"/>
            <a:chExt cx="4095380" cy="1299569"/>
          </a:xfrm>
        </p:grpSpPr>
        <p:grpSp>
          <p:nvGrpSpPr>
            <p:cNvPr id="23" name="Group 22">
              <a:extLst>
                <a:ext uri="{FF2B5EF4-FFF2-40B4-BE49-F238E27FC236}">
                  <a16:creationId xmlns:a16="http://schemas.microsoft.com/office/drawing/2014/main" id="{889C561D-F2E1-BF35-0CDD-1E2C9137D729}"/>
                </a:ext>
              </a:extLst>
            </p:cNvPr>
            <p:cNvGrpSpPr/>
            <p:nvPr/>
          </p:nvGrpSpPr>
          <p:grpSpPr>
            <a:xfrm>
              <a:off x="882529" y="3861414"/>
              <a:ext cx="3887766" cy="1299569"/>
              <a:chOff x="711967" y="4453358"/>
              <a:chExt cx="4064085" cy="1299569"/>
            </a:xfrm>
          </p:grpSpPr>
          <p:sp>
            <p:nvSpPr>
              <p:cNvPr id="25" name="Rectangle 24">
                <a:extLst>
                  <a:ext uri="{FF2B5EF4-FFF2-40B4-BE49-F238E27FC236}">
                    <a16:creationId xmlns:a16="http://schemas.microsoft.com/office/drawing/2014/main" id="{129614BE-D24E-49B3-1649-7243BDCA4E56}"/>
                  </a:ext>
                </a:extLst>
              </p:cNvPr>
              <p:cNvSpPr/>
              <p:nvPr/>
            </p:nvSpPr>
            <p:spPr>
              <a:xfrm>
                <a:off x="711967" y="4815784"/>
                <a:ext cx="3929311" cy="9371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144000" rIns="108000" bIns="144000" rtlCol="0" anchor="t">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Gains energy efficiency and improves </a:t>
                </a:r>
                <a:r>
                  <a:rPr lang="en-US" sz="1400">
                    <a:solidFill>
                      <a:srgbClr val="FFFFFF"/>
                    </a:solidFill>
                    <a:latin typeface="Arial" panose="020B0604020202020204" pitchFamily="34" charset="0"/>
                    <a:cs typeface="Arial" panose="020B0604020202020204" pitchFamily="34" charset="0"/>
                  </a:rPr>
                  <a:t>r</a:t>
                </a:r>
                <a:r>
                  <a:rPr kumimoji="0" lang="en-US" sz="14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esilience</a:t>
                </a: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by continuous optimization of energy consumption by building assets</a:t>
                </a:r>
              </a:p>
            </p:txBody>
          </p:sp>
          <p:sp>
            <p:nvSpPr>
              <p:cNvPr id="26" name="TextBox 25">
                <a:extLst>
                  <a:ext uri="{FF2B5EF4-FFF2-40B4-BE49-F238E27FC236}">
                    <a16:creationId xmlns:a16="http://schemas.microsoft.com/office/drawing/2014/main" id="{172B4844-28F3-9247-E03C-7E9350D934A8}"/>
                  </a:ext>
                </a:extLst>
              </p:cNvPr>
              <p:cNvSpPr txBox="1"/>
              <p:nvPr/>
            </p:nvSpPr>
            <p:spPr>
              <a:xfrm>
                <a:off x="711967" y="4453358"/>
                <a:ext cx="4064085" cy="523220"/>
              </a:xfrm>
              <a:prstGeom prst="rect">
                <a:avLst/>
              </a:prstGeom>
              <a:noFill/>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Black" panose="020B0A04020102020204"/>
                    <a:ea typeface="+mn-ea"/>
                    <a:cs typeface="Arial" panose="020B0604020202020204" pitchFamily="34" charset="0"/>
                  </a:rPr>
                  <a:t>PRIORITIZES THE MOST </a:t>
                </a:r>
                <a:br>
                  <a:rPr kumimoji="0" lang="en-US" sz="1400" b="0" i="0" u="none" strike="noStrike" kern="1200" cap="none" spc="0" normalizeH="0" baseline="0" noProof="0">
                    <a:ln>
                      <a:noFill/>
                    </a:ln>
                    <a:solidFill>
                      <a:srgbClr val="FFFFFF"/>
                    </a:solidFill>
                    <a:effectLst/>
                    <a:uLnTx/>
                    <a:uFillTx/>
                    <a:latin typeface="Arial Black" panose="020B0A04020102020204"/>
                    <a:ea typeface="+mn-ea"/>
                    <a:cs typeface="Arial" panose="020B0604020202020204" pitchFamily="34" charset="0"/>
                  </a:rPr>
                </a:br>
                <a:r>
                  <a:rPr kumimoji="0" lang="en-US" sz="1400" b="0" i="0" u="none" strike="noStrike" kern="1200" cap="none" spc="0" normalizeH="0" baseline="0" noProof="0">
                    <a:ln>
                      <a:noFill/>
                    </a:ln>
                    <a:solidFill>
                      <a:srgbClr val="FFFFFF"/>
                    </a:solidFill>
                    <a:effectLst/>
                    <a:uLnTx/>
                    <a:uFillTx/>
                    <a:latin typeface="Arial Black" panose="020B0A04020102020204"/>
                    <a:ea typeface="+mn-ea"/>
                    <a:cs typeface="Arial" panose="020B0604020202020204" pitchFamily="34" charset="0"/>
                  </a:rPr>
                  <a:t>EFFECTIVE WAYS TO SAVE</a:t>
                </a:r>
              </a:p>
            </p:txBody>
          </p:sp>
        </p:grpSp>
        <p:cxnSp>
          <p:nvCxnSpPr>
            <p:cNvPr id="24" name="Straight Connector 23">
              <a:extLst>
                <a:ext uri="{FF2B5EF4-FFF2-40B4-BE49-F238E27FC236}">
                  <a16:creationId xmlns:a16="http://schemas.microsoft.com/office/drawing/2014/main" id="{2AA5845A-902B-41EB-50E8-EE5C1E8C2C8C}"/>
                </a:ext>
              </a:extLst>
            </p:cNvPr>
            <p:cNvCxnSpPr>
              <a:cxnSpLocks/>
            </p:cNvCxnSpPr>
            <p:nvPr/>
          </p:nvCxnSpPr>
          <p:spPr>
            <a:xfrm>
              <a:off x="674915" y="3942545"/>
              <a:ext cx="0" cy="1008000"/>
            </a:xfrm>
            <a:prstGeom prst="line">
              <a:avLst/>
            </a:prstGeom>
            <a:ln w="31750">
              <a:solidFill>
                <a:srgbClr val="EE3124"/>
              </a:solidFill>
            </a:ln>
          </p:spPr>
          <p:style>
            <a:lnRef idx="1">
              <a:schemeClr val="accent1"/>
            </a:lnRef>
            <a:fillRef idx="0">
              <a:schemeClr val="accent1"/>
            </a:fillRef>
            <a:effectRef idx="0">
              <a:schemeClr val="accent1"/>
            </a:effectRef>
            <a:fontRef idx="minor">
              <a:schemeClr val="tx1"/>
            </a:fontRef>
          </p:style>
        </p:cxnSp>
      </p:grpSp>
      <p:sp>
        <p:nvSpPr>
          <p:cNvPr id="27" name="Rectangle 26">
            <a:extLst>
              <a:ext uri="{FF2B5EF4-FFF2-40B4-BE49-F238E27FC236}">
                <a16:creationId xmlns:a16="http://schemas.microsoft.com/office/drawing/2014/main" id="{066B604E-9D01-D4F4-4294-8F9494146B14}"/>
              </a:ext>
            </a:extLst>
          </p:cNvPr>
          <p:cNvSpPr/>
          <p:nvPr/>
        </p:nvSpPr>
        <p:spPr>
          <a:xfrm>
            <a:off x="7981902" y="3805912"/>
            <a:ext cx="4069687" cy="2949218"/>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Crafted designer guidance (this is NOT a content slide)</a:t>
            </a:r>
            <a:br>
              <a:rPr lang="en-GB" b="1">
                <a:solidFill>
                  <a:schemeClr val="tx1"/>
                </a:solidFill>
              </a:rPr>
            </a:br>
            <a:r>
              <a:rPr lang="en-GB">
                <a:solidFill>
                  <a:schemeClr val="tx1"/>
                </a:solidFill>
              </a:rPr>
              <a:t>For the following 10-11 slides, please create a template similar to this one to house the content, presume this will need a Stock image purchase please let Ashley know though Scott/Holly if unsure please check with Ashley.</a:t>
            </a:r>
          </a:p>
          <a:p>
            <a:pPr algn="ctr"/>
            <a:br>
              <a:rPr lang="en-GB">
                <a:solidFill>
                  <a:schemeClr val="tx1"/>
                </a:solidFill>
              </a:rPr>
            </a:br>
            <a:endParaRPr lang="en-GB">
              <a:solidFill>
                <a:schemeClr val="tx1"/>
              </a:solidFill>
            </a:endParaRPr>
          </a:p>
        </p:txBody>
      </p:sp>
    </p:spTree>
    <p:extLst>
      <p:ext uri="{BB962C8B-B14F-4D97-AF65-F5344CB8AC3E}">
        <p14:creationId xmlns:p14="http://schemas.microsoft.com/office/powerpoint/2010/main" val="21854040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9CAD8-0D15-3BD3-E3A1-83465E36ABA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5F268C0-10F9-3DB2-9798-87F0AD2DB386}"/>
              </a:ext>
            </a:extLst>
          </p:cNvPr>
          <p:cNvSpPr>
            <a:spLocks noGrp="1"/>
          </p:cNvSpPr>
          <p:nvPr>
            <p:ph type="sldNum" sz="quarter" idx="4"/>
          </p:nvPr>
        </p:nvSpPr>
        <p:spPr>
          <a:xfrm>
            <a:off x="11673039" y="45719"/>
            <a:ext cx="425227" cy="283771"/>
          </a:xfrm>
          <a:prstGeom prst="rect">
            <a:avLst/>
          </a:prstGeom>
        </p:spPr>
        <p:txBody>
          <a:bodyPr vert="horz" lIns="91440" tIns="45720" rIns="91440" bIns="45720" rtlCol="0" anchor="ctr"/>
          <a:lstStyle>
            <a:defPPr>
              <a:defRPr lang="en-US"/>
            </a:defPPr>
            <a:lvl1pPr marL="0" algn="r" defTabSz="914400" rtl="0" eaLnBrk="1" latinLnBrk="0" hangingPunct="1">
              <a:defRPr sz="1000" b="0" i="0" kern="1200">
                <a:solidFill>
                  <a:schemeClr val="bg2">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66E354-A1E5-D643-A18C-204373C670DA}" type="slidenum">
              <a:rPr kumimoji="0" lang="en-US" sz="1000" b="0" i="0" u="none" strike="noStrike" kern="1200" cap="none" spc="0" normalizeH="0" baseline="0" noProof="0" smtClean="0">
                <a:ln>
                  <a:noFill/>
                </a:ln>
                <a:solidFill>
                  <a:srgbClr val="E8E8E8">
                    <a:lumMod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0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endParaRPr>
          </a:p>
        </p:txBody>
      </p:sp>
      <p:sp>
        <p:nvSpPr>
          <p:cNvPr id="10" name="Title 10">
            <a:extLst>
              <a:ext uri="{FF2B5EF4-FFF2-40B4-BE49-F238E27FC236}">
                <a16:creationId xmlns:a16="http://schemas.microsoft.com/office/drawing/2014/main" id="{3AC33133-ECAF-980C-862A-A68D01B13E17}"/>
              </a:ext>
            </a:extLst>
          </p:cNvPr>
          <p:cNvSpPr txBox="1">
            <a:spLocks/>
          </p:cNvSpPr>
          <p:nvPr/>
        </p:nvSpPr>
        <p:spPr>
          <a:xfrm>
            <a:off x="556361" y="350323"/>
            <a:ext cx="11315849" cy="4191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600" b="0" i="0" u="none" strike="noStrike" kern="1200" cap="all" spc="-150" normalizeH="0" baseline="0" noProof="0">
                <a:ln>
                  <a:noFill/>
                </a:ln>
                <a:solidFill>
                  <a:prstClr val="black"/>
                </a:solidFill>
                <a:effectLst/>
                <a:uLnTx/>
                <a:uFillTx/>
                <a:latin typeface="Arial Black"/>
                <a:ea typeface="+mj-ea"/>
                <a:cs typeface="+mj-cs"/>
              </a:rPr>
              <a:t>Remote Building Manager</a:t>
            </a:r>
          </a:p>
        </p:txBody>
      </p:sp>
      <p:sp>
        <p:nvSpPr>
          <p:cNvPr id="11" name="Content Placeholder 11">
            <a:extLst>
              <a:ext uri="{FF2B5EF4-FFF2-40B4-BE49-F238E27FC236}">
                <a16:creationId xmlns:a16="http://schemas.microsoft.com/office/drawing/2014/main" id="{BB3D047B-3FAE-4D29-19D5-211F2C19FFB7}"/>
              </a:ext>
            </a:extLst>
          </p:cNvPr>
          <p:cNvSpPr txBox="1">
            <a:spLocks/>
          </p:cNvSpPr>
          <p:nvPr/>
        </p:nvSpPr>
        <p:spPr>
          <a:xfrm>
            <a:off x="556361" y="854837"/>
            <a:ext cx="5723860" cy="2712328"/>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600"/>
              </a:spcAft>
              <a:buClr>
                <a:schemeClr val="accent1"/>
              </a:buClr>
              <a:buFont typeface="Honeywell Sans" panose="02010503040101060203" pitchFamily="50" charset="0"/>
              <a:buChar char="•"/>
              <a:defRPr sz="2000" kern="1200">
                <a:solidFill>
                  <a:schemeClr val="tx1"/>
                </a:solidFill>
                <a:latin typeface="+mn-lt"/>
                <a:ea typeface="+mn-ea"/>
                <a:cs typeface="+mn-cs"/>
              </a:defRPr>
            </a:lvl3pPr>
            <a:lvl4pPr marL="460375"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800"/>
              </a:spcBef>
              <a:spcAft>
                <a:spcPts val="1000"/>
              </a:spcAft>
              <a:buFont typeface="Arial" panose="020B0604020202020204" pitchFamily="34" charset="0"/>
              <a:buNone/>
              <a:defRPr sz="2400" b="1" kern="120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endParaRPr kumimoji="0" lang="en-US" sz="140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a:spcAft>
                <a:spcPts val="400"/>
              </a:spcAft>
              <a:defRPr/>
            </a:pPr>
            <a:r>
              <a:rPr lang="en-US" sz="1400" b="0" kern="100">
                <a:effectLst/>
                <a:latin typeface="Arial" panose="020B0604020202020204" pitchFamily="34" charset="0"/>
                <a:ea typeface="Aptos" panose="020B0004020202020204" pitchFamily="34" charset="0"/>
                <a:cs typeface="Arial" panose="020B0604020202020204" pitchFamily="34" charset="0"/>
              </a:rPr>
              <a:t>The Remote Building Manager (RBM) is a cloud app that lets building owners and tenants monitor equipment, manage energy, and reduce costs remotely. It offers secure access to BMS alarms, schedules, equipment, devices, and spaces.</a:t>
            </a:r>
          </a:p>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br>
              <a:rPr lang="en-US" sz="1400" b="0">
                <a:solidFill>
                  <a:prstClr val="black"/>
                </a:solidFill>
                <a:latin typeface="Arial" panose="020B0604020202020204" pitchFamily="34" charset="0"/>
                <a:cs typeface="Arial" panose="020B0604020202020204" pitchFamily="34" charset="0"/>
              </a:rPr>
            </a:br>
            <a:endParaRPr kumimoji="0" 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 name="Content Placeholder 11">
            <a:extLst>
              <a:ext uri="{FF2B5EF4-FFF2-40B4-BE49-F238E27FC236}">
                <a16:creationId xmlns:a16="http://schemas.microsoft.com/office/drawing/2014/main" id="{7AAEA48E-E7D5-BA0F-7C30-8BFC50328A52}"/>
              </a:ext>
            </a:extLst>
          </p:cNvPr>
          <p:cNvSpPr txBox="1">
            <a:spLocks/>
          </p:cNvSpPr>
          <p:nvPr/>
        </p:nvSpPr>
        <p:spPr>
          <a:xfrm>
            <a:off x="556361" y="3320980"/>
            <a:ext cx="11240403" cy="2712327"/>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600"/>
              </a:spcAft>
              <a:buClr>
                <a:schemeClr val="accent1"/>
              </a:buClr>
              <a:buFont typeface="Honeywell Sans" panose="02010503040101060203" pitchFamily="50" charset="0"/>
              <a:buChar char="•"/>
              <a:defRPr sz="2000" kern="1200">
                <a:solidFill>
                  <a:schemeClr val="tx1"/>
                </a:solidFill>
                <a:latin typeface="+mn-lt"/>
                <a:ea typeface="+mn-ea"/>
                <a:cs typeface="+mn-cs"/>
              </a:defRPr>
            </a:lvl3pPr>
            <a:lvl4pPr marL="460375"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800"/>
              </a:spcBef>
              <a:spcAft>
                <a:spcPts val="1000"/>
              </a:spcAft>
              <a:buFont typeface="Arial" panose="020B0604020202020204" pitchFamily="34" charset="0"/>
              <a:buNone/>
              <a:defRPr sz="2400" b="1" kern="120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US" sz="140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Key Features/Benefits</a:t>
            </a:r>
          </a:p>
          <a:p>
            <a:pPr marL="0" marR="0" lvl="0" indent="0" algn="just"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endParaRPr kumimoji="0" lang="en-US" sz="140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a:lnSpc>
                <a:spcPct val="107000"/>
              </a:lnSpc>
              <a:spcAft>
                <a:spcPts val="800"/>
              </a:spcAft>
              <a:defRPr/>
            </a:pPr>
            <a:r>
              <a:rPr kumimoji="0" lang="en-US" sz="1400" b="1" i="0" u="none" strike="noStrike" kern="100" cap="none" spc="0" normalizeH="0" baseline="0" noProof="0">
                <a:ln>
                  <a:noFill/>
                </a:ln>
                <a:solidFill>
                  <a:prstClr val="black"/>
                </a:solidFill>
                <a:effectLst/>
                <a:uLnTx/>
                <a:uFillTx/>
                <a:latin typeface="Arial "/>
                <a:ea typeface="Aptos" panose="020B0004020202020204" pitchFamily="34" charset="0"/>
                <a:cs typeface="Times New Roman" panose="02020603050405020304" pitchFamily="18" charset="0"/>
              </a:rPr>
              <a:t>Zero engineering: </a:t>
            </a:r>
            <a:r>
              <a:rPr kumimoji="0" lang="en-US" sz="1400" b="0" i="0" u="none" strike="noStrike" kern="100" cap="none" spc="0" normalizeH="0" baseline="0" noProof="0" err="1">
                <a:ln>
                  <a:noFill/>
                </a:ln>
                <a:solidFill>
                  <a:prstClr val="black"/>
                </a:solidFill>
                <a:effectLst/>
                <a:uLnTx/>
                <a:uFillTx/>
                <a:latin typeface="Arial "/>
                <a:ea typeface="Aptos" panose="020B0004020202020204" pitchFamily="34" charset="0"/>
                <a:cs typeface="Times New Roman" panose="02020603050405020304" pitchFamily="18" charset="0"/>
              </a:rPr>
              <a:t>RBM</a:t>
            </a:r>
            <a:r>
              <a:rPr kumimoji="0" lang="en-US" sz="1400" b="0" i="0" u="none" strike="noStrike" kern="100" cap="none" spc="0" normalizeH="0" baseline="0" noProof="0">
                <a:ln>
                  <a:noFill/>
                </a:ln>
                <a:solidFill>
                  <a:prstClr val="black"/>
                </a:solidFill>
                <a:effectLst/>
                <a:uLnTx/>
                <a:uFillTx/>
                <a:latin typeface="Arial "/>
                <a:ea typeface="Aptos" panose="020B0004020202020204" pitchFamily="34" charset="0"/>
                <a:cs typeface="Times New Roman" panose="02020603050405020304" pitchFamily="18" charset="0"/>
              </a:rPr>
              <a:t> exclusively utilizes the virtual model provided by the data fabric, requiring no supplementary configuration.</a:t>
            </a:r>
            <a:endParaRPr lang="en-US" sz="1400" b="0" kern="100">
              <a:solidFill>
                <a:prstClr val="black"/>
              </a:solidFill>
              <a:latin typeface="Arial "/>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1400" b="1" i="0" u="none" strike="noStrike" kern="100" cap="none" spc="0" normalizeH="0" baseline="0" noProof="0">
                <a:ln>
                  <a:noFill/>
                </a:ln>
                <a:solidFill>
                  <a:prstClr val="black"/>
                </a:solidFill>
                <a:effectLst/>
                <a:uLnTx/>
                <a:uFillTx/>
                <a:latin typeface="Arial "/>
                <a:ea typeface="Aptos" panose="020B0004020202020204" pitchFamily="34" charset="0"/>
                <a:cs typeface="Times New Roman" panose="02020603050405020304" pitchFamily="18" charset="0"/>
              </a:rPr>
              <a:t>System agnostic: </a:t>
            </a:r>
            <a:r>
              <a:rPr kumimoji="0" lang="en-US" sz="1400" b="0" i="0" u="none" strike="noStrike" kern="100" cap="none" spc="0" normalizeH="0" baseline="0" noProof="0">
                <a:ln>
                  <a:noFill/>
                </a:ln>
                <a:solidFill>
                  <a:prstClr val="black"/>
                </a:solidFill>
                <a:effectLst/>
                <a:uLnTx/>
                <a:uFillTx/>
                <a:latin typeface="Arial "/>
                <a:ea typeface="Aptos" panose="020B0004020202020204" pitchFamily="34" charset="0"/>
                <a:cs typeface="Times New Roman" panose="02020603050405020304" pitchFamily="18" charset="0"/>
              </a:rPr>
              <a:t>Does work on top of Niagara based systems, EBI, 3</a:t>
            </a:r>
            <a:r>
              <a:rPr kumimoji="0" lang="en-US" sz="1400" b="0" i="0" u="none" strike="noStrike" kern="100" cap="none" spc="0" normalizeH="0" baseline="30000" noProof="0">
                <a:ln>
                  <a:noFill/>
                </a:ln>
                <a:solidFill>
                  <a:prstClr val="black"/>
                </a:solidFill>
                <a:effectLst/>
                <a:uLnTx/>
                <a:uFillTx/>
                <a:latin typeface="Arial "/>
                <a:ea typeface="Aptos" panose="020B0004020202020204" pitchFamily="34" charset="0"/>
                <a:cs typeface="Times New Roman" panose="02020603050405020304" pitchFamily="18" charset="0"/>
              </a:rPr>
              <a:t>rd</a:t>
            </a:r>
            <a:r>
              <a:rPr kumimoji="0" lang="en-US" sz="1400" b="0" i="0" u="none" strike="noStrike" kern="100" cap="none" spc="0" normalizeH="0" baseline="0" noProof="0">
                <a:ln>
                  <a:noFill/>
                </a:ln>
                <a:solidFill>
                  <a:prstClr val="black"/>
                </a:solidFill>
                <a:effectLst/>
                <a:uLnTx/>
                <a:uFillTx/>
                <a:latin typeface="Arial "/>
                <a:ea typeface="Aptos" panose="020B0004020202020204" pitchFamily="34" charset="0"/>
                <a:cs typeface="Times New Roman" panose="02020603050405020304" pitchFamily="18" charset="0"/>
              </a:rPr>
              <a:t> party.</a:t>
            </a:r>
          </a:p>
          <a:p>
            <a:pPr>
              <a:lnSpc>
                <a:spcPct val="107000"/>
              </a:lnSpc>
              <a:spcAft>
                <a:spcPts val="800"/>
              </a:spcAft>
              <a:defRPr/>
            </a:pPr>
            <a:r>
              <a:rPr lang="en-US" sz="1400" kern="100">
                <a:solidFill>
                  <a:prstClr val="black"/>
                </a:solidFill>
                <a:latin typeface="Arial "/>
                <a:cs typeface="Times New Roman" panose="02020603050405020304" pitchFamily="18" charset="0"/>
              </a:rPr>
              <a:t>Remote Monitoring &amp; Control: </a:t>
            </a:r>
            <a:r>
              <a:rPr lang="en-US" sz="1400" b="0" kern="100">
                <a:solidFill>
                  <a:prstClr val="black"/>
                </a:solidFill>
                <a:latin typeface="Arial "/>
                <a:cs typeface="Times New Roman" panose="02020603050405020304" pitchFamily="18" charset="0"/>
              </a:rPr>
              <a:t>Site and portfolio wide dashboard views with anytime, anywhere control</a:t>
            </a:r>
          </a:p>
          <a:p>
            <a:pPr>
              <a:lnSpc>
                <a:spcPct val="107000"/>
              </a:lnSpc>
              <a:spcAft>
                <a:spcPts val="800"/>
              </a:spcAft>
              <a:defRPr/>
            </a:pPr>
            <a:r>
              <a:rPr lang="en-US" sz="1400" kern="100">
                <a:solidFill>
                  <a:prstClr val="black"/>
                </a:solidFill>
                <a:latin typeface="Arial "/>
                <a:cs typeface="Times New Roman" panose="02020603050405020304" pitchFamily="18" charset="0"/>
              </a:rPr>
              <a:t>Intuitive Dashboards: </a:t>
            </a:r>
            <a:r>
              <a:rPr lang="en-US" sz="1400" b="0" kern="100">
                <a:solidFill>
                  <a:prstClr val="black"/>
                </a:solidFill>
                <a:latin typeface="Arial "/>
                <a:cs typeface="Times New Roman" panose="02020603050405020304" pitchFamily="18" charset="0"/>
              </a:rPr>
              <a:t>Visualize real-time details as well as trends about comfort, energy, alarms, and </a:t>
            </a:r>
            <a:r>
              <a:rPr lang="en-US" sz="1400" b="0" kern="100" err="1">
                <a:solidFill>
                  <a:prstClr val="black"/>
                </a:solidFill>
                <a:latin typeface="Arial "/>
                <a:cs typeface="Times New Roman" panose="02020603050405020304" pitchFamily="18" charset="0"/>
              </a:rPr>
              <a:t>KPIs</a:t>
            </a:r>
            <a:endParaRPr lang="en-US" sz="1400" b="0" kern="100">
              <a:solidFill>
                <a:prstClr val="black"/>
              </a:solidFill>
              <a:latin typeface="Arial "/>
              <a:cs typeface="Times New Roman" panose="02020603050405020304" pitchFamily="18" charset="0"/>
            </a:endParaRPr>
          </a:p>
          <a:p>
            <a:pPr>
              <a:lnSpc>
                <a:spcPct val="107000"/>
              </a:lnSpc>
              <a:spcAft>
                <a:spcPts val="800"/>
              </a:spcAft>
              <a:defRPr/>
            </a:pPr>
            <a:r>
              <a:rPr lang="en-US" sz="1400" kern="100">
                <a:solidFill>
                  <a:prstClr val="black"/>
                </a:solidFill>
                <a:latin typeface="Arial "/>
                <a:cs typeface="Times New Roman" panose="02020603050405020304" pitchFamily="18" charset="0"/>
              </a:rPr>
              <a:t>Point, Schedules &amp; Alarms: </a:t>
            </a:r>
            <a:r>
              <a:rPr lang="en-US" sz="1400" b="0" kern="100">
                <a:solidFill>
                  <a:prstClr val="black"/>
                </a:solidFill>
                <a:latin typeface="Arial "/>
                <a:cs typeface="Times New Roman" panose="02020603050405020304" pitchFamily="18" charset="0"/>
              </a:rPr>
              <a:t>Easily view and edit schedules, alarms, and setpoints by list, site, zone, or equipment level</a:t>
            </a: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kumimoji="0" lang="en-US" sz="1400" b="1" i="0" u="none" strike="noStrike" kern="1200" cap="none" spc="0" normalizeH="0" baseline="0" noProof="0">
              <a:ln>
                <a:noFill/>
              </a:ln>
              <a:solidFill>
                <a:prstClr val="black"/>
              </a:solidFill>
              <a:effectLst/>
              <a:uLnTx/>
              <a:uFillTx/>
              <a:latin typeface="Arial Black"/>
              <a:ea typeface="+mn-ea"/>
              <a:cs typeface="+mn-cs"/>
            </a:endParaRPr>
          </a:p>
        </p:txBody>
      </p:sp>
      <p:pic>
        <p:nvPicPr>
          <p:cNvPr id="9" name="Picture 8">
            <a:extLst>
              <a:ext uri="{FF2B5EF4-FFF2-40B4-BE49-F238E27FC236}">
                <a16:creationId xmlns:a16="http://schemas.microsoft.com/office/drawing/2014/main" id="{8075FD82-5179-34A8-9C3F-457C7820DCE7}"/>
              </a:ext>
            </a:extLst>
          </p:cNvPr>
          <p:cNvPicPr>
            <a:picLocks noChangeAspect="1"/>
          </p:cNvPicPr>
          <p:nvPr/>
        </p:nvPicPr>
        <p:blipFill>
          <a:blip r:embed="rId3"/>
          <a:stretch>
            <a:fillRect/>
          </a:stretch>
        </p:blipFill>
        <p:spPr>
          <a:xfrm>
            <a:off x="6857011" y="731519"/>
            <a:ext cx="4510227" cy="2443760"/>
          </a:xfrm>
          <a:prstGeom prst="rect">
            <a:avLst/>
          </a:prstGeom>
        </p:spPr>
      </p:pic>
      <p:sp>
        <p:nvSpPr>
          <p:cNvPr id="6" name="Rectangle 5">
            <a:extLst>
              <a:ext uri="{FF2B5EF4-FFF2-40B4-BE49-F238E27FC236}">
                <a16:creationId xmlns:a16="http://schemas.microsoft.com/office/drawing/2014/main" id="{B5F8CF79-035E-AB3F-DCD2-4DC5791CA4FC}"/>
              </a:ext>
            </a:extLst>
          </p:cNvPr>
          <p:cNvSpPr/>
          <p:nvPr/>
        </p:nvSpPr>
        <p:spPr>
          <a:xfrm>
            <a:off x="4276181" y="2211001"/>
            <a:ext cx="1687829" cy="66213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Include</a:t>
            </a:r>
          </a:p>
        </p:txBody>
      </p:sp>
    </p:spTree>
    <p:extLst>
      <p:ext uri="{BB962C8B-B14F-4D97-AF65-F5344CB8AC3E}">
        <p14:creationId xmlns:p14="http://schemas.microsoft.com/office/powerpoint/2010/main" val="37036462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150FF-C579-62E8-B31C-3D65684F63E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160066-B50D-D5EA-70D9-732F051D8B08}"/>
              </a:ext>
            </a:extLst>
          </p:cNvPr>
          <p:cNvSpPr>
            <a:spLocks noGrp="1"/>
          </p:cNvSpPr>
          <p:nvPr>
            <p:ph type="sldNum" sz="quarter" idx="4"/>
          </p:nvPr>
        </p:nvSpPr>
        <p:spPr>
          <a:xfrm>
            <a:off x="11673039" y="45719"/>
            <a:ext cx="425227" cy="283771"/>
          </a:xfrm>
          <a:prstGeom prst="rect">
            <a:avLst/>
          </a:prstGeom>
        </p:spPr>
        <p:txBody>
          <a:bodyPr vert="horz" lIns="91440" tIns="45720" rIns="91440" bIns="45720" rtlCol="0" anchor="ctr"/>
          <a:lstStyle>
            <a:defPPr>
              <a:defRPr lang="en-US"/>
            </a:defPPr>
            <a:lvl1pPr marL="0" algn="r" defTabSz="914400" rtl="0" eaLnBrk="1" latinLnBrk="0" hangingPunct="1">
              <a:defRPr sz="1000" b="0" i="0" kern="1200">
                <a:solidFill>
                  <a:schemeClr val="bg2">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66E354-A1E5-D643-A18C-204373C670DA}" type="slidenum">
              <a:rPr kumimoji="0" lang="en-US" sz="1000" b="0" i="0" u="none" strike="noStrike" kern="1200" cap="none" spc="0" normalizeH="0" baseline="0" noProof="0" smtClean="0">
                <a:ln>
                  <a:noFill/>
                </a:ln>
                <a:solidFill>
                  <a:srgbClr val="E8E8E8">
                    <a:lumMod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0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endParaRPr>
          </a:p>
        </p:txBody>
      </p:sp>
      <p:sp>
        <p:nvSpPr>
          <p:cNvPr id="10" name="Title 10">
            <a:extLst>
              <a:ext uri="{FF2B5EF4-FFF2-40B4-BE49-F238E27FC236}">
                <a16:creationId xmlns:a16="http://schemas.microsoft.com/office/drawing/2014/main" id="{454C8493-9828-66A0-4647-435C41EF9560}"/>
              </a:ext>
            </a:extLst>
          </p:cNvPr>
          <p:cNvSpPr txBox="1">
            <a:spLocks/>
          </p:cNvSpPr>
          <p:nvPr/>
        </p:nvSpPr>
        <p:spPr>
          <a:xfrm>
            <a:off x="556361" y="350323"/>
            <a:ext cx="11315849" cy="4191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600" b="0" i="0" u="none" strike="noStrike" kern="1200" cap="all" spc="-150" normalizeH="0" baseline="0" noProof="0">
                <a:ln>
                  <a:noFill/>
                </a:ln>
                <a:solidFill>
                  <a:prstClr val="black"/>
                </a:solidFill>
                <a:effectLst/>
                <a:uLnTx/>
                <a:uFillTx/>
                <a:latin typeface="Arial Black"/>
                <a:ea typeface="+mj-ea"/>
                <a:cs typeface="+mj-cs"/>
              </a:rPr>
              <a:t>PARTNER PORTAL - ASSET MODELING</a:t>
            </a:r>
          </a:p>
        </p:txBody>
      </p:sp>
      <p:sp>
        <p:nvSpPr>
          <p:cNvPr id="11" name="Content Placeholder 11">
            <a:extLst>
              <a:ext uri="{FF2B5EF4-FFF2-40B4-BE49-F238E27FC236}">
                <a16:creationId xmlns:a16="http://schemas.microsoft.com/office/drawing/2014/main" id="{D4C07B9A-F8B1-6BB5-27A3-5CD76A329AB7}"/>
              </a:ext>
            </a:extLst>
          </p:cNvPr>
          <p:cNvSpPr txBox="1">
            <a:spLocks/>
          </p:cNvSpPr>
          <p:nvPr/>
        </p:nvSpPr>
        <p:spPr>
          <a:xfrm>
            <a:off x="556361" y="854837"/>
            <a:ext cx="5723860" cy="2712328"/>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600"/>
              </a:spcAft>
              <a:buClr>
                <a:schemeClr val="accent1"/>
              </a:buClr>
              <a:buFont typeface="Honeywell Sans" panose="02010503040101060203" pitchFamily="50" charset="0"/>
              <a:buChar char="•"/>
              <a:defRPr sz="2000" kern="1200">
                <a:solidFill>
                  <a:schemeClr val="tx1"/>
                </a:solidFill>
                <a:latin typeface="+mn-lt"/>
                <a:ea typeface="+mn-ea"/>
                <a:cs typeface="+mn-cs"/>
              </a:defRPr>
            </a:lvl3pPr>
            <a:lvl4pPr marL="460375"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800"/>
              </a:spcBef>
              <a:spcAft>
                <a:spcPts val="1000"/>
              </a:spcAft>
              <a:buFont typeface="Arial" panose="020B0604020202020204" pitchFamily="34" charset="0"/>
              <a:buNone/>
              <a:defRPr sz="2400" b="1" kern="120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endParaRPr kumimoji="0" lang="en-US" sz="140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The Data Fabric creates, stores, and manages a virtual model of the building management system. It uses a Honeywell ontology model to standardize data for machine readability. Leveraging AI, it tags data and integrates sources for visualization, fault detection, energy analysis, and predictive maintenance by defining system classes, relationships, and parameters.</a:t>
            </a:r>
          </a:p>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endParaRPr kumimoji="0" lang="en-US" sz="140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 name="Content Placeholder 11">
            <a:extLst>
              <a:ext uri="{FF2B5EF4-FFF2-40B4-BE49-F238E27FC236}">
                <a16:creationId xmlns:a16="http://schemas.microsoft.com/office/drawing/2014/main" id="{E8FE6B6F-2BA0-AE57-6301-6FDE4E421DEF}"/>
              </a:ext>
            </a:extLst>
          </p:cNvPr>
          <p:cNvSpPr txBox="1">
            <a:spLocks/>
          </p:cNvSpPr>
          <p:nvPr/>
        </p:nvSpPr>
        <p:spPr>
          <a:xfrm>
            <a:off x="556361" y="3092796"/>
            <a:ext cx="11240403" cy="2940512"/>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600"/>
              </a:spcAft>
              <a:buClr>
                <a:schemeClr val="accent1"/>
              </a:buClr>
              <a:buFont typeface="Honeywell Sans" panose="02010503040101060203" pitchFamily="50" charset="0"/>
              <a:buChar char="•"/>
              <a:defRPr sz="2000" kern="1200">
                <a:solidFill>
                  <a:schemeClr val="tx1"/>
                </a:solidFill>
                <a:latin typeface="+mn-lt"/>
                <a:ea typeface="+mn-ea"/>
                <a:cs typeface="+mn-cs"/>
              </a:defRPr>
            </a:lvl3pPr>
            <a:lvl4pPr marL="460375"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800"/>
              </a:spcBef>
              <a:spcAft>
                <a:spcPts val="1000"/>
              </a:spcAft>
              <a:buFont typeface="Arial" panose="020B0604020202020204" pitchFamily="34" charset="0"/>
              <a:buNone/>
              <a:defRPr sz="2400" b="1" kern="120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US" sz="140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Key Features/Benefits</a:t>
            </a:r>
          </a:p>
          <a:p>
            <a:pPr marL="0" marR="0" lvl="0" indent="0" algn="just"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endParaRPr kumimoji="0" lang="en-US" sz="140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a:lnSpc>
                <a:spcPct val="107000"/>
              </a:lnSpc>
              <a:spcAft>
                <a:spcPts val="800"/>
              </a:spcAft>
              <a:defRPr/>
            </a:pPr>
            <a:r>
              <a:rPr lang="en-US" sz="1400" kern="100">
                <a:solidFill>
                  <a:prstClr val="black"/>
                </a:solidFill>
                <a:latin typeface="Arial "/>
                <a:ea typeface="Aptos" panose="020B0004020202020204" pitchFamily="34" charset="0"/>
                <a:cs typeface="Times New Roman" panose="02020603050405020304" pitchFamily="18" charset="0"/>
              </a:rPr>
              <a:t>AI assisted</a:t>
            </a:r>
            <a:r>
              <a:rPr kumimoji="0" lang="en-US" sz="1400" b="1" i="0" u="none" strike="noStrike" kern="100" cap="none" spc="0" normalizeH="0" baseline="0" noProof="0">
                <a:ln>
                  <a:noFill/>
                </a:ln>
                <a:solidFill>
                  <a:prstClr val="black"/>
                </a:solidFill>
                <a:effectLst/>
                <a:uLnTx/>
                <a:uFillTx/>
                <a:latin typeface="Arial "/>
                <a:ea typeface="Aptos" panose="020B0004020202020204" pitchFamily="34" charset="0"/>
                <a:cs typeface="Times New Roman" panose="02020603050405020304" pitchFamily="18" charset="0"/>
              </a:rPr>
              <a:t>: </a:t>
            </a:r>
            <a:r>
              <a:rPr lang="en-US" sz="1400" b="0" kern="100">
                <a:solidFill>
                  <a:prstClr val="black"/>
                </a:solidFill>
                <a:latin typeface="Arial "/>
                <a:cs typeface="Times New Roman" panose="02020603050405020304" pitchFamily="18" charset="0"/>
              </a:rPr>
              <a:t>During the modeling process, the data fabric maps data points from the building management system to point roles within the ontology model. This process is automated and continuously enhanced by AI. The initial mapping considers aspects such as point naming, unit, controller assignment, and BMS graphics. Users can make final adjustments, and if the algorithm cannot assign a point, users will be prompted to assist. This feedback trains the AI-assisted tagging system.</a:t>
            </a: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1400" b="1" i="0" u="none" strike="noStrike" kern="100" cap="none" spc="0" normalizeH="0" baseline="0" noProof="0">
                <a:ln>
                  <a:noFill/>
                </a:ln>
                <a:solidFill>
                  <a:prstClr val="black"/>
                </a:solidFill>
                <a:effectLst/>
                <a:uLnTx/>
                <a:uFillTx/>
                <a:latin typeface="Arial "/>
                <a:ea typeface="Aptos" panose="020B0004020202020204" pitchFamily="34" charset="0"/>
                <a:cs typeface="Times New Roman" panose="02020603050405020304" pitchFamily="18" charset="0"/>
              </a:rPr>
              <a:t>Honeywell ontology model: </a:t>
            </a:r>
            <a:r>
              <a:rPr kumimoji="0" lang="en-US" sz="1400" b="0" i="0" u="none" strike="noStrike" kern="100" cap="none" spc="0" normalizeH="0" baseline="0" noProof="0">
                <a:ln>
                  <a:noFill/>
                </a:ln>
                <a:solidFill>
                  <a:prstClr val="black"/>
                </a:solidFill>
                <a:effectLst/>
                <a:uLnTx/>
                <a:uFillTx/>
                <a:latin typeface="Arial "/>
                <a:ea typeface="Aptos" panose="020B0004020202020204" pitchFamily="34" charset="0"/>
                <a:cs typeface="Times New Roman" panose="02020603050405020304" pitchFamily="18" charset="0"/>
              </a:rPr>
              <a:t>An ontology model is used to create a unified representation of various elements within a system, such as assets, devices, and their relationships. It allows for the integration of data from different sources and supports various applications like fault detection, energy analysis, and predictive maintenance. The model includes classes, relationships, and parameters that define the characteristics and interactions of the elements within the system.</a:t>
            </a:r>
          </a:p>
          <a:p>
            <a:pPr>
              <a:lnSpc>
                <a:spcPct val="107000"/>
              </a:lnSpc>
              <a:spcAft>
                <a:spcPts val="800"/>
              </a:spcAft>
              <a:defRPr/>
            </a:pPr>
            <a:r>
              <a:rPr kumimoji="0" lang="en-US" sz="1400" b="1" i="0" u="none" strike="noStrike" kern="100" cap="none" spc="0" normalizeH="0" baseline="0" noProof="0">
                <a:ln>
                  <a:noFill/>
                </a:ln>
                <a:solidFill>
                  <a:prstClr val="black"/>
                </a:solidFill>
                <a:effectLst/>
                <a:uLnTx/>
                <a:uFillTx/>
                <a:latin typeface="Arial "/>
                <a:ea typeface="Aptos" panose="020B0004020202020204" pitchFamily="34" charset="0"/>
                <a:cs typeface="Times New Roman" panose="02020603050405020304" pitchFamily="18" charset="0"/>
              </a:rPr>
              <a:t>Self serve</a:t>
            </a:r>
            <a:r>
              <a:rPr kumimoji="0" lang="en-US" sz="1400" b="0" i="0" u="none" strike="noStrike" kern="100" cap="none" spc="0" normalizeH="0" baseline="0" noProof="0">
                <a:ln>
                  <a:noFill/>
                </a:ln>
                <a:solidFill>
                  <a:prstClr val="black"/>
                </a:solidFill>
                <a:effectLst/>
                <a:uLnTx/>
                <a:uFillTx/>
                <a:latin typeface="Arial "/>
                <a:ea typeface="Aptos" panose="020B0004020202020204" pitchFamily="34" charset="0"/>
                <a:cs typeface="Times New Roman" panose="02020603050405020304" pitchFamily="18" charset="0"/>
              </a:rPr>
              <a:t>: Data </a:t>
            </a:r>
            <a:r>
              <a:rPr lang="en-US" sz="1400" b="0" kern="100">
                <a:solidFill>
                  <a:prstClr val="black"/>
                </a:solidFill>
                <a:latin typeface="Arial "/>
                <a:cs typeface="Times New Roman" panose="02020603050405020304" pitchFamily="18" charset="0"/>
              </a:rPr>
              <a:t>Fabric is embedded in the onboarding portal and therefore available for users with the appropriate access permissions.</a:t>
            </a:r>
          </a:p>
          <a:p>
            <a:pPr>
              <a:lnSpc>
                <a:spcPct val="107000"/>
              </a:lnSpc>
              <a:spcAft>
                <a:spcPts val="800"/>
              </a:spcAft>
              <a:defRPr/>
            </a:pPr>
            <a:r>
              <a:rPr lang="en-US" sz="1400" kern="100">
                <a:solidFill>
                  <a:prstClr val="black"/>
                </a:solidFill>
                <a:latin typeface="Arial "/>
                <a:cs typeface="Times New Roman" panose="02020603050405020304" pitchFamily="18" charset="0"/>
              </a:rPr>
              <a:t>Extensible</a:t>
            </a:r>
            <a:r>
              <a:rPr kumimoji="0" lang="en-US" sz="1400" b="1" i="0" u="none" strike="noStrike" kern="100" cap="none" spc="0" normalizeH="0" baseline="0" noProof="0">
                <a:ln>
                  <a:noFill/>
                </a:ln>
                <a:solidFill>
                  <a:prstClr val="black"/>
                </a:solidFill>
                <a:effectLst/>
                <a:uLnTx/>
                <a:uFillTx/>
                <a:latin typeface="Arial "/>
                <a:ea typeface="Aptos" panose="020B0004020202020204" pitchFamily="34" charset="0"/>
                <a:cs typeface="Times New Roman" panose="02020603050405020304" pitchFamily="18" charset="0"/>
              </a:rPr>
              <a:t>: </a:t>
            </a:r>
            <a:r>
              <a:rPr lang="en-US" sz="1400" b="0" kern="100">
                <a:solidFill>
                  <a:prstClr val="black"/>
                </a:solidFill>
                <a:latin typeface="Arial "/>
                <a:cs typeface="Times New Roman" panose="02020603050405020304" pitchFamily="18" charset="0"/>
              </a:rPr>
              <a:t>The Honeywell ontology model is extensible, and thus not confined by limitations regarding assets, asset types, or point roles.</a:t>
            </a: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kumimoji="0" lang="en-US" sz="1400" b="1" i="0" u="none" strike="noStrike" kern="1200" cap="none" spc="0" normalizeH="0" baseline="0" noProof="0">
              <a:ln>
                <a:noFill/>
              </a:ln>
              <a:solidFill>
                <a:prstClr val="black"/>
              </a:solidFill>
              <a:effectLst/>
              <a:uLnTx/>
              <a:uFillTx/>
              <a:latin typeface="Arial Black"/>
              <a:ea typeface="+mn-ea"/>
              <a:cs typeface="+mn-cs"/>
            </a:endParaRPr>
          </a:p>
        </p:txBody>
      </p:sp>
      <p:pic>
        <p:nvPicPr>
          <p:cNvPr id="5" name="Picture 4">
            <a:extLst>
              <a:ext uri="{FF2B5EF4-FFF2-40B4-BE49-F238E27FC236}">
                <a16:creationId xmlns:a16="http://schemas.microsoft.com/office/drawing/2014/main" id="{AC53DC91-0C87-6516-71DB-F26F380D86FB}"/>
              </a:ext>
            </a:extLst>
          </p:cNvPr>
          <p:cNvPicPr>
            <a:picLocks noChangeAspect="1"/>
          </p:cNvPicPr>
          <p:nvPr/>
        </p:nvPicPr>
        <p:blipFill>
          <a:blip r:embed="rId3"/>
          <a:stretch>
            <a:fillRect/>
          </a:stretch>
        </p:blipFill>
        <p:spPr>
          <a:xfrm>
            <a:off x="6857011" y="731519"/>
            <a:ext cx="4513960" cy="2743200"/>
          </a:xfrm>
          <a:prstGeom prst="rect">
            <a:avLst/>
          </a:prstGeom>
        </p:spPr>
      </p:pic>
      <p:sp>
        <p:nvSpPr>
          <p:cNvPr id="3" name="Rectangle 2">
            <a:extLst>
              <a:ext uri="{FF2B5EF4-FFF2-40B4-BE49-F238E27FC236}">
                <a16:creationId xmlns:a16="http://schemas.microsoft.com/office/drawing/2014/main" id="{E50223A2-67E7-7FA4-D2E5-1B250F938B9E}"/>
              </a:ext>
            </a:extLst>
          </p:cNvPr>
          <p:cNvSpPr/>
          <p:nvPr/>
        </p:nvSpPr>
        <p:spPr>
          <a:xfrm>
            <a:off x="3122296" y="731519"/>
            <a:ext cx="1687829" cy="66213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Include</a:t>
            </a:r>
          </a:p>
        </p:txBody>
      </p:sp>
    </p:spTree>
    <p:extLst>
      <p:ext uri="{BB962C8B-B14F-4D97-AF65-F5344CB8AC3E}">
        <p14:creationId xmlns:p14="http://schemas.microsoft.com/office/powerpoint/2010/main" val="29018253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447D04-0F37-3CFE-9083-4F631F9853C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6D2076-5291-85BE-2C6F-A59489923E75}"/>
              </a:ext>
            </a:extLst>
          </p:cNvPr>
          <p:cNvSpPr>
            <a:spLocks noGrp="1"/>
          </p:cNvSpPr>
          <p:nvPr>
            <p:ph type="sldNum" sz="quarter" idx="4"/>
          </p:nvPr>
        </p:nvSpPr>
        <p:spPr>
          <a:xfrm>
            <a:off x="11673039" y="45719"/>
            <a:ext cx="425227" cy="283771"/>
          </a:xfrm>
          <a:prstGeom prst="rect">
            <a:avLst/>
          </a:prstGeom>
        </p:spPr>
        <p:txBody>
          <a:bodyPr vert="horz" lIns="91440" tIns="45720" rIns="91440" bIns="45720" rtlCol="0" anchor="ctr"/>
          <a:lstStyle>
            <a:defPPr>
              <a:defRPr lang="en-US"/>
            </a:defPPr>
            <a:lvl1pPr marL="0" algn="r" defTabSz="914400" rtl="0" eaLnBrk="1" latinLnBrk="0" hangingPunct="1">
              <a:defRPr sz="1000" b="0" i="0" kern="1200">
                <a:solidFill>
                  <a:schemeClr val="bg2">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66E354-A1E5-D643-A18C-204373C670DA}" type="slidenum">
              <a:rPr kumimoji="0" lang="en-US" sz="1000" b="0" i="0" u="none" strike="noStrike" kern="1200" cap="none" spc="0" normalizeH="0" baseline="0" noProof="0" smtClean="0">
                <a:ln>
                  <a:noFill/>
                </a:ln>
                <a:solidFill>
                  <a:srgbClr val="E8E8E8">
                    <a:lumMod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0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endParaRPr>
          </a:p>
        </p:txBody>
      </p:sp>
      <p:sp>
        <p:nvSpPr>
          <p:cNvPr id="10" name="Title 10">
            <a:extLst>
              <a:ext uri="{FF2B5EF4-FFF2-40B4-BE49-F238E27FC236}">
                <a16:creationId xmlns:a16="http://schemas.microsoft.com/office/drawing/2014/main" id="{F146759E-F4FD-A448-80FF-90F6C940AB7F}"/>
              </a:ext>
            </a:extLst>
          </p:cNvPr>
          <p:cNvSpPr txBox="1">
            <a:spLocks/>
          </p:cNvSpPr>
          <p:nvPr/>
        </p:nvSpPr>
        <p:spPr>
          <a:xfrm>
            <a:off x="556361" y="350323"/>
            <a:ext cx="11315849" cy="4191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600" b="0" i="0" u="none" strike="noStrike" kern="1200" cap="all" spc="-150" normalizeH="0" baseline="0" noProof="0" err="1">
                <a:ln>
                  <a:noFill/>
                </a:ln>
                <a:solidFill>
                  <a:prstClr val="black"/>
                </a:solidFill>
                <a:effectLst/>
                <a:uLnTx/>
                <a:uFillTx/>
                <a:latin typeface="Arial Black"/>
                <a:ea typeface="+mj-ea"/>
                <a:cs typeface="+mj-cs"/>
              </a:rPr>
              <a:t>KPI</a:t>
            </a:r>
            <a:r>
              <a:rPr kumimoji="0" lang="en-US" sz="2600" b="0" i="0" u="none" strike="noStrike" kern="1200" cap="all" spc="-150" normalizeH="0" baseline="0" noProof="0">
                <a:ln>
                  <a:noFill/>
                </a:ln>
                <a:solidFill>
                  <a:prstClr val="black"/>
                </a:solidFill>
                <a:effectLst/>
                <a:uLnTx/>
                <a:uFillTx/>
                <a:latin typeface="Arial Black"/>
                <a:ea typeface="+mj-ea"/>
                <a:cs typeface="+mj-cs"/>
              </a:rPr>
              <a:t> DASHBOARD</a:t>
            </a:r>
          </a:p>
        </p:txBody>
      </p:sp>
      <p:sp>
        <p:nvSpPr>
          <p:cNvPr id="11" name="Content Placeholder 11">
            <a:extLst>
              <a:ext uri="{FF2B5EF4-FFF2-40B4-BE49-F238E27FC236}">
                <a16:creationId xmlns:a16="http://schemas.microsoft.com/office/drawing/2014/main" id="{942DB836-F281-7E51-2DBB-225EB2797668}"/>
              </a:ext>
            </a:extLst>
          </p:cNvPr>
          <p:cNvSpPr txBox="1">
            <a:spLocks/>
          </p:cNvSpPr>
          <p:nvPr/>
        </p:nvSpPr>
        <p:spPr>
          <a:xfrm>
            <a:off x="556361" y="854837"/>
            <a:ext cx="5723860" cy="2712328"/>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600"/>
              </a:spcAft>
              <a:buClr>
                <a:schemeClr val="accent1"/>
              </a:buClr>
              <a:buFont typeface="Honeywell Sans" panose="02010503040101060203" pitchFamily="50" charset="0"/>
              <a:buChar char="•"/>
              <a:defRPr sz="2000" kern="1200">
                <a:solidFill>
                  <a:schemeClr val="tx1"/>
                </a:solidFill>
                <a:latin typeface="+mn-lt"/>
                <a:ea typeface="+mn-ea"/>
                <a:cs typeface="+mn-cs"/>
              </a:defRPr>
            </a:lvl3pPr>
            <a:lvl4pPr marL="460375"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800"/>
              </a:spcBef>
              <a:spcAft>
                <a:spcPts val="1000"/>
              </a:spcAft>
              <a:buFont typeface="Arial" panose="020B0604020202020204" pitchFamily="34" charset="0"/>
              <a:buNone/>
              <a:defRPr sz="2400" b="1" kern="120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endParaRPr kumimoji="0" lang="en-US" sz="140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US" sz="1400" b="0" i="0" u="none" strike="noStrike" kern="100" cap="none" spc="0" normalizeH="0" baseline="0" noProof="0">
                <a:ln>
                  <a:noFill/>
                </a:ln>
                <a:solidFill>
                  <a:prstClr val="black"/>
                </a:solidFill>
                <a:effectLst/>
                <a:uLnTx/>
                <a:uFillTx/>
                <a:latin typeface="Arial "/>
                <a:ea typeface="Aptos" panose="020B0004020202020204" pitchFamily="34" charset="0"/>
                <a:cs typeface="Arial" panose="020B0604020202020204" pitchFamily="34" charset="0"/>
              </a:rPr>
              <a:t>Experience the future of building management with our Unified Portal. Seamlessly manage and operate your building from one place, gaining unparalleled insights into energy, asset, and building performance that truly make a difference. Effortlessly generate comprehensive reports and create customized widgets and dashboards tailored to your specific needs and verticals. Simplify your operations and enhance decision-making with our all-in-one solution.</a:t>
            </a:r>
          </a:p>
        </p:txBody>
      </p:sp>
      <p:sp>
        <p:nvSpPr>
          <p:cNvPr id="12" name="Content Placeholder 11">
            <a:extLst>
              <a:ext uri="{FF2B5EF4-FFF2-40B4-BE49-F238E27FC236}">
                <a16:creationId xmlns:a16="http://schemas.microsoft.com/office/drawing/2014/main" id="{B41A568D-468A-DD6E-9830-6EB80288E0B4}"/>
              </a:ext>
            </a:extLst>
          </p:cNvPr>
          <p:cNvSpPr txBox="1">
            <a:spLocks/>
          </p:cNvSpPr>
          <p:nvPr/>
        </p:nvSpPr>
        <p:spPr>
          <a:xfrm>
            <a:off x="556360" y="3567165"/>
            <a:ext cx="11240403" cy="2940512"/>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600"/>
              </a:spcAft>
              <a:buClr>
                <a:schemeClr val="accent1"/>
              </a:buClr>
              <a:buFont typeface="Honeywell Sans" panose="02010503040101060203" pitchFamily="50" charset="0"/>
              <a:buChar char="•"/>
              <a:defRPr sz="2000" kern="1200">
                <a:solidFill>
                  <a:schemeClr val="tx1"/>
                </a:solidFill>
                <a:latin typeface="+mn-lt"/>
                <a:ea typeface="+mn-ea"/>
                <a:cs typeface="+mn-cs"/>
              </a:defRPr>
            </a:lvl3pPr>
            <a:lvl4pPr marL="460375"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800"/>
              </a:spcBef>
              <a:spcAft>
                <a:spcPts val="1000"/>
              </a:spcAft>
              <a:buFont typeface="Arial" panose="020B0604020202020204" pitchFamily="34" charset="0"/>
              <a:buNone/>
              <a:defRPr sz="2400" b="1" kern="120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US" sz="140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Key Features/Benefits</a:t>
            </a:r>
          </a:p>
          <a:p>
            <a:pPr marL="0" marR="0" lvl="0" indent="0" algn="just"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endParaRPr kumimoji="0" lang="en-US" sz="140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1400" b="1" i="0" u="none" strike="noStrike" kern="100" cap="none" spc="0" normalizeH="0" baseline="0" noProof="0">
                <a:ln>
                  <a:noFill/>
                </a:ln>
                <a:solidFill>
                  <a:prstClr val="black"/>
                </a:solidFill>
                <a:effectLst/>
                <a:uLnTx/>
                <a:uFillTx/>
                <a:latin typeface="Arial "/>
                <a:ea typeface="Aptos" panose="020B0004020202020204" pitchFamily="34" charset="0"/>
                <a:cs typeface="Times New Roman" panose="02020603050405020304" pitchFamily="18" charset="0"/>
              </a:rPr>
              <a:t>Integrated platform: </a:t>
            </a:r>
            <a:r>
              <a:rPr kumimoji="0" lang="en-US" sz="1400" b="0" i="0" u="none" strike="noStrike" kern="100" cap="none" spc="0" normalizeH="0" baseline="0" noProof="0">
                <a:ln>
                  <a:noFill/>
                </a:ln>
                <a:solidFill>
                  <a:prstClr val="black"/>
                </a:solidFill>
                <a:effectLst/>
                <a:uLnTx/>
                <a:uFillTx/>
                <a:latin typeface="Arial "/>
                <a:ea typeface="Aptos" panose="020B0004020202020204" pitchFamily="34" charset="0"/>
                <a:cs typeface="Times New Roman" panose="02020603050405020304" pitchFamily="18" charset="0"/>
              </a:rPr>
              <a:t>The Unified Portal consolidates various applications and tools into a single platform, providing a seamless user experience. This integration allows users to navigate effortlessly between different products and access all necessary data in one place.</a:t>
            </a:r>
          </a:p>
          <a:p>
            <a:pPr>
              <a:lnSpc>
                <a:spcPct val="107000"/>
              </a:lnSpc>
              <a:spcAft>
                <a:spcPts val="800"/>
              </a:spcAft>
              <a:defRPr/>
            </a:pPr>
            <a:r>
              <a:rPr kumimoji="0" lang="en-US" sz="1400" b="1" i="0" u="none" strike="noStrike" kern="100" cap="none" spc="0" normalizeH="0" baseline="0" noProof="0">
                <a:ln>
                  <a:noFill/>
                </a:ln>
                <a:solidFill>
                  <a:prstClr val="black"/>
                </a:solidFill>
                <a:effectLst/>
                <a:uLnTx/>
                <a:uFillTx/>
                <a:latin typeface="Arial "/>
                <a:ea typeface="Aptos" panose="020B0004020202020204" pitchFamily="34" charset="0"/>
                <a:cs typeface="Times New Roman" panose="02020603050405020304" pitchFamily="18" charset="0"/>
              </a:rPr>
              <a:t>Centralized remote operation: </a:t>
            </a:r>
            <a:r>
              <a:rPr kumimoji="0" lang="en-US" sz="1400" b="0" i="0" u="none" strike="noStrike" kern="100" cap="none" spc="0" normalizeH="0" baseline="0" noProof="0">
                <a:ln>
                  <a:noFill/>
                </a:ln>
                <a:solidFill>
                  <a:prstClr val="black"/>
                </a:solidFill>
                <a:effectLst/>
                <a:uLnTx/>
                <a:uFillTx/>
                <a:latin typeface="Arial "/>
                <a:ea typeface="Aptos" panose="020B0004020202020204" pitchFamily="34" charset="0"/>
                <a:cs typeface="Times New Roman" panose="02020603050405020304" pitchFamily="18" charset="0"/>
              </a:rPr>
              <a:t>The Unified Portal facilitates better collaboration among team members by providing a centralized platform for sharing information and insights. This feature enhances communication and coordination, leading to more effective building management.</a:t>
            </a: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1400" b="1" i="0" u="none" strike="noStrike" kern="100" cap="none" spc="0" normalizeH="0" baseline="0" noProof="0">
                <a:ln>
                  <a:noFill/>
                </a:ln>
                <a:solidFill>
                  <a:prstClr val="black"/>
                </a:solidFill>
                <a:effectLst/>
                <a:uLnTx/>
                <a:uFillTx/>
                <a:latin typeface="Arial "/>
                <a:ea typeface="Aptos" panose="020B0004020202020204" pitchFamily="34" charset="0"/>
                <a:cs typeface="Times New Roman" panose="02020603050405020304" pitchFamily="18" charset="0"/>
              </a:rPr>
              <a:t>Customizable dashboards</a:t>
            </a:r>
            <a:r>
              <a:rPr kumimoji="0" lang="en-US" sz="1400" b="0" i="0" u="none" strike="noStrike" kern="100" cap="none" spc="0" normalizeH="0" baseline="0" noProof="0">
                <a:ln>
                  <a:noFill/>
                </a:ln>
                <a:solidFill>
                  <a:prstClr val="black"/>
                </a:solidFill>
                <a:effectLst/>
                <a:uLnTx/>
                <a:uFillTx/>
                <a:latin typeface="Arial "/>
                <a:ea typeface="Aptos" panose="020B0004020202020204" pitchFamily="34" charset="0"/>
                <a:cs typeface="Times New Roman" panose="02020603050405020304" pitchFamily="18" charset="0"/>
              </a:rPr>
              <a:t>: Users can create and customize dashboards to visualize key metrics and data points relevant to their needs. This feature enhances data analysis and decision-making by providing a comprehensive view of building operations.</a:t>
            </a: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1400" b="1" i="0" u="none" strike="noStrike" kern="100" cap="none" spc="0" normalizeH="0" baseline="0" noProof="0">
                <a:ln>
                  <a:noFill/>
                </a:ln>
                <a:solidFill>
                  <a:prstClr val="black"/>
                </a:solidFill>
                <a:effectLst/>
                <a:uLnTx/>
                <a:uFillTx/>
                <a:latin typeface="Arial "/>
                <a:ea typeface="Aptos" panose="020B0004020202020204" pitchFamily="34" charset="0"/>
                <a:cs typeface="Times New Roman" panose="02020603050405020304" pitchFamily="18" charset="0"/>
              </a:rPr>
              <a:t>Real-time data </a:t>
            </a:r>
            <a:r>
              <a:rPr lang="en-US" sz="1400" kern="100">
                <a:solidFill>
                  <a:prstClr val="black"/>
                </a:solidFill>
                <a:latin typeface="Arial "/>
                <a:ea typeface="Aptos" panose="020B0004020202020204" pitchFamily="34" charset="0"/>
                <a:cs typeface="Times New Roman" panose="02020603050405020304" pitchFamily="18" charset="0"/>
              </a:rPr>
              <a:t>insights</a:t>
            </a:r>
            <a:r>
              <a:rPr kumimoji="0" lang="en-US" sz="1400" b="1" i="0" u="none" strike="noStrike" kern="100" cap="none" spc="0" normalizeH="0" baseline="0" noProof="0">
                <a:ln>
                  <a:noFill/>
                </a:ln>
                <a:solidFill>
                  <a:prstClr val="black"/>
                </a:solidFill>
                <a:effectLst/>
                <a:uLnTx/>
                <a:uFillTx/>
                <a:latin typeface="Arial "/>
                <a:ea typeface="Aptos" panose="020B0004020202020204" pitchFamily="34" charset="0"/>
                <a:cs typeface="Times New Roman" panose="02020603050405020304" pitchFamily="18" charset="0"/>
              </a:rPr>
              <a:t>: </a:t>
            </a:r>
            <a:r>
              <a:rPr kumimoji="0" lang="en-US" sz="1400" b="0" i="0" u="none" strike="noStrike" kern="100" cap="none" spc="0" normalizeH="0" baseline="0" noProof="0">
                <a:ln>
                  <a:noFill/>
                </a:ln>
                <a:solidFill>
                  <a:prstClr val="black"/>
                </a:solidFill>
                <a:effectLst/>
                <a:uLnTx/>
                <a:uFillTx/>
                <a:latin typeface="Arial "/>
                <a:ea typeface="Aptos" panose="020B0004020202020204" pitchFamily="34" charset="0"/>
                <a:cs typeface="Times New Roman" panose="02020603050405020304" pitchFamily="18" charset="0"/>
              </a:rPr>
              <a:t>The portal provides real-time access to data from various building systems and sensors. This capability enables users to monitor performance actively and respond promptly to any issues.</a:t>
            </a:r>
            <a:br>
              <a:rPr kumimoji="0" lang="en-US" sz="900" b="0" i="0" u="none" strike="noStrike" kern="1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br>
            <a:endParaRPr kumimoji="0" lang="en-US" sz="1400" b="1" i="0" u="none" strike="noStrike" kern="1200" cap="none" spc="0" normalizeH="0" baseline="0" noProof="0">
              <a:ln>
                <a:noFill/>
              </a:ln>
              <a:solidFill>
                <a:prstClr val="black"/>
              </a:solidFill>
              <a:effectLst/>
              <a:uLnTx/>
              <a:uFillTx/>
              <a:latin typeface="Arial Black"/>
              <a:ea typeface="+mn-ea"/>
              <a:cs typeface="+mn-cs"/>
            </a:endParaRPr>
          </a:p>
        </p:txBody>
      </p:sp>
      <p:grpSp>
        <p:nvGrpSpPr>
          <p:cNvPr id="3" name="Group 2">
            <a:extLst>
              <a:ext uri="{FF2B5EF4-FFF2-40B4-BE49-F238E27FC236}">
                <a16:creationId xmlns:a16="http://schemas.microsoft.com/office/drawing/2014/main" id="{CD53C0E4-66AD-CF35-175A-9F2EEF5A47C8}"/>
              </a:ext>
            </a:extLst>
          </p:cNvPr>
          <p:cNvGrpSpPr/>
          <p:nvPr/>
        </p:nvGrpSpPr>
        <p:grpSpPr>
          <a:xfrm>
            <a:off x="6858000" y="731520"/>
            <a:ext cx="4649241" cy="2712328"/>
            <a:chOff x="2522136" y="880704"/>
            <a:chExt cx="5466921" cy="3255438"/>
          </a:xfrm>
        </p:grpSpPr>
        <p:pic>
          <p:nvPicPr>
            <p:cNvPr id="7" name="Picture 6">
              <a:extLst>
                <a:ext uri="{FF2B5EF4-FFF2-40B4-BE49-F238E27FC236}">
                  <a16:creationId xmlns:a16="http://schemas.microsoft.com/office/drawing/2014/main" id="{FF5BC4E7-7A89-4FF8-70B3-D23F69966239}"/>
                </a:ext>
              </a:extLst>
            </p:cNvPr>
            <p:cNvPicPr>
              <a:picLocks noChangeAspect="1"/>
            </p:cNvPicPr>
            <p:nvPr/>
          </p:nvPicPr>
          <p:blipFill>
            <a:blip r:embed="rId3"/>
            <a:srcRect l="737" t="1043" r="1278" b="1297"/>
            <a:stretch/>
          </p:blipFill>
          <p:spPr>
            <a:xfrm>
              <a:off x="2522136" y="880704"/>
              <a:ext cx="5466921" cy="3255438"/>
            </a:xfrm>
            <a:prstGeom prst="rect">
              <a:avLst/>
            </a:prstGeom>
          </p:spPr>
        </p:pic>
        <p:sp>
          <p:nvSpPr>
            <p:cNvPr id="8" name="Rectangle 7">
              <a:extLst>
                <a:ext uri="{FF2B5EF4-FFF2-40B4-BE49-F238E27FC236}">
                  <a16:creationId xmlns:a16="http://schemas.microsoft.com/office/drawing/2014/main" id="{ED1C8F6A-53CF-E032-447E-742007A05735}"/>
                </a:ext>
              </a:extLst>
            </p:cNvPr>
            <p:cNvSpPr/>
            <p:nvPr/>
          </p:nvSpPr>
          <p:spPr>
            <a:xfrm>
              <a:off x="4357152" y="957900"/>
              <a:ext cx="2226365" cy="107769"/>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4" name="Rectangle 3">
            <a:extLst>
              <a:ext uri="{FF2B5EF4-FFF2-40B4-BE49-F238E27FC236}">
                <a16:creationId xmlns:a16="http://schemas.microsoft.com/office/drawing/2014/main" id="{05581E02-E97B-8BD0-A112-D6ED5957CF95}"/>
              </a:ext>
            </a:extLst>
          </p:cNvPr>
          <p:cNvSpPr/>
          <p:nvPr/>
        </p:nvSpPr>
        <p:spPr>
          <a:xfrm>
            <a:off x="4346135" y="350323"/>
            <a:ext cx="1687829" cy="66213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Include</a:t>
            </a:r>
          </a:p>
        </p:txBody>
      </p:sp>
    </p:spTree>
    <p:extLst>
      <p:ext uri="{BB962C8B-B14F-4D97-AF65-F5344CB8AC3E}">
        <p14:creationId xmlns:p14="http://schemas.microsoft.com/office/powerpoint/2010/main" val="40131716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32687-F186-1AF0-5296-BB91979A20F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4E2C15-7B6F-E8B2-0AE1-755E9B778901}"/>
              </a:ext>
            </a:extLst>
          </p:cNvPr>
          <p:cNvSpPr>
            <a:spLocks noGrp="1"/>
          </p:cNvSpPr>
          <p:nvPr>
            <p:ph type="sldNum" sz="quarter" idx="4"/>
          </p:nvPr>
        </p:nvSpPr>
        <p:spPr>
          <a:xfrm>
            <a:off x="11673039" y="45719"/>
            <a:ext cx="425227" cy="283771"/>
          </a:xfrm>
          <a:prstGeom prst="rect">
            <a:avLst/>
          </a:prstGeom>
        </p:spPr>
        <p:txBody>
          <a:bodyPr vert="horz" lIns="91440" tIns="45720" rIns="91440" bIns="45720" rtlCol="0" anchor="ctr"/>
          <a:lstStyle>
            <a:defPPr>
              <a:defRPr lang="en-US"/>
            </a:defPPr>
            <a:lvl1pPr marL="0" algn="r" defTabSz="914400" rtl="0" eaLnBrk="1" latinLnBrk="0" hangingPunct="1">
              <a:defRPr sz="1000" b="0" i="0" kern="1200">
                <a:solidFill>
                  <a:schemeClr val="bg2">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66E354-A1E5-D643-A18C-204373C670DA}" type="slidenum">
              <a:rPr kumimoji="0" lang="en-US" sz="1000" b="0" i="0" u="none" strike="noStrike" kern="1200" cap="none" spc="0" normalizeH="0" baseline="0" noProof="0" smtClean="0">
                <a:ln>
                  <a:noFill/>
                </a:ln>
                <a:solidFill>
                  <a:srgbClr val="E8E8E8">
                    <a:lumMod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0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endParaRPr>
          </a:p>
        </p:txBody>
      </p:sp>
      <p:sp>
        <p:nvSpPr>
          <p:cNvPr id="10" name="Title 10">
            <a:extLst>
              <a:ext uri="{FF2B5EF4-FFF2-40B4-BE49-F238E27FC236}">
                <a16:creationId xmlns:a16="http://schemas.microsoft.com/office/drawing/2014/main" id="{67970A52-15E2-3A2F-2B8F-A40F6AF16EFC}"/>
              </a:ext>
            </a:extLst>
          </p:cNvPr>
          <p:cNvSpPr txBox="1">
            <a:spLocks/>
          </p:cNvSpPr>
          <p:nvPr/>
        </p:nvSpPr>
        <p:spPr>
          <a:xfrm>
            <a:off x="556361" y="350323"/>
            <a:ext cx="11315849" cy="4191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600" b="0" i="0" u="none" strike="noStrike" kern="1200" cap="all" spc="-150" normalizeH="0" baseline="0" noProof="0">
                <a:ln>
                  <a:noFill/>
                </a:ln>
                <a:solidFill>
                  <a:prstClr val="black"/>
                </a:solidFill>
                <a:effectLst/>
                <a:uLnTx/>
                <a:uFillTx/>
                <a:latin typeface="Arial Black"/>
                <a:ea typeface="+mj-ea"/>
                <a:cs typeface="+mj-cs"/>
              </a:rPr>
              <a:t>OPPORTUNITY ASSESSMENT </a:t>
            </a:r>
          </a:p>
        </p:txBody>
      </p:sp>
      <p:sp>
        <p:nvSpPr>
          <p:cNvPr id="11" name="Content Placeholder 11">
            <a:extLst>
              <a:ext uri="{FF2B5EF4-FFF2-40B4-BE49-F238E27FC236}">
                <a16:creationId xmlns:a16="http://schemas.microsoft.com/office/drawing/2014/main" id="{30E36895-455B-0402-B553-6D8EAB7BB86B}"/>
              </a:ext>
            </a:extLst>
          </p:cNvPr>
          <p:cNvSpPr txBox="1">
            <a:spLocks/>
          </p:cNvSpPr>
          <p:nvPr/>
        </p:nvSpPr>
        <p:spPr>
          <a:xfrm>
            <a:off x="556361" y="854837"/>
            <a:ext cx="5723860" cy="2712328"/>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600"/>
              </a:spcAft>
              <a:buClr>
                <a:schemeClr val="accent1"/>
              </a:buClr>
              <a:buFont typeface="Honeywell Sans" panose="02010503040101060203" pitchFamily="50" charset="0"/>
              <a:buChar char="•"/>
              <a:defRPr sz="2000" kern="1200">
                <a:solidFill>
                  <a:schemeClr val="tx1"/>
                </a:solidFill>
                <a:latin typeface="+mn-lt"/>
                <a:ea typeface="+mn-ea"/>
                <a:cs typeface="+mn-cs"/>
              </a:defRPr>
            </a:lvl3pPr>
            <a:lvl4pPr marL="460375"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800"/>
              </a:spcBef>
              <a:spcAft>
                <a:spcPts val="1000"/>
              </a:spcAft>
              <a:buFont typeface="Arial" panose="020B0604020202020204" pitchFamily="34" charset="0"/>
              <a:buNone/>
              <a:defRPr sz="2400" b="1" kern="120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endParaRPr kumimoji="0" lang="en-US" sz="140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Unlock the full potential of your building with our cutting-edge solutions. By providing insights based on data, you can leverage one of the services within the Forge ecosystem to gain unparalleled advantages. Discover maintenance savings opportunities and identify energy savings potential through operational improvements. Enhance your asset lifecycle cost efficiency and uncover comfort improvement opportunities. Maximize uptime with our innovative solutions designed to keep your building running smoothly and efficiently.</a:t>
            </a:r>
          </a:p>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endParaRPr kumimoji="0" lang="en-US" sz="140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 name="Content Placeholder 11">
            <a:extLst>
              <a:ext uri="{FF2B5EF4-FFF2-40B4-BE49-F238E27FC236}">
                <a16:creationId xmlns:a16="http://schemas.microsoft.com/office/drawing/2014/main" id="{F76906F3-9660-A766-750F-4DBE591F8067}"/>
              </a:ext>
            </a:extLst>
          </p:cNvPr>
          <p:cNvSpPr txBox="1">
            <a:spLocks/>
          </p:cNvSpPr>
          <p:nvPr/>
        </p:nvSpPr>
        <p:spPr>
          <a:xfrm>
            <a:off x="556360" y="3567165"/>
            <a:ext cx="11240403" cy="2940512"/>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600"/>
              </a:spcAft>
              <a:buClr>
                <a:schemeClr val="accent1"/>
              </a:buClr>
              <a:buFont typeface="Honeywell Sans" panose="02010503040101060203" pitchFamily="50" charset="0"/>
              <a:buChar char="•"/>
              <a:defRPr sz="2000" kern="1200">
                <a:solidFill>
                  <a:schemeClr val="tx1"/>
                </a:solidFill>
                <a:latin typeface="+mn-lt"/>
                <a:ea typeface="+mn-ea"/>
                <a:cs typeface="+mn-cs"/>
              </a:defRPr>
            </a:lvl3pPr>
            <a:lvl4pPr marL="460375"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800"/>
              </a:spcBef>
              <a:spcAft>
                <a:spcPts val="1000"/>
              </a:spcAft>
              <a:buFont typeface="Arial" panose="020B0604020202020204" pitchFamily="34" charset="0"/>
              <a:buNone/>
              <a:defRPr sz="2400" b="1" kern="120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US" sz="140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Key Features/Benefits</a:t>
            </a:r>
          </a:p>
          <a:p>
            <a:pPr>
              <a:spcAft>
                <a:spcPts val="400"/>
              </a:spcAft>
              <a:defRPr/>
            </a:pPr>
            <a:endParaRPr lang="en-US" sz="1400" b="0">
              <a:solidFill>
                <a:prstClr val="black"/>
              </a:solidFill>
              <a:latin typeface="Arial" panose="020B0604020202020204" pitchFamily="34" charset="0"/>
              <a:cs typeface="Arial" panose="020B0604020202020204" pitchFamily="34" charset="0"/>
            </a:endParaRPr>
          </a:p>
          <a:p>
            <a:pPr>
              <a:lnSpc>
                <a:spcPct val="107000"/>
              </a:lnSpc>
              <a:spcAft>
                <a:spcPts val="800"/>
              </a:spcAft>
              <a:defRPr/>
            </a:pPr>
            <a:r>
              <a:rPr lang="en-US" sz="1400" kern="100">
                <a:solidFill>
                  <a:prstClr val="black"/>
                </a:solidFill>
                <a:latin typeface="Arial "/>
                <a:cs typeface="Times New Roman" panose="02020603050405020304" pitchFamily="18" charset="0"/>
              </a:rPr>
              <a:t>Data driven: </a:t>
            </a:r>
            <a:r>
              <a:rPr lang="en-US" sz="1400" b="0" kern="100">
                <a:solidFill>
                  <a:prstClr val="black"/>
                </a:solidFill>
                <a:latin typeface="Arial "/>
                <a:cs typeface="Times New Roman" panose="02020603050405020304" pitchFamily="18" charset="0"/>
              </a:rPr>
              <a:t>The Opportunity Assessment App uses building telemetry data and ontology model data within the assessment.</a:t>
            </a:r>
          </a:p>
          <a:p>
            <a:pPr>
              <a:lnSpc>
                <a:spcPct val="107000"/>
              </a:lnSpc>
              <a:spcAft>
                <a:spcPts val="800"/>
              </a:spcAft>
              <a:defRPr/>
            </a:pPr>
            <a:r>
              <a:rPr lang="en-US" sz="1400" kern="100">
                <a:solidFill>
                  <a:prstClr val="black"/>
                </a:solidFill>
                <a:latin typeface="Arial "/>
                <a:cs typeface="Times New Roman" panose="02020603050405020304" pitchFamily="18" charset="0"/>
              </a:rPr>
              <a:t>Benchmarking with standards</a:t>
            </a:r>
            <a:r>
              <a:rPr lang="en-US" sz="1400" b="0" kern="100">
                <a:solidFill>
                  <a:prstClr val="black"/>
                </a:solidFill>
                <a:latin typeface="Arial "/>
                <a:cs typeface="Times New Roman" panose="02020603050405020304" pitchFamily="18" charset="0"/>
              </a:rPr>
              <a:t>: The app compares building performance against industry standards to identify underperforming areas and provide actionable insights. This benchmarking ensures optimal efficiency by evaluating assets' performance against typical values from similar assets.</a:t>
            </a:r>
          </a:p>
          <a:p>
            <a:pPr>
              <a:lnSpc>
                <a:spcPct val="107000"/>
              </a:lnSpc>
              <a:spcAft>
                <a:spcPts val="800"/>
              </a:spcAft>
              <a:defRPr/>
            </a:pPr>
            <a:r>
              <a:rPr lang="en-US" sz="1400" kern="100">
                <a:solidFill>
                  <a:prstClr val="black"/>
                </a:solidFill>
                <a:latin typeface="Arial "/>
                <a:cs typeface="Times New Roman" panose="02020603050405020304" pitchFamily="18" charset="0"/>
              </a:rPr>
              <a:t>Estimating Dollar Impact: </a:t>
            </a:r>
            <a:r>
              <a:rPr lang="en-US" sz="1400" b="0" kern="100">
                <a:solidFill>
                  <a:prstClr val="black"/>
                </a:solidFill>
                <a:latin typeface="Arial "/>
                <a:cs typeface="Times New Roman" panose="02020603050405020304" pitchFamily="18" charset="0"/>
              </a:rPr>
              <a:t>By analyzing telemetry data and benchmarks, the app quantifies potential savings in monetary terms, helping managers make informed decisions on investments and track financial benefits, such as savings from unusual set-points</a:t>
            </a:r>
          </a:p>
          <a:p>
            <a:pPr>
              <a:lnSpc>
                <a:spcPct val="107000"/>
              </a:lnSpc>
              <a:spcAft>
                <a:spcPts val="800"/>
              </a:spcAft>
              <a:defRPr/>
            </a:pPr>
            <a:r>
              <a:rPr lang="en-US" sz="1400" kern="100">
                <a:solidFill>
                  <a:prstClr val="black"/>
                </a:solidFill>
                <a:latin typeface="Arial "/>
                <a:cs typeface="Times New Roman" panose="02020603050405020304" pitchFamily="18" charset="0"/>
              </a:rPr>
              <a:t>Converting Potential to Savings:</a:t>
            </a:r>
            <a:r>
              <a:rPr lang="en-US" sz="1400" b="0" kern="100">
                <a:solidFill>
                  <a:prstClr val="black"/>
                </a:solidFill>
                <a:latin typeface="Arial "/>
                <a:cs typeface="Times New Roman" panose="02020603050405020304" pitchFamily="18" charset="0"/>
              </a:rPr>
              <a:t>  The app links identified opportunities to specific products or services, like recommending Honeywell Forge for predictive maintenance, reducing energy wastage, and extending asset lifespan, ensuring potential savings are effectively realized.</a:t>
            </a:r>
          </a:p>
          <a:p>
            <a:pPr marR="0" lvl="0" fontAlgn="auto">
              <a:lnSpc>
                <a:spcPct val="107000"/>
              </a:lnSpc>
              <a:spcAft>
                <a:spcPts val="800"/>
              </a:spcAft>
              <a:buClrTx/>
              <a:buSzTx/>
              <a:tabLst/>
              <a:defRPr/>
            </a:pPr>
            <a:br>
              <a:rPr lang="en-US" sz="1400" kern="100">
                <a:solidFill>
                  <a:prstClr val="black"/>
                </a:solidFill>
                <a:latin typeface="Arial "/>
                <a:cs typeface="Times New Roman" panose="02020603050405020304" pitchFamily="18" charset="0"/>
              </a:rPr>
            </a:br>
            <a:endParaRPr lang="en-US" sz="1400" kern="100">
              <a:solidFill>
                <a:prstClr val="black"/>
              </a:solidFill>
              <a:latin typeface="Arial "/>
              <a:cs typeface="Times New Roman" panose="02020603050405020304" pitchFamily="18" charset="0"/>
            </a:endParaRPr>
          </a:p>
        </p:txBody>
      </p:sp>
      <p:grpSp>
        <p:nvGrpSpPr>
          <p:cNvPr id="4" name="Group 3">
            <a:extLst>
              <a:ext uri="{FF2B5EF4-FFF2-40B4-BE49-F238E27FC236}">
                <a16:creationId xmlns:a16="http://schemas.microsoft.com/office/drawing/2014/main" id="{86172CBA-30DF-5B96-06A4-2F4157AFD317}"/>
              </a:ext>
            </a:extLst>
          </p:cNvPr>
          <p:cNvGrpSpPr/>
          <p:nvPr/>
        </p:nvGrpSpPr>
        <p:grpSpPr>
          <a:xfrm>
            <a:off x="6858000" y="731520"/>
            <a:ext cx="4649241" cy="2850493"/>
            <a:chOff x="2557157" y="858024"/>
            <a:chExt cx="5492450" cy="3241703"/>
          </a:xfrm>
        </p:grpSpPr>
        <p:pic>
          <p:nvPicPr>
            <p:cNvPr id="5" name="Picture 4">
              <a:extLst>
                <a:ext uri="{FF2B5EF4-FFF2-40B4-BE49-F238E27FC236}">
                  <a16:creationId xmlns:a16="http://schemas.microsoft.com/office/drawing/2014/main" id="{3F8862FB-E7F5-2D58-34D6-1A74D2EE637F}"/>
                </a:ext>
              </a:extLst>
            </p:cNvPr>
            <p:cNvPicPr>
              <a:picLocks noChangeAspect="1"/>
            </p:cNvPicPr>
            <p:nvPr/>
          </p:nvPicPr>
          <p:blipFill>
            <a:blip r:embed="rId3"/>
            <a:srcRect l="271" t="782" r="628" b="1689"/>
            <a:stretch/>
          </p:blipFill>
          <p:spPr>
            <a:xfrm>
              <a:off x="2557157" y="858024"/>
              <a:ext cx="5492450" cy="3241703"/>
            </a:xfrm>
            <a:prstGeom prst="rect">
              <a:avLst/>
            </a:prstGeom>
          </p:spPr>
        </p:pic>
        <p:sp>
          <p:nvSpPr>
            <p:cNvPr id="6" name="Rectangle 5">
              <a:extLst>
                <a:ext uri="{FF2B5EF4-FFF2-40B4-BE49-F238E27FC236}">
                  <a16:creationId xmlns:a16="http://schemas.microsoft.com/office/drawing/2014/main" id="{079328E2-FC5F-E923-F6AE-2E749D928726}"/>
                </a:ext>
              </a:extLst>
            </p:cNvPr>
            <p:cNvSpPr/>
            <p:nvPr/>
          </p:nvSpPr>
          <p:spPr>
            <a:xfrm>
              <a:off x="4302651" y="906106"/>
              <a:ext cx="2369453" cy="143311"/>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3" name="Rectangle 2">
            <a:extLst>
              <a:ext uri="{FF2B5EF4-FFF2-40B4-BE49-F238E27FC236}">
                <a16:creationId xmlns:a16="http://schemas.microsoft.com/office/drawing/2014/main" id="{B2BF3DCD-3501-E6BD-3C60-8C5276106D43}"/>
              </a:ext>
            </a:extLst>
          </p:cNvPr>
          <p:cNvSpPr/>
          <p:nvPr/>
        </p:nvSpPr>
        <p:spPr>
          <a:xfrm>
            <a:off x="4037367" y="149997"/>
            <a:ext cx="1687829" cy="66213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Include</a:t>
            </a:r>
          </a:p>
        </p:txBody>
      </p:sp>
    </p:spTree>
    <p:extLst>
      <p:ext uri="{BB962C8B-B14F-4D97-AF65-F5344CB8AC3E}">
        <p14:creationId xmlns:p14="http://schemas.microsoft.com/office/powerpoint/2010/main" val="35983587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6CB1B5-16F9-76B5-0BB9-D13B44B7CEC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631C26-F8A6-B129-A9B2-7D03E2256F9C}"/>
              </a:ext>
            </a:extLst>
          </p:cNvPr>
          <p:cNvSpPr>
            <a:spLocks noGrp="1"/>
          </p:cNvSpPr>
          <p:nvPr>
            <p:ph type="sldNum" sz="quarter" idx="4"/>
          </p:nvPr>
        </p:nvSpPr>
        <p:spPr>
          <a:xfrm>
            <a:off x="11673039" y="45719"/>
            <a:ext cx="425227" cy="283771"/>
          </a:xfrm>
          <a:prstGeom prst="rect">
            <a:avLst/>
          </a:prstGeom>
        </p:spPr>
        <p:txBody>
          <a:bodyPr vert="horz" lIns="91440" tIns="45720" rIns="91440" bIns="45720" rtlCol="0" anchor="ctr"/>
          <a:lstStyle>
            <a:defPPr>
              <a:defRPr lang="en-US"/>
            </a:defPPr>
            <a:lvl1pPr marL="0" algn="r" defTabSz="914400" rtl="0" eaLnBrk="1" latinLnBrk="0" hangingPunct="1">
              <a:defRPr sz="1000" b="0" i="0" kern="1200">
                <a:solidFill>
                  <a:schemeClr val="bg2">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66E354-A1E5-D643-A18C-204373C670DA}" type="slidenum">
              <a:rPr kumimoji="0" lang="en-US" sz="1000" b="0" i="0" u="none" strike="noStrike" kern="1200" cap="none" spc="0" normalizeH="0" baseline="0" noProof="0" smtClean="0">
                <a:ln>
                  <a:noFill/>
                </a:ln>
                <a:solidFill>
                  <a:srgbClr val="E8E8E8">
                    <a:lumMod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0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endParaRPr>
          </a:p>
        </p:txBody>
      </p:sp>
      <p:sp>
        <p:nvSpPr>
          <p:cNvPr id="10" name="Title 10">
            <a:extLst>
              <a:ext uri="{FF2B5EF4-FFF2-40B4-BE49-F238E27FC236}">
                <a16:creationId xmlns:a16="http://schemas.microsoft.com/office/drawing/2014/main" id="{FCF1B5F4-0741-8DEA-8F37-99E6D69AF2D5}"/>
              </a:ext>
            </a:extLst>
          </p:cNvPr>
          <p:cNvSpPr txBox="1">
            <a:spLocks/>
          </p:cNvSpPr>
          <p:nvPr/>
        </p:nvSpPr>
        <p:spPr>
          <a:xfrm>
            <a:off x="556361" y="350323"/>
            <a:ext cx="11315849" cy="4191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600" b="0" i="0" u="none" strike="noStrike" kern="1200" cap="all" spc="-150" normalizeH="0" baseline="0" noProof="0">
                <a:ln>
                  <a:noFill/>
                </a:ln>
                <a:solidFill>
                  <a:prstClr val="black"/>
                </a:solidFill>
                <a:effectLst/>
                <a:uLnTx/>
                <a:uFillTx/>
                <a:latin typeface="Arial Black"/>
                <a:ea typeface="+mj-ea"/>
                <a:cs typeface="+mj-cs"/>
              </a:rPr>
              <a:t>OBSOLESCENCE ASSESSMENT</a:t>
            </a:r>
          </a:p>
        </p:txBody>
      </p:sp>
      <p:sp>
        <p:nvSpPr>
          <p:cNvPr id="11" name="Content Placeholder 11">
            <a:extLst>
              <a:ext uri="{FF2B5EF4-FFF2-40B4-BE49-F238E27FC236}">
                <a16:creationId xmlns:a16="http://schemas.microsoft.com/office/drawing/2014/main" id="{2A4A7271-9333-08B0-3991-36E62E6E636A}"/>
              </a:ext>
            </a:extLst>
          </p:cNvPr>
          <p:cNvSpPr txBox="1">
            <a:spLocks/>
          </p:cNvSpPr>
          <p:nvPr/>
        </p:nvSpPr>
        <p:spPr>
          <a:xfrm>
            <a:off x="556361" y="854837"/>
            <a:ext cx="5723860" cy="2712328"/>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600"/>
              </a:spcAft>
              <a:buClr>
                <a:schemeClr val="accent1"/>
              </a:buClr>
              <a:buFont typeface="Honeywell Sans" panose="02010503040101060203" pitchFamily="50" charset="0"/>
              <a:buChar char="•"/>
              <a:defRPr sz="2000" kern="1200">
                <a:solidFill>
                  <a:schemeClr val="tx1"/>
                </a:solidFill>
                <a:latin typeface="+mn-lt"/>
                <a:ea typeface="+mn-ea"/>
                <a:cs typeface="+mn-cs"/>
              </a:defRPr>
            </a:lvl3pPr>
            <a:lvl4pPr marL="460375"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800"/>
              </a:spcBef>
              <a:spcAft>
                <a:spcPts val="1000"/>
              </a:spcAft>
              <a:buFont typeface="Arial" panose="020B0604020202020204" pitchFamily="34" charset="0"/>
              <a:buNone/>
              <a:defRPr sz="2400" b="1" kern="120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400"/>
              </a:spcAft>
              <a:defRPr/>
            </a:pPr>
            <a:r>
              <a:rPr lang="en-US" sz="1400">
                <a:solidFill>
                  <a:prstClr val="black"/>
                </a:solidFill>
                <a:latin typeface="Arial"/>
                <a:cs typeface="Arial"/>
              </a:rPr>
              <a:t>( </a:t>
            </a:r>
            <a:r>
              <a:rPr lang="en-US" sz="1400">
                <a:solidFill>
                  <a:srgbClr val="FF0000"/>
                </a:solidFill>
                <a:latin typeface="Arial"/>
                <a:cs typeface="Arial"/>
              </a:rPr>
              <a:t>To Partner</a:t>
            </a:r>
            <a:r>
              <a:rPr lang="en-US" sz="1400">
                <a:solidFill>
                  <a:prstClr val="black"/>
                </a:solidFill>
                <a:latin typeface="Arial"/>
                <a:cs typeface="Arial"/>
              </a:rPr>
              <a:t>)</a:t>
            </a:r>
            <a:endParaRPr lang="en-US">
              <a:solidFill>
                <a:prstClr val="black"/>
              </a:solidFill>
            </a:endParaRPr>
          </a:p>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endParaRPr kumimoji="0" lang="en-US" sz="140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a:spcAft>
                <a:spcPts val="400"/>
              </a:spcAft>
              <a:defRPr/>
            </a:pPr>
            <a:r>
              <a:rPr lang="en-US" sz="1400" b="0" kern="100">
                <a:solidFill>
                  <a:prstClr val="black"/>
                </a:solidFill>
                <a:latin typeface="Arial"/>
                <a:ea typeface="+mn-lt"/>
                <a:cs typeface="Arial"/>
              </a:rPr>
              <a:t>The Honeywell </a:t>
            </a:r>
            <a:r>
              <a:rPr kumimoji="0" lang="en-US" sz="1400" b="0" i="0" u="none" strike="noStrike" kern="100" cap="none" spc="0" normalizeH="0" baseline="0" noProof="0">
                <a:ln>
                  <a:noFill/>
                </a:ln>
                <a:solidFill>
                  <a:prstClr val="black"/>
                </a:solidFill>
                <a:effectLst/>
                <a:uLnTx/>
                <a:uFillTx/>
                <a:latin typeface="Arial"/>
                <a:ea typeface="+mn-lt"/>
                <a:cs typeface="Arial"/>
              </a:rPr>
              <a:t>Obsolescence Assessment App</a:t>
            </a:r>
            <a:r>
              <a:rPr lang="en-US" sz="1400" b="0" kern="100">
                <a:solidFill>
                  <a:prstClr val="black"/>
                </a:solidFill>
                <a:latin typeface="Arial"/>
                <a:ea typeface="+mn-lt"/>
                <a:cs typeface="Arial"/>
              </a:rPr>
              <a:t> is a powerful tool that helps keep your customers' building infrastructure current and effective</a:t>
            </a:r>
            <a:r>
              <a:rPr kumimoji="0" lang="en-US" sz="1400" b="0" i="0" u="none" strike="noStrike" kern="100" cap="none" spc="0" normalizeH="0" baseline="0" noProof="0">
                <a:ln>
                  <a:noFill/>
                </a:ln>
                <a:solidFill>
                  <a:prstClr val="black"/>
                </a:solidFill>
                <a:effectLst/>
                <a:uLnTx/>
                <a:uFillTx/>
                <a:latin typeface="Arial"/>
                <a:ea typeface="+mn-lt"/>
                <a:cs typeface="Arial"/>
              </a:rPr>
              <a:t>. </a:t>
            </a:r>
            <a:r>
              <a:rPr lang="en-US" sz="1400" b="0" kern="100">
                <a:solidFill>
                  <a:prstClr val="black"/>
                </a:solidFill>
                <a:latin typeface="Arial"/>
                <a:ea typeface="+mn-lt"/>
                <a:cs typeface="Arial"/>
              </a:rPr>
              <a:t>It </a:t>
            </a:r>
            <a:r>
              <a:rPr kumimoji="0" lang="en-US" sz="1400" b="0" i="0" u="none" strike="noStrike" kern="100" cap="none" spc="0" normalizeH="0" baseline="0" noProof="0">
                <a:ln>
                  <a:noFill/>
                </a:ln>
                <a:solidFill>
                  <a:prstClr val="black"/>
                </a:solidFill>
                <a:effectLst/>
                <a:uLnTx/>
                <a:uFillTx/>
                <a:latin typeface="Arial"/>
                <a:ea typeface="+mn-lt"/>
                <a:cs typeface="Arial"/>
              </a:rPr>
              <a:t>provides insights into </a:t>
            </a:r>
            <a:r>
              <a:rPr lang="en-US" sz="1400" b="0" kern="100">
                <a:solidFill>
                  <a:prstClr val="black"/>
                </a:solidFill>
                <a:latin typeface="Arial"/>
                <a:ea typeface="+mn-lt"/>
                <a:cs typeface="Arial"/>
              </a:rPr>
              <a:t>asset current lifecycle </a:t>
            </a:r>
            <a:r>
              <a:rPr kumimoji="0" lang="en-US" sz="1400" b="0" i="0" u="none" strike="noStrike" kern="100" cap="none" spc="0" normalizeH="0" baseline="0" noProof="0">
                <a:ln>
                  <a:noFill/>
                </a:ln>
                <a:solidFill>
                  <a:prstClr val="black"/>
                </a:solidFill>
                <a:effectLst/>
                <a:uLnTx/>
                <a:uFillTx/>
                <a:latin typeface="Arial"/>
                <a:ea typeface="+mn-lt"/>
                <a:cs typeface="Arial"/>
              </a:rPr>
              <a:t>status, </a:t>
            </a:r>
            <a:r>
              <a:rPr lang="en-US" sz="1400" b="0" kern="100">
                <a:solidFill>
                  <a:prstClr val="black"/>
                </a:solidFill>
                <a:latin typeface="Arial"/>
                <a:ea typeface="+mn-lt"/>
                <a:cs typeface="Arial"/>
              </a:rPr>
              <a:t>enabling proactive planning for replacements </a:t>
            </a:r>
            <a:r>
              <a:rPr kumimoji="0" lang="en-US" sz="1400" b="0" i="0" u="none" strike="noStrike" kern="100" cap="none" spc="0" normalizeH="0" baseline="0" noProof="0">
                <a:ln>
                  <a:noFill/>
                </a:ln>
                <a:solidFill>
                  <a:prstClr val="black"/>
                </a:solidFill>
                <a:effectLst/>
                <a:uLnTx/>
                <a:uFillTx/>
                <a:latin typeface="Arial"/>
                <a:ea typeface="+mn-lt"/>
                <a:cs typeface="Arial"/>
              </a:rPr>
              <a:t>and </a:t>
            </a:r>
            <a:r>
              <a:rPr lang="en-US" sz="1400" b="0" kern="100">
                <a:solidFill>
                  <a:prstClr val="black"/>
                </a:solidFill>
                <a:latin typeface="Arial"/>
                <a:ea typeface="+mn-lt"/>
                <a:cs typeface="Arial"/>
              </a:rPr>
              <a:t>updates</a:t>
            </a:r>
            <a:r>
              <a:rPr kumimoji="0" lang="en-US" sz="1400" b="0" i="0" u="none" strike="noStrike" kern="100" cap="none" spc="0" normalizeH="0" baseline="0" noProof="0">
                <a:ln>
                  <a:noFill/>
                </a:ln>
                <a:solidFill>
                  <a:prstClr val="black"/>
                </a:solidFill>
                <a:effectLst/>
                <a:uLnTx/>
                <a:uFillTx/>
                <a:latin typeface="Arial"/>
                <a:ea typeface="+mn-lt"/>
                <a:cs typeface="Arial"/>
              </a:rPr>
              <a:t>.</a:t>
            </a:r>
            <a:endParaRPr lang="en-US"/>
          </a:p>
          <a:p>
            <a:pPr>
              <a:spcAft>
                <a:spcPts val="400"/>
              </a:spcAft>
              <a:defRPr/>
            </a:pPr>
            <a:r>
              <a:rPr kumimoji="0" lang="en-US" sz="1400" b="0" i="0" u="none" strike="noStrike" kern="100" cap="none" spc="0" normalizeH="0" baseline="0" noProof="0">
                <a:ln>
                  <a:noFill/>
                </a:ln>
                <a:solidFill>
                  <a:prstClr val="black"/>
                </a:solidFill>
                <a:effectLst/>
                <a:uLnTx/>
                <a:uFillTx/>
                <a:latin typeface="Arial"/>
                <a:ea typeface="+mn-lt"/>
                <a:cs typeface="Arial"/>
              </a:rPr>
              <a:t>The app </a:t>
            </a:r>
            <a:r>
              <a:rPr lang="en-US" sz="1400" b="0" kern="100">
                <a:solidFill>
                  <a:prstClr val="black"/>
                </a:solidFill>
                <a:latin typeface="Arial"/>
                <a:ea typeface="+mn-lt"/>
                <a:cs typeface="Arial"/>
              </a:rPr>
              <a:t>facilitates advanced </a:t>
            </a:r>
            <a:r>
              <a:rPr kumimoji="0" lang="en-US" sz="1400" b="0" i="0" u="none" strike="noStrike" kern="100" cap="none" spc="0" normalizeH="0" baseline="0" noProof="0">
                <a:ln>
                  <a:noFill/>
                </a:ln>
                <a:solidFill>
                  <a:prstClr val="black"/>
                </a:solidFill>
                <a:effectLst/>
                <a:uLnTx/>
                <a:uFillTx/>
                <a:latin typeface="Arial"/>
                <a:ea typeface="+mn-lt"/>
                <a:cs typeface="Arial"/>
              </a:rPr>
              <a:t>planning </a:t>
            </a:r>
            <a:r>
              <a:rPr lang="en-US" sz="1400" b="0" kern="100">
                <a:solidFill>
                  <a:prstClr val="black"/>
                </a:solidFill>
                <a:latin typeface="Arial"/>
                <a:ea typeface="+mn-lt"/>
                <a:cs typeface="Arial"/>
              </a:rPr>
              <a:t>of </a:t>
            </a:r>
            <a:r>
              <a:rPr kumimoji="0" lang="en-US" sz="1400" b="0" i="0" u="none" strike="noStrike" kern="100" cap="none" spc="0" normalizeH="0" baseline="0" noProof="0">
                <a:ln>
                  <a:noFill/>
                </a:ln>
                <a:solidFill>
                  <a:prstClr val="black"/>
                </a:solidFill>
                <a:effectLst/>
                <a:uLnTx/>
                <a:uFillTx/>
                <a:latin typeface="Arial"/>
                <a:ea typeface="+mn-lt"/>
                <a:cs typeface="Arial"/>
              </a:rPr>
              <a:t>software and hardware </a:t>
            </a:r>
            <a:r>
              <a:rPr lang="en-US" sz="1400" b="0" kern="100">
                <a:solidFill>
                  <a:prstClr val="black"/>
                </a:solidFill>
                <a:latin typeface="Arial"/>
                <a:ea typeface="+mn-lt"/>
                <a:cs typeface="Arial"/>
              </a:rPr>
              <a:t>upgrades</a:t>
            </a:r>
            <a:r>
              <a:rPr kumimoji="0" lang="en-US" sz="1400" b="0" i="0" u="none" strike="noStrike" kern="100" cap="none" spc="0" normalizeH="0" baseline="0" noProof="0">
                <a:ln>
                  <a:noFill/>
                </a:ln>
                <a:solidFill>
                  <a:prstClr val="black"/>
                </a:solidFill>
                <a:effectLst/>
                <a:uLnTx/>
                <a:uFillTx/>
                <a:latin typeface="Arial"/>
                <a:ea typeface="+mn-lt"/>
                <a:cs typeface="Arial"/>
              </a:rPr>
              <a:t>, </a:t>
            </a:r>
            <a:r>
              <a:rPr lang="en-US" sz="1400" b="0" kern="100">
                <a:solidFill>
                  <a:prstClr val="black"/>
                </a:solidFill>
                <a:latin typeface="Arial"/>
                <a:ea typeface="+mn-lt"/>
                <a:cs typeface="Arial"/>
              </a:rPr>
              <a:t>reducing </a:t>
            </a:r>
            <a:r>
              <a:rPr kumimoji="0" lang="en-US" sz="1400" b="0" i="0" u="none" strike="noStrike" kern="100" cap="none" spc="0" normalizeH="0" baseline="0" noProof="0">
                <a:ln>
                  <a:noFill/>
                </a:ln>
                <a:solidFill>
                  <a:prstClr val="black"/>
                </a:solidFill>
                <a:effectLst/>
                <a:uLnTx/>
                <a:uFillTx/>
                <a:latin typeface="Arial"/>
                <a:ea typeface="+mn-lt"/>
                <a:cs typeface="Arial"/>
              </a:rPr>
              <a:t>the risk of failures and enhancing security. </a:t>
            </a:r>
            <a:r>
              <a:rPr lang="en-US" sz="1400" b="0" kern="100">
                <a:solidFill>
                  <a:prstClr val="black"/>
                </a:solidFill>
                <a:latin typeface="Arial"/>
                <a:ea typeface="+mn-lt"/>
                <a:cs typeface="Arial"/>
              </a:rPr>
              <a:t>It enables </a:t>
            </a:r>
            <a:r>
              <a:rPr kumimoji="0" lang="en-US" sz="1400" b="0" i="0" u="none" strike="noStrike" kern="100" cap="none" spc="0" normalizeH="0" baseline="0" noProof="0">
                <a:ln>
                  <a:noFill/>
                </a:ln>
                <a:solidFill>
                  <a:prstClr val="black"/>
                </a:solidFill>
                <a:effectLst/>
                <a:uLnTx/>
                <a:uFillTx/>
                <a:latin typeface="Arial"/>
                <a:ea typeface="+mn-lt"/>
                <a:cs typeface="Arial"/>
              </a:rPr>
              <a:t>you to </a:t>
            </a:r>
            <a:r>
              <a:rPr lang="en-US" sz="1400" b="0" kern="100">
                <a:solidFill>
                  <a:prstClr val="black"/>
                </a:solidFill>
                <a:latin typeface="Arial"/>
                <a:ea typeface="+mn-lt"/>
                <a:cs typeface="Arial"/>
              </a:rPr>
              <a:t>assist customers in making informed </a:t>
            </a:r>
            <a:r>
              <a:rPr kumimoji="0" lang="en-US" sz="1400" b="0" i="0" u="none" strike="noStrike" kern="100" cap="none" spc="0" normalizeH="0" baseline="0" noProof="0">
                <a:ln>
                  <a:noFill/>
                </a:ln>
                <a:solidFill>
                  <a:prstClr val="black"/>
                </a:solidFill>
                <a:effectLst/>
                <a:uLnTx/>
                <a:uFillTx/>
                <a:latin typeface="Arial"/>
                <a:ea typeface="+mn-lt"/>
                <a:cs typeface="Arial"/>
              </a:rPr>
              <a:t>investment decisions, </a:t>
            </a:r>
            <a:r>
              <a:rPr lang="en-US" sz="1400" b="0" kern="100">
                <a:solidFill>
                  <a:prstClr val="black"/>
                </a:solidFill>
                <a:latin typeface="Arial"/>
                <a:ea typeface="+mn-lt"/>
                <a:cs typeface="Arial"/>
              </a:rPr>
              <a:t>improving customer engagement</a:t>
            </a:r>
            <a:r>
              <a:rPr kumimoji="0" lang="en-US" sz="1400" b="0" i="0" u="none" strike="noStrike" kern="100" cap="none" spc="0" normalizeH="0" baseline="0" noProof="0">
                <a:ln>
                  <a:noFill/>
                </a:ln>
                <a:solidFill>
                  <a:prstClr val="black"/>
                </a:solidFill>
                <a:effectLst/>
                <a:uLnTx/>
                <a:uFillTx/>
                <a:latin typeface="Arial"/>
                <a:ea typeface="+mn-lt"/>
                <a:cs typeface="Arial"/>
              </a:rPr>
              <a:t>, and </a:t>
            </a:r>
            <a:r>
              <a:rPr lang="en-US" sz="1400" b="0" kern="100">
                <a:solidFill>
                  <a:prstClr val="black"/>
                </a:solidFill>
                <a:latin typeface="Arial"/>
                <a:ea typeface="+mn-lt"/>
                <a:cs typeface="Arial"/>
              </a:rPr>
              <a:t>identifying </a:t>
            </a:r>
            <a:r>
              <a:rPr kumimoji="0" lang="en-US" sz="1400" b="0" i="0" u="none" strike="noStrike" kern="100" cap="none" spc="0" normalizeH="0" baseline="0" noProof="0">
                <a:ln>
                  <a:noFill/>
                </a:ln>
                <a:solidFill>
                  <a:prstClr val="black"/>
                </a:solidFill>
                <a:effectLst/>
                <a:uLnTx/>
                <a:uFillTx/>
                <a:latin typeface="Arial"/>
                <a:ea typeface="+mn-lt"/>
                <a:cs typeface="Arial"/>
              </a:rPr>
              <a:t>revenue opportunities by addressing obsolete equipment </a:t>
            </a:r>
            <a:r>
              <a:rPr lang="en-US" sz="1400" b="0" kern="100">
                <a:solidFill>
                  <a:prstClr val="black"/>
                </a:solidFill>
                <a:latin typeface="Arial"/>
                <a:ea typeface="+mn-lt"/>
                <a:cs typeface="Arial"/>
              </a:rPr>
              <a:t>early</a:t>
            </a:r>
            <a:r>
              <a:rPr kumimoji="0" lang="en-US" sz="1400" b="0" i="0" u="none" strike="noStrike" kern="100" cap="none" spc="0" normalizeH="0" baseline="0" noProof="0">
                <a:ln>
                  <a:noFill/>
                </a:ln>
                <a:solidFill>
                  <a:prstClr val="black"/>
                </a:solidFill>
                <a:effectLst/>
                <a:uLnTx/>
                <a:uFillTx/>
                <a:latin typeface="Arial"/>
                <a:ea typeface="+mn-lt"/>
                <a:cs typeface="Arial"/>
              </a:rPr>
              <a:t>.</a:t>
            </a:r>
            <a:endParaRPr lang="en-US">
              <a:solidFill>
                <a:prstClr val="black"/>
              </a:solidFill>
            </a:endParaRPr>
          </a:p>
          <a:p>
            <a:pPr>
              <a:spcAft>
                <a:spcPts val="400"/>
              </a:spcAft>
              <a:defRPr/>
            </a:pPr>
            <a:r>
              <a:rPr lang="en-US" sz="1400" b="0" kern="100">
                <a:solidFill>
                  <a:prstClr val="black"/>
                </a:solidFill>
                <a:latin typeface="Arial"/>
                <a:ea typeface="+mn-lt"/>
                <a:cs typeface="Arial"/>
              </a:rPr>
              <a:t>Simplify and secure your building's asset lifecycle management </a:t>
            </a:r>
            <a:r>
              <a:rPr kumimoji="0" lang="en-US" sz="1400" b="0" i="0" u="none" strike="noStrike" kern="100" cap="none" spc="0" normalizeH="0" baseline="0" noProof="0">
                <a:ln>
                  <a:noFill/>
                </a:ln>
                <a:solidFill>
                  <a:prstClr val="black"/>
                </a:solidFill>
                <a:effectLst/>
                <a:uLnTx/>
                <a:uFillTx/>
                <a:latin typeface="Arial"/>
                <a:ea typeface="+mn-lt"/>
                <a:cs typeface="Arial"/>
              </a:rPr>
              <a:t>with </a:t>
            </a:r>
            <a:r>
              <a:rPr lang="en-US" sz="1400" b="0" kern="100">
                <a:solidFill>
                  <a:prstClr val="black"/>
                </a:solidFill>
                <a:latin typeface="Arial"/>
                <a:ea typeface="+mn-lt"/>
                <a:cs typeface="Arial"/>
              </a:rPr>
              <a:t>the </a:t>
            </a:r>
            <a:r>
              <a:rPr kumimoji="0" lang="en-US" sz="1400" b="0" i="0" u="none" strike="noStrike" kern="100" cap="none" spc="0" normalizeH="0" baseline="0" noProof="0">
                <a:ln>
                  <a:noFill/>
                </a:ln>
                <a:solidFill>
                  <a:prstClr val="black"/>
                </a:solidFill>
                <a:effectLst/>
                <a:uLnTx/>
                <a:uFillTx/>
                <a:latin typeface="Arial"/>
                <a:ea typeface="+mn-lt"/>
                <a:cs typeface="Arial"/>
              </a:rPr>
              <a:t>Obsolescence Assessment App</a:t>
            </a:r>
            <a:r>
              <a:rPr lang="en-US" sz="1400" b="0" kern="100">
                <a:solidFill>
                  <a:prstClr val="black"/>
                </a:solidFill>
                <a:latin typeface="Arial"/>
                <a:ea typeface="+mn-lt"/>
                <a:cs typeface="Arial"/>
              </a:rPr>
              <a:t>.</a:t>
            </a:r>
            <a:endParaRPr lang="en-US"/>
          </a:p>
          <a:p>
            <a:pPr>
              <a:spcAft>
                <a:spcPts val="400"/>
              </a:spcAft>
              <a:defRPr/>
            </a:pPr>
            <a:endParaRPr lang="en-US" sz="1400" b="0" kern="100">
              <a:solidFill>
                <a:prstClr val="black"/>
              </a:solidFill>
              <a:latin typeface="Arial"/>
              <a:cs typeface="Arial"/>
            </a:endParaRPr>
          </a:p>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endParaRPr kumimoji="0" lang="en-US" sz="140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 name="Content Placeholder 11">
            <a:extLst>
              <a:ext uri="{FF2B5EF4-FFF2-40B4-BE49-F238E27FC236}">
                <a16:creationId xmlns:a16="http://schemas.microsoft.com/office/drawing/2014/main" id="{844C603A-68FF-4659-63C8-736D37CA7BF0}"/>
              </a:ext>
            </a:extLst>
          </p:cNvPr>
          <p:cNvSpPr txBox="1">
            <a:spLocks/>
          </p:cNvSpPr>
          <p:nvPr/>
        </p:nvSpPr>
        <p:spPr>
          <a:xfrm>
            <a:off x="556361" y="4044805"/>
            <a:ext cx="11240403" cy="2548627"/>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600"/>
              </a:spcAft>
              <a:buClr>
                <a:schemeClr val="accent1"/>
              </a:buClr>
              <a:buFont typeface="Honeywell Sans" panose="02010503040101060203" pitchFamily="50" charset="0"/>
              <a:buChar char="•"/>
              <a:defRPr sz="2000" kern="1200">
                <a:solidFill>
                  <a:schemeClr val="tx1"/>
                </a:solidFill>
                <a:latin typeface="+mn-lt"/>
                <a:ea typeface="+mn-ea"/>
                <a:cs typeface="+mn-cs"/>
              </a:defRPr>
            </a:lvl3pPr>
            <a:lvl4pPr marL="460375"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800"/>
              </a:spcBef>
              <a:spcAft>
                <a:spcPts val="1000"/>
              </a:spcAft>
              <a:buFont typeface="Arial" panose="020B0604020202020204" pitchFamily="34" charset="0"/>
              <a:buNone/>
              <a:defRPr sz="2400" b="1" kern="120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Aft>
                <a:spcPts val="400"/>
              </a:spcAft>
              <a:defRPr/>
            </a:pPr>
            <a:r>
              <a:rPr kumimoji="0" lang="en-US" sz="1400" i="0" u="none" strike="noStrike" kern="1200" cap="none" spc="0" normalizeH="0" baseline="0" noProof="0">
                <a:ln>
                  <a:noFill/>
                </a:ln>
                <a:solidFill>
                  <a:prstClr val="black"/>
                </a:solidFill>
                <a:effectLst/>
                <a:uLnTx/>
                <a:uFillTx/>
                <a:latin typeface="Arial"/>
                <a:cs typeface="Arial"/>
              </a:rPr>
              <a:t>Key Features/Benefits</a:t>
            </a:r>
            <a:r>
              <a:rPr lang="en-US" sz="1400">
                <a:solidFill>
                  <a:prstClr val="black"/>
                </a:solidFill>
                <a:latin typeface="Arial"/>
                <a:cs typeface="Arial"/>
              </a:rPr>
              <a:t> :</a:t>
            </a:r>
            <a:endParaRPr lang="en-US">
              <a:solidFill>
                <a:prstClr val="black"/>
              </a:solidFill>
            </a:endParaRPr>
          </a:p>
          <a:p>
            <a:pPr algn="just">
              <a:spcAft>
                <a:spcPts val="400"/>
              </a:spcAft>
              <a:defRPr/>
            </a:pPr>
            <a:endParaRPr lang="en-US" sz="1200">
              <a:solidFill>
                <a:prstClr val="black"/>
              </a:solidFill>
              <a:latin typeface="Arial" panose="020B0604020202020204" pitchFamily="34" charset="0"/>
              <a:cs typeface="Arial" panose="020B0604020202020204" pitchFamily="34" charset="0"/>
            </a:endParaRPr>
          </a:p>
          <a:p>
            <a:pPr>
              <a:lnSpc>
                <a:spcPct val="107000"/>
              </a:lnSpc>
              <a:spcAft>
                <a:spcPts val="800"/>
              </a:spcAft>
              <a:defRPr/>
            </a:pPr>
            <a:r>
              <a:rPr lang="en-US" sz="1200" kern="100">
                <a:solidFill>
                  <a:prstClr val="black"/>
                </a:solidFill>
                <a:latin typeface="Arial "/>
                <a:cs typeface="Times New Roman"/>
              </a:rPr>
              <a:t>Current data driven: </a:t>
            </a:r>
            <a:r>
              <a:rPr lang="en-US" sz="1200" b="0" kern="100">
                <a:solidFill>
                  <a:prstClr val="black"/>
                </a:solidFill>
                <a:latin typeface="Arial "/>
                <a:cs typeface="Times New Roman"/>
              </a:rPr>
              <a:t>The asset/device status within the Obsolescence Assessment App is always up to date. </a:t>
            </a:r>
          </a:p>
          <a:p>
            <a:pPr>
              <a:lnSpc>
                <a:spcPct val="107000"/>
              </a:lnSpc>
              <a:spcAft>
                <a:spcPts val="800"/>
              </a:spcAft>
              <a:defRPr/>
            </a:pPr>
            <a:r>
              <a:rPr lang="en-US" sz="1200" kern="100">
                <a:solidFill>
                  <a:prstClr val="black"/>
                </a:solidFill>
                <a:latin typeface="Arial "/>
                <a:cs typeface="Times New Roman"/>
              </a:rPr>
              <a:t>Asset lifecycle status Assessment</a:t>
            </a:r>
            <a:r>
              <a:rPr lang="en-US" sz="1200" b="0" kern="100">
                <a:solidFill>
                  <a:prstClr val="black"/>
                </a:solidFill>
                <a:latin typeface="Arial "/>
                <a:cs typeface="Times New Roman"/>
              </a:rPr>
              <a:t>: Displays the lifecycle state of controllers/software with associated risks and actionable recommendations.</a:t>
            </a:r>
          </a:p>
          <a:p>
            <a:pPr>
              <a:lnSpc>
                <a:spcPct val="107000"/>
              </a:lnSpc>
              <a:spcAft>
                <a:spcPts val="800"/>
              </a:spcAft>
              <a:defRPr/>
            </a:pPr>
            <a:r>
              <a:rPr lang="en-US" sz="1200" kern="100">
                <a:solidFill>
                  <a:prstClr val="black"/>
                </a:solidFill>
                <a:latin typeface="Arial "/>
                <a:cs typeface="Times New Roman"/>
              </a:rPr>
              <a:t>Upgrade Recommendation: </a:t>
            </a:r>
            <a:r>
              <a:rPr lang="en-US" sz="1200" b="0" kern="100">
                <a:solidFill>
                  <a:prstClr val="black"/>
                </a:solidFill>
                <a:latin typeface="Arial"/>
                <a:cs typeface="Arial"/>
              </a:rPr>
              <a:t>Identifies Obsolete assets</a:t>
            </a:r>
            <a:r>
              <a:rPr lang="en-US" sz="1200" kern="100">
                <a:solidFill>
                  <a:prstClr val="black"/>
                </a:solidFill>
                <a:latin typeface="Arial"/>
                <a:cs typeface="Arial"/>
              </a:rPr>
              <a:t> </a:t>
            </a:r>
            <a:r>
              <a:rPr lang="en-US" sz="1200" b="0" kern="100">
                <a:solidFill>
                  <a:prstClr val="black"/>
                </a:solidFill>
                <a:latin typeface="Arial"/>
                <a:cs typeface="Arial"/>
              </a:rPr>
              <a:t>suggests replacement options for the assets.</a:t>
            </a:r>
          </a:p>
          <a:p>
            <a:pPr>
              <a:lnSpc>
                <a:spcPct val="107000"/>
              </a:lnSpc>
              <a:spcAft>
                <a:spcPts val="800"/>
              </a:spcAft>
              <a:defRPr/>
            </a:pPr>
            <a:r>
              <a:rPr lang="en-US" sz="1200" kern="100">
                <a:solidFill>
                  <a:prstClr val="black"/>
                </a:solidFill>
                <a:latin typeface="Arial "/>
                <a:cs typeface="Times New Roman"/>
              </a:rPr>
              <a:t>Obsolescence Assessment Report </a:t>
            </a:r>
            <a:r>
              <a:rPr lang="en-US" sz="1200" b="0" kern="100">
                <a:solidFill>
                  <a:prstClr val="black"/>
                </a:solidFill>
                <a:latin typeface="Arial "/>
                <a:cs typeface="Times New Roman"/>
              </a:rPr>
              <a:t>: Generate and export site asset obsolescence assessment report in PDF and Excel formats</a:t>
            </a:r>
            <a:endParaRPr lang="en-US" sz="1200">
              <a:solidFill>
                <a:prstClr val="black"/>
              </a:solidFill>
              <a:latin typeface="Arial "/>
              <a:cs typeface="Times New Roman"/>
            </a:endParaRPr>
          </a:p>
          <a:p>
            <a:pPr>
              <a:lnSpc>
                <a:spcPct val="107000"/>
              </a:lnSpc>
              <a:spcAft>
                <a:spcPts val="800"/>
              </a:spcAft>
              <a:defRPr/>
            </a:pPr>
            <a:r>
              <a:rPr lang="en-US" sz="1200" kern="100">
                <a:solidFill>
                  <a:prstClr val="black"/>
                </a:solidFill>
                <a:latin typeface="Arial "/>
                <a:cs typeface="Times New Roman"/>
              </a:rPr>
              <a:t>Enhance Customer Satisfaction &amp; Engagement</a:t>
            </a:r>
            <a:r>
              <a:rPr lang="en-US" sz="1200" b="0" kern="100">
                <a:solidFill>
                  <a:prstClr val="black"/>
                </a:solidFill>
                <a:latin typeface="Arial "/>
                <a:cs typeface="Times New Roman"/>
              </a:rPr>
              <a:t> : Enables proactive asset obsolescence management, aids customer budget planning </a:t>
            </a:r>
            <a:endParaRPr lang="en-US" sz="1200" b="0" kern="100">
              <a:solidFill>
                <a:prstClr val="black"/>
              </a:solidFill>
              <a:latin typeface="Arial "/>
              <a:cs typeface="Times New Roman" panose="02020603050405020304" pitchFamily="18" charset="0"/>
            </a:endParaRPr>
          </a:p>
          <a:p>
            <a:pPr>
              <a:lnSpc>
                <a:spcPct val="107000"/>
              </a:lnSpc>
              <a:spcAft>
                <a:spcPts val="800"/>
              </a:spcAft>
              <a:defRPr/>
            </a:pPr>
            <a:r>
              <a:rPr lang="en-US" sz="1200" kern="100">
                <a:solidFill>
                  <a:prstClr val="black"/>
                </a:solidFill>
                <a:latin typeface="Arial "/>
                <a:cs typeface="Times New Roman"/>
              </a:rPr>
              <a:t>Uncover Additional Revenue Opportunities</a:t>
            </a:r>
            <a:r>
              <a:rPr lang="en-US" sz="1200" b="0" kern="100">
                <a:solidFill>
                  <a:prstClr val="black"/>
                </a:solidFill>
                <a:latin typeface="Arial "/>
                <a:cs typeface="Times New Roman"/>
              </a:rPr>
              <a:t> :Identifies obsolete equipment requiring upgrades to enhance revenue potential</a:t>
            </a:r>
            <a:r>
              <a:rPr lang="en-US" sz="1400" b="0" kern="100">
                <a:solidFill>
                  <a:prstClr val="black"/>
                </a:solidFill>
                <a:latin typeface="Arial "/>
                <a:cs typeface="Times New Roman"/>
              </a:rPr>
              <a:t>.</a:t>
            </a:r>
          </a:p>
        </p:txBody>
      </p:sp>
      <p:sp>
        <p:nvSpPr>
          <p:cNvPr id="7" name="Rectangle 6">
            <a:extLst>
              <a:ext uri="{FF2B5EF4-FFF2-40B4-BE49-F238E27FC236}">
                <a16:creationId xmlns:a16="http://schemas.microsoft.com/office/drawing/2014/main" id="{3E962B0B-8E79-6214-26B4-F960739324A8}"/>
              </a:ext>
            </a:extLst>
          </p:cNvPr>
          <p:cNvSpPr/>
          <p:nvPr/>
        </p:nvSpPr>
        <p:spPr>
          <a:xfrm>
            <a:off x="4189096" y="657860"/>
            <a:ext cx="1687829" cy="66213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Include</a:t>
            </a:r>
          </a:p>
        </p:txBody>
      </p:sp>
      <p:pic>
        <p:nvPicPr>
          <p:cNvPr id="4" name="Picture 3" descr="A screenshot of a computer&#10;&#10;AI-generated content may be incorrect.">
            <a:extLst>
              <a:ext uri="{FF2B5EF4-FFF2-40B4-BE49-F238E27FC236}">
                <a16:creationId xmlns:a16="http://schemas.microsoft.com/office/drawing/2014/main" id="{F6494555-2727-7D3A-2B47-7B82F1F28C17}"/>
              </a:ext>
            </a:extLst>
          </p:cNvPr>
          <p:cNvPicPr>
            <a:picLocks noChangeAspect="1"/>
          </p:cNvPicPr>
          <p:nvPr/>
        </p:nvPicPr>
        <p:blipFill>
          <a:blip r:embed="rId3"/>
          <a:stretch>
            <a:fillRect/>
          </a:stretch>
        </p:blipFill>
        <p:spPr>
          <a:xfrm>
            <a:off x="6631870" y="575094"/>
            <a:ext cx="4808599" cy="3263661"/>
          </a:xfrm>
          <a:prstGeom prst="rect">
            <a:avLst/>
          </a:prstGeom>
          <a:ln>
            <a:solidFill>
              <a:schemeClr val="tx1">
                <a:lumMod val="50000"/>
                <a:lumOff val="50000"/>
              </a:schemeClr>
            </a:solidFill>
          </a:ln>
        </p:spPr>
      </p:pic>
    </p:spTree>
    <p:extLst>
      <p:ext uri="{BB962C8B-B14F-4D97-AF65-F5344CB8AC3E}">
        <p14:creationId xmlns:p14="http://schemas.microsoft.com/office/powerpoint/2010/main" val="33828956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BC2E0E-3128-BD54-B7E2-AE5BAD05919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4D5480-78D1-83A0-43C6-6380BBA47749}"/>
              </a:ext>
            </a:extLst>
          </p:cNvPr>
          <p:cNvSpPr>
            <a:spLocks noGrp="1"/>
          </p:cNvSpPr>
          <p:nvPr>
            <p:ph type="sldNum" sz="quarter" idx="4"/>
          </p:nvPr>
        </p:nvSpPr>
        <p:spPr>
          <a:xfrm>
            <a:off x="11673039" y="45719"/>
            <a:ext cx="425227" cy="283771"/>
          </a:xfrm>
          <a:prstGeom prst="rect">
            <a:avLst/>
          </a:prstGeom>
        </p:spPr>
        <p:txBody>
          <a:bodyPr vert="horz" lIns="91440" tIns="45720" rIns="91440" bIns="45720" rtlCol="0" anchor="ctr"/>
          <a:lstStyle>
            <a:defPPr>
              <a:defRPr lang="en-US"/>
            </a:defPPr>
            <a:lvl1pPr marL="0" algn="r" defTabSz="914400" rtl="0" eaLnBrk="1" latinLnBrk="0" hangingPunct="1">
              <a:defRPr sz="1000" b="0" i="0" kern="1200">
                <a:solidFill>
                  <a:schemeClr val="bg2">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66E354-A1E5-D643-A18C-204373C670DA}" type="slidenum">
              <a:rPr kumimoji="0" lang="en-US" sz="1000" b="0" i="0" u="none" strike="noStrike" kern="1200" cap="none" spc="0" normalizeH="0" baseline="0" noProof="0" smtClean="0">
                <a:ln>
                  <a:noFill/>
                </a:ln>
                <a:solidFill>
                  <a:srgbClr val="E8E8E8">
                    <a:lumMod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0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endParaRPr>
          </a:p>
        </p:txBody>
      </p:sp>
      <p:sp>
        <p:nvSpPr>
          <p:cNvPr id="10" name="Title 10">
            <a:extLst>
              <a:ext uri="{FF2B5EF4-FFF2-40B4-BE49-F238E27FC236}">
                <a16:creationId xmlns:a16="http://schemas.microsoft.com/office/drawing/2014/main" id="{EDC8E1FE-F580-0F73-4D66-ECC491DD381B}"/>
              </a:ext>
            </a:extLst>
          </p:cNvPr>
          <p:cNvSpPr txBox="1">
            <a:spLocks/>
          </p:cNvSpPr>
          <p:nvPr/>
        </p:nvSpPr>
        <p:spPr>
          <a:xfrm>
            <a:off x="556361" y="350323"/>
            <a:ext cx="11315849" cy="4191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600" b="0" i="0" u="none" strike="noStrike" kern="1200" cap="all" spc="-150" normalizeH="0" baseline="0" noProof="0">
                <a:ln>
                  <a:noFill/>
                </a:ln>
                <a:solidFill>
                  <a:prstClr val="black"/>
                </a:solidFill>
                <a:effectLst/>
                <a:uLnTx/>
                <a:uFillTx/>
                <a:latin typeface="Arial Black"/>
                <a:ea typeface="+mj-ea"/>
                <a:cs typeface="+mj-cs"/>
              </a:rPr>
              <a:t>OBSOLESCENCE ASSESSMENT</a:t>
            </a:r>
          </a:p>
        </p:txBody>
      </p:sp>
      <p:sp>
        <p:nvSpPr>
          <p:cNvPr id="11" name="Content Placeholder 11">
            <a:extLst>
              <a:ext uri="{FF2B5EF4-FFF2-40B4-BE49-F238E27FC236}">
                <a16:creationId xmlns:a16="http://schemas.microsoft.com/office/drawing/2014/main" id="{6F3760BF-03F9-13B8-5DE7-3FB4E8170498}"/>
              </a:ext>
            </a:extLst>
          </p:cNvPr>
          <p:cNvSpPr txBox="1">
            <a:spLocks/>
          </p:cNvSpPr>
          <p:nvPr/>
        </p:nvSpPr>
        <p:spPr>
          <a:xfrm>
            <a:off x="556361" y="854837"/>
            <a:ext cx="5723860" cy="2712328"/>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600"/>
              </a:spcAft>
              <a:buClr>
                <a:schemeClr val="accent1"/>
              </a:buClr>
              <a:buFont typeface="Honeywell Sans" panose="02010503040101060203" pitchFamily="50" charset="0"/>
              <a:buChar char="•"/>
              <a:defRPr sz="2000" kern="1200">
                <a:solidFill>
                  <a:schemeClr val="tx1"/>
                </a:solidFill>
                <a:latin typeface="+mn-lt"/>
                <a:ea typeface="+mn-ea"/>
                <a:cs typeface="+mn-cs"/>
              </a:defRPr>
            </a:lvl3pPr>
            <a:lvl4pPr marL="460375"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800"/>
              </a:spcBef>
              <a:spcAft>
                <a:spcPts val="1000"/>
              </a:spcAft>
              <a:buFont typeface="Arial" panose="020B0604020202020204" pitchFamily="34" charset="0"/>
              <a:buNone/>
              <a:defRPr sz="2400" b="1" kern="120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400"/>
              </a:spcAft>
              <a:defRPr/>
            </a:pPr>
            <a:r>
              <a:rPr lang="en-US" sz="1400">
                <a:solidFill>
                  <a:prstClr val="black"/>
                </a:solidFill>
                <a:latin typeface="Arial"/>
                <a:cs typeface="Arial"/>
              </a:rPr>
              <a:t>( </a:t>
            </a:r>
            <a:r>
              <a:rPr lang="en-US" sz="1400">
                <a:solidFill>
                  <a:srgbClr val="FF0000"/>
                </a:solidFill>
                <a:latin typeface="Arial"/>
                <a:cs typeface="Arial"/>
              </a:rPr>
              <a:t>To Customer</a:t>
            </a:r>
            <a:r>
              <a:rPr lang="en-US" sz="1400">
                <a:solidFill>
                  <a:prstClr val="black"/>
                </a:solidFill>
                <a:latin typeface="Arial"/>
                <a:cs typeface="Arial"/>
              </a:rPr>
              <a:t>)</a:t>
            </a:r>
            <a:endParaRPr lang="en-US">
              <a:solidFill>
                <a:prstClr val="black"/>
              </a:solidFill>
            </a:endParaRPr>
          </a:p>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endParaRPr kumimoji="0" lang="en-US" sz="140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a:spcAft>
                <a:spcPts val="400"/>
              </a:spcAft>
              <a:defRPr/>
            </a:pPr>
            <a:r>
              <a:rPr lang="en-US" sz="1400" b="0" kern="100">
                <a:solidFill>
                  <a:prstClr val="black"/>
                </a:solidFill>
                <a:latin typeface="Arial"/>
                <a:ea typeface="+mn-lt"/>
                <a:cs typeface="Arial"/>
              </a:rPr>
              <a:t>The Honeywell </a:t>
            </a:r>
            <a:r>
              <a:rPr kumimoji="0" lang="en-US" sz="1400" b="0" i="0" u="none" strike="noStrike" kern="100" cap="none" spc="0" normalizeH="0" baseline="0" noProof="0">
                <a:ln>
                  <a:noFill/>
                </a:ln>
                <a:solidFill>
                  <a:prstClr val="black"/>
                </a:solidFill>
                <a:effectLst/>
                <a:uLnTx/>
                <a:uFillTx/>
                <a:latin typeface="Arial"/>
                <a:ea typeface="+mn-lt"/>
                <a:cs typeface="Arial"/>
              </a:rPr>
              <a:t>Obsolescence Assessment App</a:t>
            </a:r>
            <a:r>
              <a:rPr lang="en-US" sz="1400" b="0" kern="100">
                <a:solidFill>
                  <a:prstClr val="black"/>
                </a:solidFill>
                <a:latin typeface="Arial"/>
                <a:ea typeface="+mn-lt"/>
                <a:cs typeface="Arial"/>
              </a:rPr>
              <a:t> is a powerful tool that helps keep your building infrastructure current and effective</a:t>
            </a:r>
            <a:r>
              <a:rPr kumimoji="0" lang="en-US" sz="1400" b="0" i="0" u="none" strike="noStrike" kern="100" cap="none" spc="0" normalizeH="0" baseline="0" noProof="0">
                <a:ln>
                  <a:noFill/>
                </a:ln>
                <a:solidFill>
                  <a:prstClr val="black"/>
                </a:solidFill>
                <a:effectLst/>
                <a:uLnTx/>
                <a:uFillTx/>
                <a:latin typeface="Arial"/>
                <a:ea typeface="+mn-lt"/>
                <a:cs typeface="Arial"/>
              </a:rPr>
              <a:t>. </a:t>
            </a:r>
            <a:r>
              <a:rPr lang="en-US" sz="1400" b="0" kern="100">
                <a:solidFill>
                  <a:prstClr val="black"/>
                </a:solidFill>
                <a:latin typeface="Arial"/>
                <a:ea typeface="+mn-lt"/>
                <a:cs typeface="Arial"/>
              </a:rPr>
              <a:t>It </a:t>
            </a:r>
            <a:r>
              <a:rPr kumimoji="0" lang="en-US" sz="1400" b="0" i="0" u="none" strike="noStrike" kern="100" cap="none" spc="0" normalizeH="0" baseline="0" noProof="0">
                <a:ln>
                  <a:noFill/>
                </a:ln>
                <a:solidFill>
                  <a:prstClr val="black"/>
                </a:solidFill>
                <a:effectLst/>
                <a:uLnTx/>
                <a:uFillTx/>
                <a:latin typeface="Arial"/>
                <a:ea typeface="+mn-lt"/>
                <a:cs typeface="Arial"/>
              </a:rPr>
              <a:t>provides insights into </a:t>
            </a:r>
            <a:r>
              <a:rPr lang="en-US" sz="1400" b="0" kern="100">
                <a:solidFill>
                  <a:prstClr val="black"/>
                </a:solidFill>
                <a:latin typeface="Arial"/>
                <a:ea typeface="+mn-lt"/>
                <a:cs typeface="Arial"/>
              </a:rPr>
              <a:t>asset current lifecycle </a:t>
            </a:r>
            <a:r>
              <a:rPr kumimoji="0" lang="en-US" sz="1400" b="0" i="0" u="none" strike="noStrike" kern="100" cap="none" spc="0" normalizeH="0" baseline="0" noProof="0">
                <a:ln>
                  <a:noFill/>
                </a:ln>
                <a:solidFill>
                  <a:prstClr val="black"/>
                </a:solidFill>
                <a:effectLst/>
                <a:uLnTx/>
                <a:uFillTx/>
                <a:latin typeface="Arial"/>
                <a:ea typeface="+mn-lt"/>
                <a:cs typeface="Arial"/>
              </a:rPr>
              <a:t>status, </a:t>
            </a:r>
            <a:r>
              <a:rPr lang="en-US" sz="1400" b="0" kern="100">
                <a:solidFill>
                  <a:prstClr val="black"/>
                </a:solidFill>
                <a:latin typeface="Arial"/>
                <a:ea typeface="+mn-lt"/>
                <a:cs typeface="Arial"/>
              </a:rPr>
              <a:t>enabling proactive planning for replacements </a:t>
            </a:r>
            <a:r>
              <a:rPr kumimoji="0" lang="en-US" sz="1400" b="0" i="0" u="none" strike="noStrike" kern="100" cap="none" spc="0" normalizeH="0" baseline="0" noProof="0">
                <a:ln>
                  <a:noFill/>
                </a:ln>
                <a:solidFill>
                  <a:prstClr val="black"/>
                </a:solidFill>
                <a:effectLst/>
                <a:uLnTx/>
                <a:uFillTx/>
                <a:latin typeface="Arial"/>
                <a:ea typeface="+mn-lt"/>
                <a:cs typeface="Arial"/>
              </a:rPr>
              <a:t>and </a:t>
            </a:r>
            <a:r>
              <a:rPr lang="en-US" sz="1400" b="0" kern="100">
                <a:solidFill>
                  <a:prstClr val="black"/>
                </a:solidFill>
                <a:latin typeface="Arial"/>
                <a:ea typeface="+mn-lt"/>
                <a:cs typeface="Arial"/>
              </a:rPr>
              <a:t>updates</a:t>
            </a:r>
            <a:r>
              <a:rPr kumimoji="0" lang="en-US" sz="1400" b="0" i="0" u="none" strike="noStrike" kern="100" cap="none" spc="0" normalizeH="0" baseline="0" noProof="0">
                <a:ln>
                  <a:noFill/>
                </a:ln>
                <a:solidFill>
                  <a:prstClr val="black"/>
                </a:solidFill>
                <a:effectLst/>
                <a:uLnTx/>
                <a:uFillTx/>
                <a:latin typeface="Arial"/>
                <a:ea typeface="+mn-lt"/>
                <a:cs typeface="Arial"/>
              </a:rPr>
              <a:t>.</a:t>
            </a:r>
            <a:endParaRPr lang="en-US">
              <a:solidFill>
                <a:prstClr val="black"/>
              </a:solidFill>
            </a:endParaRPr>
          </a:p>
          <a:p>
            <a:pPr>
              <a:spcAft>
                <a:spcPts val="400"/>
              </a:spcAft>
              <a:defRPr/>
            </a:pPr>
            <a:r>
              <a:rPr kumimoji="0" lang="en-US" sz="1400" b="0" i="0" u="none" strike="noStrike" kern="100" cap="none" spc="0" normalizeH="0" baseline="0" noProof="0">
                <a:ln>
                  <a:noFill/>
                </a:ln>
                <a:solidFill>
                  <a:prstClr val="black"/>
                </a:solidFill>
                <a:effectLst/>
                <a:uLnTx/>
                <a:uFillTx/>
                <a:latin typeface="Arial"/>
                <a:ea typeface="+mn-lt"/>
                <a:cs typeface="Arial"/>
              </a:rPr>
              <a:t>The app </a:t>
            </a:r>
            <a:r>
              <a:rPr lang="en-US" sz="1400" b="0" kern="100">
                <a:solidFill>
                  <a:prstClr val="black"/>
                </a:solidFill>
                <a:latin typeface="Arial"/>
                <a:ea typeface="+mn-lt"/>
                <a:cs typeface="Arial"/>
              </a:rPr>
              <a:t>facilitates advanced </a:t>
            </a:r>
            <a:r>
              <a:rPr kumimoji="0" lang="en-US" sz="1400" b="0" i="0" u="none" strike="noStrike" kern="100" cap="none" spc="0" normalizeH="0" baseline="0" noProof="0">
                <a:ln>
                  <a:noFill/>
                </a:ln>
                <a:solidFill>
                  <a:prstClr val="black"/>
                </a:solidFill>
                <a:effectLst/>
                <a:uLnTx/>
                <a:uFillTx/>
                <a:latin typeface="Arial"/>
                <a:ea typeface="+mn-lt"/>
                <a:cs typeface="Arial"/>
              </a:rPr>
              <a:t>planning </a:t>
            </a:r>
            <a:r>
              <a:rPr lang="en-US" sz="1400" b="0" kern="100">
                <a:solidFill>
                  <a:prstClr val="black"/>
                </a:solidFill>
                <a:latin typeface="Arial"/>
                <a:ea typeface="+mn-lt"/>
                <a:cs typeface="Arial"/>
              </a:rPr>
              <a:t>of </a:t>
            </a:r>
            <a:r>
              <a:rPr kumimoji="0" lang="en-US" sz="1400" b="0" i="0" u="none" strike="noStrike" kern="100" cap="none" spc="0" normalizeH="0" baseline="0" noProof="0">
                <a:ln>
                  <a:noFill/>
                </a:ln>
                <a:solidFill>
                  <a:prstClr val="black"/>
                </a:solidFill>
                <a:effectLst/>
                <a:uLnTx/>
                <a:uFillTx/>
                <a:latin typeface="Arial"/>
                <a:ea typeface="+mn-lt"/>
                <a:cs typeface="Arial"/>
              </a:rPr>
              <a:t>software and hardware </a:t>
            </a:r>
            <a:r>
              <a:rPr lang="en-US" sz="1400" b="0" kern="100">
                <a:solidFill>
                  <a:prstClr val="black"/>
                </a:solidFill>
                <a:latin typeface="Arial"/>
                <a:ea typeface="+mn-lt"/>
                <a:cs typeface="Arial"/>
              </a:rPr>
              <a:t>upgrades</a:t>
            </a:r>
            <a:r>
              <a:rPr kumimoji="0" lang="en-US" sz="1400" b="0" i="0" u="none" strike="noStrike" kern="100" cap="none" spc="0" normalizeH="0" baseline="0" noProof="0">
                <a:ln>
                  <a:noFill/>
                </a:ln>
                <a:solidFill>
                  <a:prstClr val="black"/>
                </a:solidFill>
                <a:effectLst/>
                <a:uLnTx/>
                <a:uFillTx/>
                <a:latin typeface="Arial"/>
                <a:ea typeface="+mn-lt"/>
                <a:cs typeface="Arial"/>
              </a:rPr>
              <a:t>, </a:t>
            </a:r>
            <a:r>
              <a:rPr lang="en-US" sz="1400" b="0" kern="100">
                <a:solidFill>
                  <a:prstClr val="black"/>
                </a:solidFill>
                <a:latin typeface="Arial"/>
                <a:ea typeface="+mn-lt"/>
                <a:cs typeface="Arial"/>
              </a:rPr>
              <a:t>reducing </a:t>
            </a:r>
            <a:r>
              <a:rPr kumimoji="0" lang="en-US" sz="1400" b="0" i="0" u="none" strike="noStrike" kern="100" cap="none" spc="0" normalizeH="0" baseline="0" noProof="0">
                <a:ln>
                  <a:noFill/>
                </a:ln>
                <a:solidFill>
                  <a:prstClr val="black"/>
                </a:solidFill>
                <a:effectLst/>
                <a:uLnTx/>
                <a:uFillTx/>
                <a:latin typeface="Arial"/>
                <a:ea typeface="+mn-lt"/>
                <a:cs typeface="Arial"/>
              </a:rPr>
              <a:t>the risk of failures and enhancing security. </a:t>
            </a:r>
            <a:r>
              <a:rPr lang="en-US" sz="1400" b="0" kern="100">
                <a:solidFill>
                  <a:prstClr val="black"/>
                </a:solidFill>
                <a:latin typeface="Arial"/>
                <a:ea typeface="+mn-lt"/>
                <a:cs typeface="Arial"/>
              </a:rPr>
              <a:t>It enables </a:t>
            </a:r>
            <a:r>
              <a:rPr kumimoji="0" lang="en-US" sz="1400" b="0" i="0" u="none" strike="noStrike" kern="100" cap="none" spc="0" normalizeH="0" baseline="0" noProof="0">
                <a:ln>
                  <a:noFill/>
                </a:ln>
                <a:solidFill>
                  <a:prstClr val="black"/>
                </a:solidFill>
                <a:effectLst/>
                <a:uLnTx/>
                <a:uFillTx/>
                <a:latin typeface="Arial"/>
                <a:ea typeface="+mn-lt"/>
                <a:cs typeface="Arial"/>
              </a:rPr>
              <a:t>you to </a:t>
            </a:r>
            <a:r>
              <a:rPr lang="en-US" sz="1400" b="0" kern="100">
                <a:solidFill>
                  <a:prstClr val="black"/>
                </a:solidFill>
                <a:latin typeface="Arial"/>
                <a:ea typeface="+mn-lt"/>
                <a:cs typeface="Arial"/>
              </a:rPr>
              <a:t>in making informed </a:t>
            </a:r>
            <a:r>
              <a:rPr kumimoji="0" lang="en-US" sz="1400" b="0" i="0" u="none" strike="noStrike" kern="100" cap="none" spc="0" normalizeH="0" baseline="0" noProof="0">
                <a:ln>
                  <a:noFill/>
                </a:ln>
                <a:solidFill>
                  <a:prstClr val="black"/>
                </a:solidFill>
                <a:effectLst/>
                <a:uLnTx/>
                <a:uFillTx/>
                <a:latin typeface="Arial"/>
                <a:ea typeface="+mn-lt"/>
                <a:cs typeface="Arial"/>
              </a:rPr>
              <a:t>investment </a:t>
            </a:r>
            <a:r>
              <a:rPr lang="en-US" sz="1400" b="0" kern="100">
                <a:solidFill>
                  <a:prstClr val="black"/>
                </a:solidFill>
                <a:latin typeface="Arial"/>
                <a:ea typeface="+mn-lt"/>
                <a:cs typeface="Arial"/>
              </a:rPr>
              <a:t>decisions</a:t>
            </a:r>
            <a:r>
              <a:rPr kumimoji="0" lang="en-US" sz="1400" b="0" i="0" u="none" strike="noStrike" kern="100" cap="none" spc="0" normalizeH="0" baseline="0" noProof="0">
                <a:ln>
                  <a:noFill/>
                </a:ln>
                <a:solidFill>
                  <a:prstClr val="black"/>
                </a:solidFill>
                <a:effectLst/>
                <a:uLnTx/>
                <a:uFillTx/>
                <a:latin typeface="Arial"/>
                <a:ea typeface="+mn-lt"/>
                <a:cs typeface="Arial"/>
              </a:rPr>
              <a:t> </a:t>
            </a:r>
            <a:r>
              <a:rPr lang="en-US" sz="1400" b="0" kern="100">
                <a:solidFill>
                  <a:prstClr val="black"/>
                </a:solidFill>
                <a:latin typeface="Arial"/>
                <a:ea typeface="+mn-lt"/>
                <a:cs typeface="Arial"/>
              </a:rPr>
              <a:t>and </a:t>
            </a:r>
            <a:r>
              <a:rPr kumimoji="0" lang="en-US" sz="1400" b="0" i="0" u="none" strike="noStrike" kern="100" cap="none" spc="0" normalizeH="0" baseline="0" noProof="0">
                <a:ln>
                  <a:noFill/>
                </a:ln>
                <a:solidFill>
                  <a:prstClr val="black"/>
                </a:solidFill>
                <a:effectLst/>
                <a:uLnTx/>
                <a:uFillTx/>
                <a:latin typeface="Arial"/>
                <a:ea typeface="+mn-lt"/>
                <a:cs typeface="Arial"/>
              </a:rPr>
              <a:t>addressing obsolete equipment </a:t>
            </a:r>
            <a:r>
              <a:rPr lang="en-US" sz="1400" b="0" kern="100">
                <a:solidFill>
                  <a:prstClr val="black"/>
                </a:solidFill>
                <a:latin typeface="Arial"/>
                <a:ea typeface="+mn-lt"/>
                <a:cs typeface="Arial"/>
              </a:rPr>
              <a:t>early</a:t>
            </a:r>
            <a:r>
              <a:rPr kumimoji="0" lang="en-US" sz="1400" b="0" i="0" u="none" strike="noStrike" kern="100" cap="none" spc="0" normalizeH="0" baseline="0" noProof="0">
                <a:ln>
                  <a:noFill/>
                </a:ln>
                <a:solidFill>
                  <a:prstClr val="black"/>
                </a:solidFill>
                <a:effectLst/>
                <a:uLnTx/>
                <a:uFillTx/>
                <a:latin typeface="Arial"/>
                <a:ea typeface="+mn-lt"/>
                <a:cs typeface="Arial"/>
              </a:rPr>
              <a:t>.</a:t>
            </a:r>
            <a:endParaRPr lang="en-US">
              <a:solidFill>
                <a:prstClr val="black"/>
              </a:solidFill>
            </a:endParaRPr>
          </a:p>
          <a:p>
            <a:pPr>
              <a:spcAft>
                <a:spcPts val="400"/>
              </a:spcAft>
              <a:defRPr/>
            </a:pPr>
            <a:r>
              <a:rPr lang="en-US" sz="1400" b="0" kern="100">
                <a:solidFill>
                  <a:prstClr val="black"/>
                </a:solidFill>
                <a:latin typeface="Arial"/>
                <a:ea typeface="+mn-lt"/>
                <a:cs typeface="Arial"/>
              </a:rPr>
              <a:t>Simplify and secure your building's asset lifecycle management </a:t>
            </a:r>
            <a:r>
              <a:rPr kumimoji="0" lang="en-US" sz="1400" b="0" i="0" u="none" strike="noStrike" kern="100" cap="none" spc="0" normalizeH="0" baseline="0" noProof="0">
                <a:ln>
                  <a:noFill/>
                </a:ln>
                <a:solidFill>
                  <a:prstClr val="black"/>
                </a:solidFill>
                <a:effectLst/>
                <a:uLnTx/>
                <a:uFillTx/>
                <a:latin typeface="Arial"/>
                <a:ea typeface="+mn-lt"/>
                <a:cs typeface="Arial"/>
              </a:rPr>
              <a:t>with </a:t>
            </a:r>
            <a:r>
              <a:rPr lang="en-US" sz="1400" b="0" kern="100">
                <a:solidFill>
                  <a:prstClr val="black"/>
                </a:solidFill>
                <a:latin typeface="Arial"/>
                <a:ea typeface="+mn-lt"/>
                <a:cs typeface="Arial"/>
              </a:rPr>
              <a:t>the </a:t>
            </a:r>
            <a:r>
              <a:rPr kumimoji="0" lang="en-US" sz="1400" b="0" i="0" u="none" strike="noStrike" kern="100" cap="none" spc="0" normalizeH="0" baseline="0" noProof="0">
                <a:ln>
                  <a:noFill/>
                </a:ln>
                <a:solidFill>
                  <a:prstClr val="black"/>
                </a:solidFill>
                <a:effectLst/>
                <a:uLnTx/>
                <a:uFillTx/>
                <a:latin typeface="Arial"/>
                <a:ea typeface="+mn-lt"/>
                <a:cs typeface="Arial"/>
              </a:rPr>
              <a:t>Obsolescence Assessment App</a:t>
            </a:r>
            <a:r>
              <a:rPr lang="en-US" sz="1400" b="0" kern="100">
                <a:solidFill>
                  <a:prstClr val="black"/>
                </a:solidFill>
                <a:latin typeface="Arial"/>
                <a:ea typeface="+mn-lt"/>
                <a:cs typeface="Arial"/>
              </a:rPr>
              <a:t>.</a:t>
            </a:r>
            <a:endParaRPr lang="en-US"/>
          </a:p>
          <a:p>
            <a:pPr>
              <a:spcAft>
                <a:spcPts val="400"/>
              </a:spcAft>
              <a:defRPr/>
            </a:pPr>
            <a:endParaRPr lang="en-US" sz="1400" b="0" kern="100">
              <a:solidFill>
                <a:prstClr val="black"/>
              </a:solidFill>
              <a:latin typeface="Arial"/>
              <a:cs typeface="Arial"/>
            </a:endParaRPr>
          </a:p>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endParaRPr kumimoji="0" lang="en-US" sz="140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 name="Content Placeholder 11">
            <a:extLst>
              <a:ext uri="{FF2B5EF4-FFF2-40B4-BE49-F238E27FC236}">
                <a16:creationId xmlns:a16="http://schemas.microsoft.com/office/drawing/2014/main" id="{E96BB746-1A49-3421-A632-F0E30BCC95EF}"/>
              </a:ext>
            </a:extLst>
          </p:cNvPr>
          <p:cNvSpPr txBox="1">
            <a:spLocks/>
          </p:cNvSpPr>
          <p:nvPr/>
        </p:nvSpPr>
        <p:spPr>
          <a:xfrm>
            <a:off x="556361" y="4044805"/>
            <a:ext cx="11240403" cy="2548627"/>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600"/>
              </a:spcAft>
              <a:buClr>
                <a:schemeClr val="accent1"/>
              </a:buClr>
              <a:buFont typeface="Honeywell Sans" panose="02010503040101060203" pitchFamily="50" charset="0"/>
              <a:buChar char="•"/>
              <a:defRPr sz="2000" kern="1200">
                <a:solidFill>
                  <a:schemeClr val="tx1"/>
                </a:solidFill>
                <a:latin typeface="+mn-lt"/>
                <a:ea typeface="+mn-ea"/>
                <a:cs typeface="+mn-cs"/>
              </a:defRPr>
            </a:lvl3pPr>
            <a:lvl4pPr marL="460375"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800"/>
              </a:spcBef>
              <a:spcAft>
                <a:spcPts val="1000"/>
              </a:spcAft>
              <a:buFont typeface="Arial" panose="020B0604020202020204" pitchFamily="34" charset="0"/>
              <a:buNone/>
              <a:defRPr sz="2400" b="1" kern="120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Aft>
                <a:spcPts val="400"/>
              </a:spcAft>
              <a:defRPr/>
            </a:pPr>
            <a:r>
              <a:rPr kumimoji="0" lang="en-US" sz="1400" i="0" u="none" strike="noStrike" kern="1200" cap="none" spc="0" normalizeH="0" baseline="0" noProof="0">
                <a:ln>
                  <a:noFill/>
                </a:ln>
                <a:solidFill>
                  <a:prstClr val="black"/>
                </a:solidFill>
                <a:effectLst/>
                <a:uLnTx/>
                <a:uFillTx/>
                <a:latin typeface="Arial"/>
                <a:cs typeface="Arial"/>
              </a:rPr>
              <a:t>Key Features/Benefits</a:t>
            </a:r>
            <a:r>
              <a:rPr lang="en-US" sz="1400">
                <a:solidFill>
                  <a:prstClr val="black"/>
                </a:solidFill>
                <a:latin typeface="Arial"/>
                <a:cs typeface="Arial"/>
              </a:rPr>
              <a:t> :</a:t>
            </a:r>
            <a:endParaRPr lang="en-US">
              <a:solidFill>
                <a:prstClr val="black"/>
              </a:solidFill>
            </a:endParaRPr>
          </a:p>
          <a:p>
            <a:pPr algn="just">
              <a:spcAft>
                <a:spcPts val="400"/>
              </a:spcAft>
              <a:defRPr/>
            </a:pPr>
            <a:endParaRPr lang="en-US" sz="1200">
              <a:solidFill>
                <a:prstClr val="black"/>
              </a:solidFill>
              <a:latin typeface="Arial" panose="020B0604020202020204" pitchFamily="34" charset="0"/>
              <a:cs typeface="Arial" panose="020B0604020202020204" pitchFamily="34" charset="0"/>
            </a:endParaRPr>
          </a:p>
          <a:p>
            <a:pPr>
              <a:defRPr/>
            </a:pPr>
            <a:r>
              <a:rPr lang="en-US" sz="1200" kern="100">
                <a:solidFill>
                  <a:prstClr val="black"/>
                </a:solidFill>
                <a:latin typeface="Arial"/>
                <a:cs typeface="Arial"/>
              </a:rPr>
              <a:t>Current data driven: </a:t>
            </a:r>
            <a:r>
              <a:rPr lang="en-US" sz="1200" b="0" kern="100">
                <a:solidFill>
                  <a:prstClr val="black"/>
                </a:solidFill>
                <a:latin typeface="Arial"/>
                <a:cs typeface="Arial"/>
              </a:rPr>
              <a:t>The asset/device status within the Obsolescence Assessment App is always up to date. </a:t>
            </a:r>
          </a:p>
          <a:p>
            <a:pPr>
              <a:lnSpc>
                <a:spcPct val="107000"/>
              </a:lnSpc>
              <a:spcAft>
                <a:spcPts val="800"/>
              </a:spcAft>
              <a:defRPr/>
            </a:pPr>
            <a:r>
              <a:rPr lang="en-US" sz="1200" kern="100">
                <a:solidFill>
                  <a:prstClr val="black"/>
                </a:solidFill>
                <a:latin typeface="Arial "/>
                <a:cs typeface="Times New Roman"/>
              </a:rPr>
              <a:t>Asset lifecycle status Assessment </a:t>
            </a:r>
            <a:r>
              <a:rPr lang="en-US" sz="1200" b="0" kern="100">
                <a:solidFill>
                  <a:prstClr val="black"/>
                </a:solidFill>
                <a:latin typeface="Arial "/>
                <a:cs typeface="Times New Roman"/>
              </a:rPr>
              <a:t>: Displays the lifecycle state of controllers/software with associated risk levels and actionable recommendations.</a:t>
            </a:r>
          </a:p>
          <a:p>
            <a:pPr>
              <a:lnSpc>
                <a:spcPct val="107000"/>
              </a:lnSpc>
              <a:spcAft>
                <a:spcPts val="800"/>
              </a:spcAft>
              <a:defRPr/>
            </a:pPr>
            <a:r>
              <a:rPr lang="en-US" sz="1200" kern="100">
                <a:solidFill>
                  <a:prstClr val="black"/>
                </a:solidFill>
                <a:latin typeface="Arial "/>
                <a:cs typeface="Times New Roman"/>
              </a:rPr>
              <a:t>Upgrade Recommendation: </a:t>
            </a:r>
            <a:r>
              <a:rPr lang="en-US" sz="1200" b="0" kern="100">
                <a:solidFill>
                  <a:prstClr val="black"/>
                </a:solidFill>
                <a:latin typeface="Arial "/>
                <a:cs typeface="Times New Roman"/>
              </a:rPr>
              <a:t>Identifies Obsolete assets</a:t>
            </a:r>
            <a:r>
              <a:rPr lang="en-US" sz="1200" kern="100">
                <a:solidFill>
                  <a:prstClr val="black"/>
                </a:solidFill>
                <a:latin typeface="Arial "/>
                <a:cs typeface="Times New Roman"/>
              </a:rPr>
              <a:t> </a:t>
            </a:r>
            <a:r>
              <a:rPr lang="en-US" sz="1200" b="0" kern="100">
                <a:solidFill>
                  <a:prstClr val="black"/>
                </a:solidFill>
                <a:latin typeface="Arial "/>
                <a:cs typeface="Times New Roman"/>
              </a:rPr>
              <a:t>suggests replacement options for the assets.</a:t>
            </a:r>
            <a:endParaRPr lang="en-US" sz="1200" b="0">
              <a:solidFill>
                <a:prstClr val="black"/>
              </a:solidFill>
              <a:latin typeface="Arial "/>
              <a:cs typeface="Times New Roman"/>
            </a:endParaRPr>
          </a:p>
          <a:p>
            <a:pPr>
              <a:lnSpc>
                <a:spcPct val="107000"/>
              </a:lnSpc>
              <a:spcAft>
                <a:spcPts val="800"/>
              </a:spcAft>
              <a:defRPr/>
            </a:pPr>
            <a:r>
              <a:rPr lang="en-US" sz="1200" kern="100">
                <a:solidFill>
                  <a:prstClr val="black"/>
                </a:solidFill>
                <a:latin typeface="Arial "/>
                <a:cs typeface="Times New Roman"/>
              </a:rPr>
              <a:t>Obsolescence Assessment Report </a:t>
            </a:r>
            <a:r>
              <a:rPr lang="en-US" sz="1200" b="0" kern="100">
                <a:solidFill>
                  <a:prstClr val="black"/>
                </a:solidFill>
                <a:latin typeface="Arial "/>
                <a:cs typeface="Times New Roman"/>
              </a:rPr>
              <a:t>: Generate and export site asset obsolescence assessment report in PDF and Excel format.</a:t>
            </a:r>
          </a:p>
          <a:p>
            <a:pPr>
              <a:lnSpc>
                <a:spcPct val="107000"/>
              </a:lnSpc>
              <a:spcAft>
                <a:spcPts val="800"/>
              </a:spcAft>
              <a:defRPr/>
            </a:pPr>
            <a:r>
              <a:rPr lang="en-US" sz="1200" kern="100">
                <a:solidFill>
                  <a:prstClr val="black"/>
                </a:solidFill>
                <a:latin typeface="Arial "/>
                <a:cs typeface="Times New Roman"/>
              </a:rPr>
              <a:t>Reduce Downtime Risk , Enhance Security</a:t>
            </a:r>
            <a:r>
              <a:rPr lang="en-US" sz="1200" b="0" kern="100">
                <a:solidFill>
                  <a:prstClr val="black"/>
                </a:solidFill>
                <a:latin typeface="Arial "/>
                <a:cs typeface="Times New Roman"/>
              </a:rPr>
              <a:t> : Proactive asset obsolescence management reduces failure risk and enhance security </a:t>
            </a:r>
            <a:endParaRPr lang="en-US" sz="1200">
              <a:solidFill>
                <a:prstClr val="black"/>
              </a:solidFill>
              <a:latin typeface="Arial "/>
              <a:cs typeface="Times New Roman"/>
            </a:endParaRPr>
          </a:p>
          <a:p>
            <a:pPr>
              <a:lnSpc>
                <a:spcPct val="107000"/>
              </a:lnSpc>
              <a:spcAft>
                <a:spcPts val="800"/>
              </a:spcAft>
              <a:defRPr/>
            </a:pPr>
            <a:r>
              <a:rPr lang="en-US" sz="1200" kern="100">
                <a:solidFill>
                  <a:prstClr val="black"/>
                </a:solidFill>
                <a:latin typeface="Arial "/>
                <a:ea typeface="+mn-lt"/>
                <a:cs typeface="Times New Roman"/>
              </a:rPr>
              <a:t>Informed</a:t>
            </a:r>
            <a:r>
              <a:rPr lang="en-US" sz="1200" kern="100">
                <a:solidFill>
                  <a:prstClr val="black"/>
                </a:solidFill>
                <a:latin typeface="Arial "/>
                <a:cs typeface="Times New Roman"/>
              </a:rPr>
              <a:t> Investment Decisions:</a:t>
            </a:r>
            <a:r>
              <a:rPr lang="en-US" sz="1200" b="0" kern="100">
                <a:solidFill>
                  <a:prstClr val="black"/>
                </a:solidFill>
                <a:latin typeface="Arial "/>
                <a:cs typeface="Times New Roman"/>
              </a:rPr>
              <a:t> Empowers you to make well-informed investment choices by identifying and addressing obsolete equipment proactively.</a:t>
            </a:r>
          </a:p>
          <a:p>
            <a:pPr>
              <a:lnSpc>
                <a:spcPct val="107000"/>
              </a:lnSpc>
              <a:spcAft>
                <a:spcPts val="800"/>
              </a:spcAft>
              <a:defRPr/>
            </a:pPr>
            <a:r>
              <a:rPr lang="en-US" sz="1200" kern="100">
                <a:solidFill>
                  <a:prstClr val="black"/>
                </a:solidFill>
                <a:latin typeface="Arial "/>
                <a:cs typeface="Times New Roman"/>
              </a:rPr>
              <a:t>Streamlined Lifecycle Management:</a:t>
            </a:r>
            <a:r>
              <a:rPr lang="en-US" sz="1200" b="0" kern="100">
                <a:solidFill>
                  <a:prstClr val="black"/>
                </a:solidFill>
                <a:latin typeface="Arial "/>
                <a:cs typeface="Times New Roman"/>
              </a:rPr>
              <a:t> Simplifies and secures the management of your building’s asset lifecycle with an easy-to-use interface.</a:t>
            </a:r>
            <a:endParaRPr lang="en-US">
              <a:solidFill>
                <a:prstClr val="black"/>
              </a:solidFill>
            </a:endParaRPr>
          </a:p>
          <a:p>
            <a:pPr>
              <a:lnSpc>
                <a:spcPct val="107000"/>
              </a:lnSpc>
              <a:spcAft>
                <a:spcPts val="800"/>
              </a:spcAft>
              <a:defRPr/>
            </a:pPr>
            <a:endParaRPr lang="en-US" sz="1200" b="0" kern="100">
              <a:solidFill>
                <a:prstClr val="black"/>
              </a:solidFill>
              <a:latin typeface="Arial "/>
              <a:cs typeface="Times New Roman"/>
            </a:endParaRPr>
          </a:p>
          <a:p>
            <a:pPr>
              <a:lnSpc>
                <a:spcPct val="107000"/>
              </a:lnSpc>
              <a:spcAft>
                <a:spcPts val="800"/>
              </a:spcAft>
              <a:defRPr/>
            </a:pPr>
            <a:endParaRPr lang="en-US" sz="1200" b="0" kern="100">
              <a:solidFill>
                <a:prstClr val="black"/>
              </a:solidFill>
              <a:latin typeface="Arial "/>
              <a:cs typeface="Times New Roman"/>
            </a:endParaRPr>
          </a:p>
        </p:txBody>
      </p:sp>
      <p:sp>
        <p:nvSpPr>
          <p:cNvPr id="7" name="Rectangle 6">
            <a:extLst>
              <a:ext uri="{FF2B5EF4-FFF2-40B4-BE49-F238E27FC236}">
                <a16:creationId xmlns:a16="http://schemas.microsoft.com/office/drawing/2014/main" id="{CF568876-2683-2D71-59C7-8BBDEA0148AF}"/>
              </a:ext>
            </a:extLst>
          </p:cNvPr>
          <p:cNvSpPr/>
          <p:nvPr/>
        </p:nvSpPr>
        <p:spPr>
          <a:xfrm>
            <a:off x="4189096" y="657860"/>
            <a:ext cx="1687829" cy="66213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Include</a:t>
            </a:r>
          </a:p>
        </p:txBody>
      </p:sp>
      <p:pic>
        <p:nvPicPr>
          <p:cNvPr id="4" name="Picture 3" descr="A screenshot of a computer&#10;&#10;AI-generated content may be incorrect.">
            <a:extLst>
              <a:ext uri="{FF2B5EF4-FFF2-40B4-BE49-F238E27FC236}">
                <a16:creationId xmlns:a16="http://schemas.microsoft.com/office/drawing/2014/main" id="{6703C3B1-85C1-D282-DEB8-64287DD9113B}"/>
              </a:ext>
            </a:extLst>
          </p:cNvPr>
          <p:cNvPicPr>
            <a:picLocks noChangeAspect="1"/>
          </p:cNvPicPr>
          <p:nvPr/>
        </p:nvPicPr>
        <p:blipFill>
          <a:blip r:embed="rId3"/>
          <a:stretch>
            <a:fillRect/>
          </a:stretch>
        </p:blipFill>
        <p:spPr>
          <a:xfrm>
            <a:off x="6631870" y="575094"/>
            <a:ext cx="4808599" cy="3263661"/>
          </a:xfrm>
          <a:prstGeom prst="rect">
            <a:avLst/>
          </a:prstGeom>
          <a:ln>
            <a:solidFill>
              <a:schemeClr val="tx1">
                <a:lumMod val="50000"/>
                <a:lumOff val="50000"/>
              </a:schemeClr>
            </a:solidFill>
          </a:ln>
        </p:spPr>
      </p:pic>
    </p:spTree>
    <p:extLst>
      <p:ext uri="{BB962C8B-B14F-4D97-AF65-F5344CB8AC3E}">
        <p14:creationId xmlns:p14="http://schemas.microsoft.com/office/powerpoint/2010/main" val="11950652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AFFA1-16EB-B3F7-FA57-B0B575DA314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BA7B48-A012-FC22-BAA3-4E8FA025B99F}"/>
              </a:ext>
            </a:extLst>
          </p:cNvPr>
          <p:cNvSpPr>
            <a:spLocks noGrp="1"/>
          </p:cNvSpPr>
          <p:nvPr>
            <p:ph type="sldNum" sz="quarter" idx="4"/>
          </p:nvPr>
        </p:nvSpPr>
        <p:spPr>
          <a:xfrm>
            <a:off x="11673039" y="45719"/>
            <a:ext cx="425227" cy="283771"/>
          </a:xfrm>
          <a:prstGeom prst="rect">
            <a:avLst/>
          </a:prstGeom>
        </p:spPr>
        <p:txBody>
          <a:bodyPr vert="horz" lIns="91440" tIns="45720" rIns="91440" bIns="45720" rtlCol="0" anchor="ctr"/>
          <a:lstStyle>
            <a:defPPr>
              <a:defRPr lang="en-US"/>
            </a:defPPr>
            <a:lvl1pPr marL="0" algn="r" defTabSz="914400" rtl="0" eaLnBrk="1" latinLnBrk="0" hangingPunct="1">
              <a:defRPr sz="1000" b="0" i="0" kern="1200">
                <a:solidFill>
                  <a:schemeClr val="bg2">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66E354-A1E5-D643-A18C-204373C670DA}" type="slidenum">
              <a:rPr kumimoji="0" lang="en-US" sz="1000" b="0" i="0" u="none" strike="noStrike" kern="1200" cap="none" spc="0" normalizeH="0" baseline="0" noProof="0" smtClean="0">
                <a:ln>
                  <a:noFill/>
                </a:ln>
                <a:solidFill>
                  <a:srgbClr val="E8E8E8">
                    <a:lumMod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0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endParaRPr>
          </a:p>
        </p:txBody>
      </p:sp>
      <p:sp>
        <p:nvSpPr>
          <p:cNvPr id="10" name="Title 10">
            <a:extLst>
              <a:ext uri="{FF2B5EF4-FFF2-40B4-BE49-F238E27FC236}">
                <a16:creationId xmlns:a16="http://schemas.microsoft.com/office/drawing/2014/main" id="{110B6CC3-816F-1555-3D91-7FECD02EA4E0}"/>
              </a:ext>
            </a:extLst>
          </p:cNvPr>
          <p:cNvSpPr txBox="1">
            <a:spLocks/>
          </p:cNvSpPr>
          <p:nvPr/>
        </p:nvSpPr>
        <p:spPr>
          <a:xfrm>
            <a:off x="556361" y="350323"/>
            <a:ext cx="11315849" cy="4191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600" b="0" i="0" u="none" strike="noStrike" kern="1200" cap="all" spc="-150" normalizeH="0" baseline="0" noProof="0">
                <a:ln>
                  <a:noFill/>
                </a:ln>
                <a:solidFill>
                  <a:prstClr val="black"/>
                </a:solidFill>
                <a:effectLst/>
                <a:uLnTx/>
                <a:uFillTx/>
                <a:latin typeface="Arial Black"/>
                <a:ea typeface="+mj-ea"/>
                <a:cs typeface="+mj-cs"/>
              </a:rPr>
              <a:t>REPORTS GENERATOR</a:t>
            </a:r>
          </a:p>
        </p:txBody>
      </p:sp>
      <p:sp>
        <p:nvSpPr>
          <p:cNvPr id="11" name="Content Placeholder 11">
            <a:extLst>
              <a:ext uri="{FF2B5EF4-FFF2-40B4-BE49-F238E27FC236}">
                <a16:creationId xmlns:a16="http://schemas.microsoft.com/office/drawing/2014/main" id="{385B2540-CB19-963E-3C96-D4F832C658FD}"/>
              </a:ext>
            </a:extLst>
          </p:cNvPr>
          <p:cNvSpPr txBox="1">
            <a:spLocks/>
          </p:cNvSpPr>
          <p:nvPr/>
        </p:nvSpPr>
        <p:spPr>
          <a:xfrm>
            <a:off x="556361" y="854837"/>
            <a:ext cx="5723860" cy="315204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600"/>
              </a:spcAft>
              <a:buClr>
                <a:schemeClr val="accent1"/>
              </a:buClr>
              <a:buFont typeface="Honeywell Sans" panose="02010503040101060203" pitchFamily="50" charset="0"/>
              <a:buChar char="•"/>
              <a:defRPr sz="2000" kern="1200">
                <a:solidFill>
                  <a:schemeClr val="tx1"/>
                </a:solidFill>
                <a:latin typeface="+mn-lt"/>
                <a:ea typeface="+mn-ea"/>
                <a:cs typeface="+mn-cs"/>
              </a:defRPr>
            </a:lvl3pPr>
            <a:lvl4pPr marL="460375"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800"/>
              </a:spcBef>
              <a:spcAft>
                <a:spcPts val="1000"/>
              </a:spcAft>
              <a:buFont typeface="Arial" panose="020B0604020202020204" pitchFamily="34" charset="0"/>
              <a:buNone/>
              <a:defRPr sz="2400" b="1" kern="120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a:spcAft>
                <a:spcPts val="400"/>
              </a:spcAft>
              <a:defRPr/>
            </a:pPr>
            <a:br>
              <a:rPr lang="en-US" sz="1400" b="0" kern="100">
                <a:solidFill>
                  <a:prstClr val="black"/>
                </a:solidFill>
                <a:latin typeface="Arial"/>
                <a:ea typeface="+mn-lt"/>
                <a:cs typeface="Arial"/>
              </a:rPr>
            </a:br>
            <a:r>
              <a:rPr lang="en-US" sz="1400" b="0" kern="100">
                <a:solidFill>
                  <a:prstClr val="black"/>
                </a:solidFill>
                <a:latin typeface="Arial"/>
                <a:ea typeface="+mn-lt"/>
                <a:cs typeface="Arial"/>
              </a:rPr>
              <a:t>Via the Reporting App, users have access to predefined reports across all building data. This includes building performance data, service reports, temperature and comfort reports, energy and carbon reports or alarm reports. The report engine allows access to all data converging in the system and the Insight builder application allows the creation of customer-specific report templates. Reports can be generated and sent automatically via a time program.</a:t>
            </a:r>
          </a:p>
          <a:p>
            <a:pPr>
              <a:spcAft>
                <a:spcPts val="400"/>
              </a:spcAft>
              <a:defRPr/>
            </a:pPr>
            <a:endParaRPr kumimoji="0" lang="en-US" sz="140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 name="Content Placeholder 11">
            <a:extLst>
              <a:ext uri="{FF2B5EF4-FFF2-40B4-BE49-F238E27FC236}">
                <a16:creationId xmlns:a16="http://schemas.microsoft.com/office/drawing/2014/main" id="{F5A50E93-A2F6-C294-352E-6B997FC47329}"/>
              </a:ext>
            </a:extLst>
          </p:cNvPr>
          <p:cNvSpPr txBox="1">
            <a:spLocks/>
          </p:cNvSpPr>
          <p:nvPr/>
        </p:nvSpPr>
        <p:spPr>
          <a:xfrm>
            <a:off x="594083" y="3959050"/>
            <a:ext cx="11240403" cy="2548627"/>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600"/>
              </a:spcAft>
              <a:buClr>
                <a:schemeClr val="accent1"/>
              </a:buClr>
              <a:buFont typeface="Honeywell Sans" panose="02010503040101060203" pitchFamily="50" charset="0"/>
              <a:buChar char="•"/>
              <a:defRPr sz="2000" kern="1200">
                <a:solidFill>
                  <a:schemeClr val="tx1"/>
                </a:solidFill>
                <a:latin typeface="+mn-lt"/>
                <a:ea typeface="+mn-ea"/>
                <a:cs typeface="+mn-cs"/>
              </a:defRPr>
            </a:lvl3pPr>
            <a:lvl4pPr marL="460375"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800"/>
              </a:spcBef>
              <a:spcAft>
                <a:spcPts val="1000"/>
              </a:spcAft>
              <a:buFont typeface="Arial" panose="020B0604020202020204" pitchFamily="34" charset="0"/>
              <a:buNone/>
              <a:defRPr sz="2400" b="1" kern="120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US" sz="140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Key Features/Benefits</a:t>
            </a:r>
          </a:p>
          <a:p>
            <a:pPr>
              <a:lnSpc>
                <a:spcPct val="107000"/>
              </a:lnSpc>
              <a:spcAft>
                <a:spcPts val="800"/>
              </a:spcAft>
              <a:defRPr/>
            </a:pPr>
            <a:endParaRPr lang="en-US" sz="1400">
              <a:solidFill>
                <a:prstClr val="black"/>
              </a:solidFill>
              <a:latin typeface="Arial" panose="020B0604020202020204" pitchFamily="34" charset="0"/>
              <a:cs typeface="Arial" panose="020B0604020202020204" pitchFamily="34" charset="0"/>
            </a:endParaRPr>
          </a:p>
          <a:p>
            <a:pPr>
              <a:lnSpc>
                <a:spcPct val="107000"/>
              </a:lnSpc>
              <a:spcAft>
                <a:spcPts val="800"/>
              </a:spcAft>
              <a:defRPr/>
            </a:pPr>
            <a:r>
              <a:rPr lang="en-US" sz="1400">
                <a:solidFill>
                  <a:prstClr val="black"/>
                </a:solidFill>
                <a:latin typeface="Arial" panose="020B0604020202020204" pitchFamily="34" charset="0"/>
                <a:cs typeface="Arial" panose="020B0604020202020204" pitchFamily="34" charset="0"/>
              </a:rPr>
              <a:t>Report templates, </a:t>
            </a:r>
            <a:r>
              <a:rPr lang="en-US" sz="1400" b="0">
                <a:solidFill>
                  <a:prstClr val="black"/>
                </a:solidFill>
                <a:latin typeface="Arial" panose="020B0604020202020204" pitchFamily="34" charset="0"/>
                <a:cs typeface="Arial" panose="020B0604020202020204" pitchFamily="34" charset="0"/>
              </a:rPr>
              <a:t>access to predefined report templates</a:t>
            </a:r>
          </a:p>
          <a:p>
            <a:pPr>
              <a:lnSpc>
                <a:spcPct val="107000"/>
              </a:lnSpc>
              <a:spcAft>
                <a:spcPts val="800"/>
              </a:spcAft>
              <a:defRPr/>
            </a:pPr>
            <a:r>
              <a:rPr lang="en-US" sz="1400">
                <a:solidFill>
                  <a:prstClr val="black"/>
                </a:solidFill>
                <a:latin typeface="Arial" panose="020B0604020202020204" pitchFamily="34" charset="0"/>
                <a:cs typeface="Arial" panose="020B0604020202020204" pitchFamily="34" charset="0"/>
              </a:rPr>
              <a:t>Custom templates, </a:t>
            </a:r>
            <a:r>
              <a:rPr lang="en-US" sz="1400" b="0">
                <a:solidFill>
                  <a:prstClr val="black"/>
                </a:solidFill>
                <a:latin typeface="Arial" panose="020B0604020202020204" pitchFamily="34" charset="0"/>
                <a:cs typeface="Arial" panose="020B0604020202020204" pitchFamily="34" charset="0"/>
              </a:rPr>
              <a:t>being able to create custom reports and report templates</a:t>
            </a:r>
          </a:p>
          <a:p>
            <a:pPr>
              <a:lnSpc>
                <a:spcPct val="107000"/>
              </a:lnSpc>
              <a:spcAft>
                <a:spcPts val="800"/>
              </a:spcAft>
              <a:defRPr/>
            </a:pPr>
            <a:r>
              <a:rPr lang="en-US" sz="1400">
                <a:solidFill>
                  <a:prstClr val="black"/>
                </a:solidFill>
                <a:latin typeface="Arial" panose="020B0604020202020204" pitchFamily="34" charset="0"/>
                <a:cs typeface="Arial" panose="020B0604020202020204" pitchFamily="34" charset="0"/>
              </a:rPr>
              <a:t>Scheduled reports, </a:t>
            </a:r>
            <a:r>
              <a:rPr lang="en-US" sz="1400" b="0">
                <a:solidFill>
                  <a:prstClr val="black"/>
                </a:solidFill>
                <a:latin typeface="Arial" panose="020B0604020202020204" pitchFamily="34" charset="0"/>
                <a:cs typeface="Arial" panose="020B0604020202020204" pitchFamily="34" charset="0"/>
              </a:rPr>
              <a:t>being able to schedule reports </a:t>
            </a:r>
          </a:p>
          <a:p>
            <a:pPr>
              <a:lnSpc>
                <a:spcPct val="107000"/>
              </a:lnSpc>
              <a:spcAft>
                <a:spcPts val="800"/>
              </a:spcAft>
              <a:defRPr/>
            </a:pPr>
            <a:endParaRPr lang="en-US" sz="1400">
              <a:solidFill>
                <a:prstClr val="black"/>
              </a:solidFill>
              <a:latin typeface="Arial" panose="020B0604020202020204" pitchFamily="34" charset="0"/>
              <a:cs typeface="Arial" panose="020B0604020202020204" pitchFamily="34" charset="0"/>
            </a:endParaRPr>
          </a:p>
          <a:p>
            <a:pPr>
              <a:lnSpc>
                <a:spcPct val="107000"/>
              </a:lnSpc>
              <a:spcAft>
                <a:spcPts val="800"/>
              </a:spcAft>
              <a:defRPr/>
            </a:pPr>
            <a:endParaRPr lang="en-US" sz="1400" b="0" kern="100">
              <a:solidFill>
                <a:prstClr val="black"/>
              </a:solidFill>
              <a:latin typeface="Arial "/>
              <a:cs typeface="Times New Roman" panose="02020603050405020304" pitchFamily="18" charset="0"/>
            </a:endParaRPr>
          </a:p>
          <a:p>
            <a:pPr>
              <a:lnSpc>
                <a:spcPct val="107000"/>
              </a:lnSpc>
              <a:spcAft>
                <a:spcPts val="800"/>
              </a:spcAft>
              <a:defRPr/>
            </a:pPr>
            <a:br>
              <a:rPr lang="en-US" sz="1400" kern="100">
                <a:solidFill>
                  <a:prstClr val="black"/>
                </a:solidFill>
                <a:latin typeface="Arial "/>
                <a:cs typeface="Times New Roman" panose="02020603050405020304" pitchFamily="18" charset="0"/>
              </a:rPr>
            </a:br>
            <a:endParaRPr lang="en-US" sz="1400" kern="100">
              <a:solidFill>
                <a:prstClr val="black"/>
              </a:solidFill>
              <a:latin typeface="Arial "/>
              <a:cs typeface="Times New Roman" panose="02020603050405020304" pitchFamily="18" charset="0"/>
            </a:endParaRPr>
          </a:p>
        </p:txBody>
      </p:sp>
      <p:pic>
        <p:nvPicPr>
          <p:cNvPr id="5" name="Picture 4">
            <a:extLst>
              <a:ext uri="{FF2B5EF4-FFF2-40B4-BE49-F238E27FC236}">
                <a16:creationId xmlns:a16="http://schemas.microsoft.com/office/drawing/2014/main" id="{98CA9537-8F1C-49B1-5168-6CBE64FC8FF0}"/>
              </a:ext>
            </a:extLst>
          </p:cNvPr>
          <p:cNvPicPr>
            <a:picLocks noChangeAspect="1"/>
          </p:cNvPicPr>
          <p:nvPr/>
        </p:nvPicPr>
        <p:blipFill>
          <a:blip r:embed="rId3"/>
          <a:stretch>
            <a:fillRect/>
          </a:stretch>
        </p:blipFill>
        <p:spPr>
          <a:xfrm>
            <a:off x="6653586" y="932390"/>
            <a:ext cx="5143178" cy="3074487"/>
          </a:xfrm>
          <a:prstGeom prst="rect">
            <a:avLst/>
          </a:prstGeom>
        </p:spPr>
      </p:pic>
      <p:sp>
        <p:nvSpPr>
          <p:cNvPr id="4" name="Rectangle 3">
            <a:extLst>
              <a:ext uri="{FF2B5EF4-FFF2-40B4-BE49-F238E27FC236}">
                <a16:creationId xmlns:a16="http://schemas.microsoft.com/office/drawing/2014/main" id="{42CAD1DD-633F-D50A-C328-14763A686C33}"/>
              </a:ext>
            </a:extLst>
          </p:cNvPr>
          <p:cNvSpPr/>
          <p:nvPr/>
        </p:nvSpPr>
        <p:spPr>
          <a:xfrm>
            <a:off x="4779074" y="354806"/>
            <a:ext cx="1687829" cy="5775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Include</a:t>
            </a:r>
          </a:p>
        </p:txBody>
      </p:sp>
    </p:spTree>
    <p:extLst>
      <p:ext uri="{BB962C8B-B14F-4D97-AF65-F5344CB8AC3E}">
        <p14:creationId xmlns:p14="http://schemas.microsoft.com/office/powerpoint/2010/main" val="3607975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15BAE-8FFA-1335-7A12-4A196451D79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475E52D-182C-CA16-E575-69C1EAAAFE9E}"/>
              </a:ext>
            </a:extLst>
          </p:cNvPr>
          <p:cNvSpPr/>
          <p:nvPr/>
        </p:nvSpPr>
        <p:spPr>
          <a:xfrm>
            <a:off x="0" y="-142240"/>
            <a:ext cx="12385040" cy="7203440"/>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a:solidFill>
                  <a:schemeClr val="tx1"/>
                </a:solidFill>
              </a:rPr>
              <a:t> v</a:t>
            </a:r>
            <a:endParaRPr lang="en-GB" err="1">
              <a:solidFill>
                <a:schemeClr val="tx1"/>
              </a:solidFill>
            </a:endParaRPr>
          </a:p>
        </p:txBody>
      </p:sp>
      <p:graphicFrame>
        <p:nvGraphicFramePr>
          <p:cNvPr id="4" name="Object 3" hidden="1">
            <a:extLst>
              <a:ext uri="{FF2B5EF4-FFF2-40B4-BE49-F238E27FC236}">
                <a16:creationId xmlns:a16="http://schemas.microsoft.com/office/drawing/2014/main" id="{C9D75137-0649-8E83-7182-36CF027F2FB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47" imgH="348" progId="TCLayout.ActiveDocument.1">
                  <p:embed/>
                </p:oleObj>
              </mc:Choice>
              <mc:Fallback>
                <p:oleObj name="think-cell Slide" r:id="rId5" imgW="347" imgH="348" progId="TCLayout.ActiveDocument.1">
                  <p:embed/>
                  <p:pic>
                    <p:nvPicPr>
                      <p:cNvPr id="4" name="Object 3" hidden="1">
                        <a:extLst>
                          <a:ext uri="{FF2B5EF4-FFF2-40B4-BE49-F238E27FC236}">
                            <a16:creationId xmlns:a16="http://schemas.microsoft.com/office/drawing/2014/main" id="{C9D75137-0649-8E83-7182-36CF027F2FB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3F8A1423-4A13-9ACE-E3D7-C61DCAFC34F7}"/>
              </a:ext>
            </a:extLst>
          </p:cNvPr>
          <p:cNvSpPr/>
          <p:nvPr>
            <p:custDataLst>
              <p:tags r:id="rId2"/>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US" sz="360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31" name="Title 5">
            <a:extLst>
              <a:ext uri="{FF2B5EF4-FFF2-40B4-BE49-F238E27FC236}">
                <a16:creationId xmlns:a16="http://schemas.microsoft.com/office/drawing/2014/main" id="{A2B7BAC0-A114-ACE6-A495-EDDDF79744BA}"/>
              </a:ext>
            </a:extLst>
          </p:cNvPr>
          <p:cNvSpPr>
            <a:spLocks noGrp="1"/>
          </p:cNvSpPr>
          <p:nvPr>
            <p:ph type="title"/>
          </p:nvPr>
        </p:nvSpPr>
        <p:spPr/>
        <p:txBody>
          <a:bodyPr/>
          <a:lstStyle/>
          <a:p>
            <a:r>
              <a:rPr lang="en-US" sz="3200">
                <a:solidFill>
                  <a:schemeClr val="bg1"/>
                </a:solidFill>
              </a:rPr>
              <a:t>HOLISTIC APPROACH</a:t>
            </a:r>
          </a:p>
        </p:txBody>
      </p:sp>
      <p:sp>
        <p:nvSpPr>
          <p:cNvPr id="9" name="Content Placeholder 8">
            <a:extLst>
              <a:ext uri="{FF2B5EF4-FFF2-40B4-BE49-F238E27FC236}">
                <a16:creationId xmlns:a16="http://schemas.microsoft.com/office/drawing/2014/main" id="{7DE5FF77-368C-E49A-D5DB-168CCB520CB6}"/>
              </a:ext>
            </a:extLst>
          </p:cNvPr>
          <p:cNvSpPr>
            <a:spLocks noGrp="1"/>
          </p:cNvSpPr>
          <p:nvPr>
            <p:ph idx="17"/>
          </p:nvPr>
        </p:nvSpPr>
        <p:spPr>
          <a:xfrm>
            <a:off x="358820" y="2462572"/>
            <a:ext cx="3429000" cy="3155104"/>
          </a:xfrm>
        </p:spPr>
        <p:txBody>
          <a:bodyPr/>
          <a:lstStyle/>
          <a:p>
            <a:r>
              <a:rPr lang="en-US" b="1">
                <a:solidFill>
                  <a:schemeClr val="bg1"/>
                </a:solidFill>
                <a:latin typeface="+mj-lt"/>
              </a:rPr>
              <a:t>Simplified Connectivity, Faster Time To Value</a:t>
            </a:r>
          </a:p>
          <a:p>
            <a:pPr>
              <a:lnSpc>
                <a:spcPct val="100000"/>
              </a:lnSpc>
            </a:pPr>
            <a:r>
              <a:rPr lang="en-US" sz="1800" b="0">
                <a:solidFill>
                  <a:schemeClr val="bg1"/>
                </a:solidFill>
              </a:rPr>
              <a:t>Native connectivity design as default in Honeywell and Tridium products and software to streamline connectivity from days to hours for faster time to insight and value.</a:t>
            </a:r>
          </a:p>
          <a:p>
            <a:endParaRPr lang="en-US">
              <a:solidFill>
                <a:schemeClr val="bg1"/>
              </a:solidFill>
            </a:endParaRPr>
          </a:p>
        </p:txBody>
      </p:sp>
      <p:sp>
        <p:nvSpPr>
          <p:cNvPr id="10" name="Content Placeholder 9">
            <a:extLst>
              <a:ext uri="{FF2B5EF4-FFF2-40B4-BE49-F238E27FC236}">
                <a16:creationId xmlns:a16="http://schemas.microsoft.com/office/drawing/2014/main" id="{78C6AF26-B895-320B-A332-1D5C8E820AB1}"/>
              </a:ext>
            </a:extLst>
          </p:cNvPr>
          <p:cNvSpPr>
            <a:spLocks noGrp="1"/>
          </p:cNvSpPr>
          <p:nvPr>
            <p:ph idx="18"/>
          </p:nvPr>
        </p:nvSpPr>
        <p:spPr>
          <a:xfrm>
            <a:off x="8376313" y="2462572"/>
            <a:ext cx="3429000" cy="3155104"/>
          </a:xfrm>
        </p:spPr>
        <p:txBody>
          <a:bodyPr>
            <a:normAutofit lnSpcReduction="10000"/>
          </a:bodyPr>
          <a:lstStyle/>
          <a:p>
            <a:r>
              <a:rPr lang="en-US" b="1">
                <a:solidFill>
                  <a:schemeClr val="bg1"/>
                </a:solidFill>
                <a:latin typeface="+mj-lt"/>
              </a:rPr>
              <a:t>Choice of Software Applications &amp; Managed Services </a:t>
            </a:r>
          </a:p>
          <a:p>
            <a:pPr>
              <a:lnSpc>
                <a:spcPct val="100000"/>
              </a:lnSpc>
            </a:pPr>
            <a:r>
              <a:rPr lang="en-US" sz="1800" b="0">
                <a:solidFill>
                  <a:schemeClr val="bg1"/>
                </a:solidFill>
              </a:rPr>
              <a:t>New tiering of packaged software applications, managed services and API services connecting your people to the insights, automation and control that help you achieve the outcomes that matter most – risk mitigation, energy efficiency, operational efficiency and more.</a:t>
            </a:r>
          </a:p>
          <a:p>
            <a:endParaRPr lang="en-US">
              <a:solidFill>
                <a:schemeClr val="bg1"/>
              </a:solidFill>
            </a:endParaRPr>
          </a:p>
        </p:txBody>
      </p:sp>
      <p:sp>
        <p:nvSpPr>
          <p:cNvPr id="11" name="Content Placeholder 10">
            <a:extLst>
              <a:ext uri="{FF2B5EF4-FFF2-40B4-BE49-F238E27FC236}">
                <a16:creationId xmlns:a16="http://schemas.microsoft.com/office/drawing/2014/main" id="{A01307D1-9ED7-6E5B-2052-49E9D335D575}"/>
              </a:ext>
            </a:extLst>
          </p:cNvPr>
          <p:cNvSpPr>
            <a:spLocks noGrp="1"/>
          </p:cNvSpPr>
          <p:nvPr>
            <p:ph idx="19"/>
          </p:nvPr>
        </p:nvSpPr>
        <p:spPr>
          <a:xfrm>
            <a:off x="4408831" y="2462572"/>
            <a:ext cx="3429000" cy="3155104"/>
          </a:xfrm>
        </p:spPr>
        <p:txBody>
          <a:bodyPr/>
          <a:lstStyle/>
          <a:p>
            <a:r>
              <a:rPr lang="en-US" b="1">
                <a:solidFill>
                  <a:schemeClr val="bg1"/>
                </a:solidFill>
                <a:latin typeface="+mj-lt"/>
              </a:rPr>
              <a:t>Digital Services &amp; Customer Portal</a:t>
            </a:r>
            <a:endParaRPr lang="en-US" b="1" i="1">
              <a:solidFill>
                <a:schemeClr val="bg1"/>
              </a:solidFill>
              <a:latin typeface="+mj-lt"/>
            </a:endParaRPr>
          </a:p>
          <a:p>
            <a:pPr>
              <a:lnSpc>
                <a:spcPct val="100000"/>
              </a:lnSpc>
            </a:pPr>
            <a:r>
              <a:rPr lang="en-US" sz="1800" b="0">
                <a:solidFill>
                  <a:schemeClr val="bg1"/>
                </a:solidFill>
              </a:rPr>
              <a:t>Digitally empowered service professionals, smart tools, software applications and more for an insights-led approach to asset lifecycle management, uptime, compliance and better building performance.</a:t>
            </a:r>
            <a:endParaRPr lang="en-US" sz="1800" b="0" i="1">
              <a:solidFill>
                <a:schemeClr val="bg1"/>
              </a:solidFill>
            </a:endParaRPr>
          </a:p>
        </p:txBody>
      </p:sp>
      <p:sp>
        <p:nvSpPr>
          <p:cNvPr id="32" name="Title 5">
            <a:extLst>
              <a:ext uri="{FF2B5EF4-FFF2-40B4-BE49-F238E27FC236}">
                <a16:creationId xmlns:a16="http://schemas.microsoft.com/office/drawing/2014/main" id="{BBA37C4E-542A-D517-8E1E-E73315232DBE}"/>
              </a:ext>
            </a:extLst>
          </p:cNvPr>
          <p:cNvSpPr txBox="1">
            <a:spLocks/>
          </p:cNvSpPr>
          <p:nvPr/>
        </p:nvSpPr>
        <p:spPr>
          <a:xfrm>
            <a:off x="365422" y="830631"/>
            <a:ext cx="11446494" cy="302647"/>
          </a:xfrm>
          <a:prstGeom prst="rect">
            <a:avLst/>
          </a:prstGeom>
        </p:spPr>
        <p:txBody>
          <a:bodyPr vert="horz" wrap="square" lIns="0" tIns="0" rIns="0" bIns="0" rtlCol="0" anchor="t">
            <a:spAutoFit/>
          </a:bodyPr>
          <a:lstStyle>
            <a:lvl1pPr algn="l" defTabSz="914400" rtl="0" eaLnBrk="1" latinLnBrk="0" hangingPunct="1">
              <a:lnSpc>
                <a:spcPct val="80000"/>
              </a:lnSpc>
              <a:spcBef>
                <a:spcPct val="0"/>
              </a:spcBef>
              <a:buNone/>
              <a:defRPr sz="3200" kern="1200" cap="all" spc="-150" baseline="0">
                <a:solidFill>
                  <a:schemeClr val="tx1"/>
                </a:solidFill>
                <a:latin typeface="+mj-lt"/>
                <a:ea typeface="+mj-ea"/>
                <a:cs typeface="+mj-cs"/>
              </a:defRPr>
            </a:lvl1pPr>
          </a:lstStyle>
          <a:p>
            <a:r>
              <a:rPr lang="en-US" sz="2400">
                <a:solidFill>
                  <a:schemeClr val="accent1"/>
                </a:solidFill>
              </a:rPr>
              <a:t>CONNECTING TO THE OUTCOMES THAT MATTER MOST</a:t>
            </a:r>
          </a:p>
        </p:txBody>
      </p:sp>
      <p:pic>
        <p:nvPicPr>
          <p:cNvPr id="7" name="Picture 6" descr="A red circle with a white line and a cloud and a mouse pointer&#10;&#10;AI-generated content may be incorrect.">
            <a:extLst>
              <a:ext uri="{FF2B5EF4-FFF2-40B4-BE49-F238E27FC236}">
                <a16:creationId xmlns:a16="http://schemas.microsoft.com/office/drawing/2014/main" id="{4E03A3E7-89BF-0990-DE13-16BA01C0953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08831" y="1511951"/>
            <a:ext cx="748675" cy="748675"/>
          </a:xfrm>
          <a:prstGeom prst="rect">
            <a:avLst/>
          </a:prstGeom>
        </p:spPr>
      </p:pic>
      <p:pic>
        <p:nvPicPr>
          <p:cNvPr id="15" name="Picture 14" descr="A red circle with white lines and a cloud&#10;&#10;AI-generated content may be incorrect.">
            <a:extLst>
              <a:ext uri="{FF2B5EF4-FFF2-40B4-BE49-F238E27FC236}">
                <a16:creationId xmlns:a16="http://schemas.microsoft.com/office/drawing/2014/main" id="{4B138D3C-2FB6-5283-93E9-D1433A3E13F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8819" y="1511951"/>
            <a:ext cx="748675" cy="748675"/>
          </a:xfrm>
          <a:prstGeom prst="rect">
            <a:avLst/>
          </a:prstGeom>
        </p:spPr>
      </p:pic>
      <p:pic>
        <p:nvPicPr>
          <p:cNvPr id="17" name="Picture 16" descr="A red circle with white arrows and a cloud and a gear&#10;&#10;AI-generated content may be incorrect.">
            <a:extLst>
              <a:ext uri="{FF2B5EF4-FFF2-40B4-BE49-F238E27FC236}">
                <a16:creationId xmlns:a16="http://schemas.microsoft.com/office/drawing/2014/main" id="{4343DBBD-0D14-C4C5-FB46-F40B9FF0BF2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76313" y="1511951"/>
            <a:ext cx="748674" cy="748674"/>
          </a:xfrm>
          <a:prstGeom prst="rect">
            <a:avLst/>
          </a:prstGeom>
        </p:spPr>
      </p:pic>
      <p:sp>
        <p:nvSpPr>
          <p:cNvPr id="5" name="Rectangle 4">
            <a:extLst>
              <a:ext uri="{FF2B5EF4-FFF2-40B4-BE49-F238E27FC236}">
                <a16:creationId xmlns:a16="http://schemas.microsoft.com/office/drawing/2014/main" id="{4DAE8CED-A1C8-87E6-F59D-403E7D1FEAB6}"/>
              </a:ext>
            </a:extLst>
          </p:cNvPr>
          <p:cNvSpPr/>
          <p:nvPr/>
        </p:nvSpPr>
        <p:spPr>
          <a:xfrm>
            <a:off x="5964113" y="-14033"/>
            <a:ext cx="1988477" cy="76506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Done no work required</a:t>
            </a:r>
          </a:p>
        </p:txBody>
      </p:sp>
    </p:spTree>
    <p:extLst>
      <p:ext uri="{BB962C8B-B14F-4D97-AF65-F5344CB8AC3E}">
        <p14:creationId xmlns:p14="http://schemas.microsoft.com/office/powerpoint/2010/main" val="27585309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6950BFC3-D8DA-4A85-94F7-54DA5524770B}">
      <p188:commentRel xmlns:p188="http://schemas.microsoft.com/office/powerpoint/2018/8/main" r:id="rId4"/>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031CA7-841D-567D-8CDD-479A68CC2B2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23A6EA-6D31-BAA6-FE26-F10DE00A6FE4}"/>
              </a:ext>
            </a:extLst>
          </p:cNvPr>
          <p:cNvSpPr>
            <a:spLocks noGrp="1"/>
          </p:cNvSpPr>
          <p:nvPr>
            <p:ph type="sldNum" sz="quarter" idx="4"/>
          </p:nvPr>
        </p:nvSpPr>
        <p:spPr>
          <a:xfrm>
            <a:off x="11673039" y="45719"/>
            <a:ext cx="425227" cy="283771"/>
          </a:xfrm>
          <a:prstGeom prst="rect">
            <a:avLst/>
          </a:prstGeom>
        </p:spPr>
        <p:txBody>
          <a:bodyPr vert="horz" lIns="91440" tIns="45720" rIns="91440" bIns="45720" rtlCol="0" anchor="ctr"/>
          <a:lstStyle>
            <a:defPPr>
              <a:defRPr lang="en-US"/>
            </a:defPPr>
            <a:lvl1pPr marL="0" algn="r" defTabSz="914400" rtl="0" eaLnBrk="1" latinLnBrk="0" hangingPunct="1">
              <a:defRPr sz="1000" b="0" i="0" kern="1200">
                <a:solidFill>
                  <a:schemeClr val="bg2">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66E354-A1E5-D643-A18C-204373C670DA}"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0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endParaRPr>
          </a:p>
        </p:txBody>
      </p:sp>
      <p:sp>
        <p:nvSpPr>
          <p:cNvPr id="10" name="Title 10">
            <a:extLst>
              <a:ext uri="{FF2B5EF4-FFF2-40B4-BE49-F238E27FC236}">
                <a16:creationId xmlns:a16="http://schemas.microsoft.com/office/drawing/2014/main" id="{62A6FFC0-A1CF-493D-0C0A-EAAA5D5C1B02}"/>
              </a:ext>
            </a:extLst>
          </p:cNvPr>
          <p:cNvSpPr txBox="1">
            <a:spLocks/>
          </p:cNvSpPr>
          <p:nvPr/>
        </p:nvSpPr>
        <p:spPr>
          <a:xfrm>
            <a:off x="556361" y="350323"/>
            <a:ext cx="11315849" cy="4191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defRPr/>
            </a:pPr>
            <a:r>
              <a:rPr kumimoji="0" lang="en-US" sz="2600" b="0" i="0" u="none" strike="noStrike" kern="1200" cap="all" spc="-150" normalizeH="0" baseline="0" noProof="0">
                <a:ln>
                  <a:noFill/>
                </a:ln>
                <a:effectLst/>
                <a:uLnTx/>
                <a:uFillTx/>
                <a:latin typeface="Arial Black"/>
                <a:ea typeface="+mj-ea"/>
                <a:cs typeface="+mj-cs"/>
              </a:rPr>
              <a:t>INSIGHT BUILDER</a:t>
            </a:r>
            <a:endParaRPr lang="en-US" sz="2600" b="0" i="0" u="none" strike="noStrike" kern="1200" cap="all" spc="-150" normalizeH="0" baseline="0" noProof="0">
              <a:ln>
                <a:noFill/>
              </a:ln>
              <a:effectLst/>
              <a:uLnTx/>
              <a:uFillTx/>
              <a:latin typeface="Arial Black"/>
            </a:endParaRPr>
          </a:p>
        </p:txBody>
      </p:sp>
      <p:sp>
        <p:nvSpPr>
          <p:cNvPr id="11" name="Content Placeholder 11">
            <a:extLst>
              <a:ext uri="{FF2B5EF4-FFF2-40B4-BE49-F238E27FC236}">
                <a16:creationId xmlns:a16="http://schemas.microsoft.com/office/drawing/2014/main" id="{589D595E-7E6D-D439-3923-1A93609B44F8}"/>
              </a:ext>
            </a:extLst>
          </p:cNvPr>
          <p:cNvSpPr txBox="1">
            <a:spLocks/>
          </p:cNvSpPr>
          <p:nvPr/>
        </p:nvSpPr>
        <p:spPr>
          <a:xfrm>
            <a:off x="556362" y="854837"/>
            <a:ext cx="5114328" cy="2574163"/>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600"/>
              </a:spcAft>
              <a:buClr>
                <a:schemeClr val="accent1"/>
              </a:buClr>
              <a:buFont typeface="Honeywell Sans" panose="02010503040101060203" pitchFamily="50" charset="0"/>
              <a:buChar char="•"/>
              <a:defRPr sz="2000" kern="1200">
                <a:solidFill>
                  <a:schemeClr val="tx1"/>
                </a:solidFill>
                <a:latin typeface="+mn-lt"/>
                <a:ea typeface="+mn-ea"/>
                <a:cs typeface="+mn-cs"/>
              </a:defRPr>
            </a:lvl3pPr>
            <a:lvl4pPr marL="460375"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800"/>
              </a:spcBef>
              <a:spcAft>
                <a:spcPts val="1000"/>
              </a:spcAft>
              <a:buFont typeface="Arial" panose="020B0604020202020204" pitchFamily="34" charset="0"/>
              <a:buNone/>
              <a:defRPr sz="2400" b="1" kern="120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algn="just">
              <a:lnSpc>
                <a:spcPct val="107000"/>
              </a:lnSpc>
              <a:spcAft>
                <a:spcPts val="800"/>
              </a:spcAft>
            </a:pPr>
            <a:r>
              <a:rPr lang="en-US" sz="1400" b="0" kern="100">
                <a:effectLst/>
                <a:latin typeface="Arial" panose="020B0604020202020204" pitchFamily="34" charset="0"/>
                <a:ea typeface="Aptos" panose="020B0004020202020204" pitchFamily="34" charset="0"/>
                <a:cs typeface="Arial" panose="020B0604020202020204" pitchFamily="34" charset="0"/>
              </a:rPr>
              <a:t>Insight Builder is a tool that lets users create custom dashboards and gain insights from various data sources easily. Part of the Unified App, it allows detailed dashboard creation with widgets and tables, showcasing different metrics. Whether monitoring tide levels, meter consumption, or humidity, Insight Builder simplifies data analysis without complex BI tools. With its user-friendly interface and templates, creating and publishing dashboards is quick, improving customer engagement and responsiveness. Insight Builder turns data into valuable insights for better decision-making and operational efficiency.</a:t>
            </a:r>
            <a:r>
              <a:rPr lang="en-US" sz="900" b="0" kern="100">
                <a:effectLst/>
                <a:latin typeface="Arial" panose="020B0604020202020204" pitchFamily="34" charset="0"/>
                <a:ea typeface="Aptos" panose="020B0004020202020204" pitchFamily="34" charset="0"/>
                <a:cs typeface="Arial" panose="020B0604020202020204" pitchFamily="34" charset="0"/>
              </a:rPr>
              <a:t>			</a:t>
            </a:r>
            <a:br>
              <a:rPr lang="en-US" sz="900" b="0" kern="100">
                <a:effectLst/>
                <a:latin typeface="Arial" panose="020B0604020202020204" pitchFamily="34" charset="0"/>
                <a:ea typeface="Aptos" panose="020B0004020202020204" pitchFamily="34" charset="0"/>
                <a:cs typeface="Arial" panose="020B0604020202020204" pitchFamily="34" charset="0"/>
              </a:rPr>
            </a:br>
            <a:endParaRPr kumimoji="0" lang="en-US" sz="9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 name="Content Placeholder 11">
            <a:extLst>
              <a:ext uri="{FF2B5EF4-FFF2-40B4-BE49-F238E27FC236}">
                <a16:creationId xmlns:a16="http://schemas.microsoft.com/office/drawing/2014/main" id="{B31AC4FA-2D9C-37D5-5B8F-95D4A4D0F0F7}"/>
              </a:ext>
            </a:extLst>
          </p:cNvPr>
          <p:cNvSpPr txBox="1">
            <a:spLocks/>
          </p:cNvSpPr>
          <p:nvPr/>
        </p:nvSpPr>
        <p:spPr>
          <a:xfrm>
            <a:off x="556361" y="3614331"/>
            <a:ext cx="11433712" cy="3494739"/>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600"/>
              </a:spcAft>
              <a:buClr>
                <a:schemeClr val="accent1"/>
              </a:buClr>
              <a:buFont typeface="Honeywell Sans" panose="02010503040101060203" pitchFamily="50" charset="0"/>
              <a:buChar char="•"/>
              <a:defRPr sz="2000" kern="1200">
                <a:solidFill>
                  <a:schemeClr val="tx1"/>
                </a:solidFill>
                <a:latin typeface="+mn-lt"/>
                <a:ea typeface="+mn-ea"/>
                <a:cs typeface="+mn-cs"/>
              </a:defRPr>
            </a:lvl3pPr>
            <a:lvl4pPr marL="460375"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800"/>
              </a:spcBef>
              <a:spcAft>
                <a:spcPts val="1000"/>
              </a:spcAft>
              <a:buFont typeface="Arial" panose="020B0604020202020204" pitchFamily="34" charset="0"/>
              <a:buNone/>
              <a:defRPr sz="2400" b="1" kern="120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US" sz="1400" b="1" i="0" u="none" strike="noStrike" kern="1200" cap="none" spc="0" normalizeH="0" baseline="0" noProof="0">
                <a:ln>
                  <a:noFill/>
                </a:ln>
                <a:solidFill>
                  <a:prstClr val="black"/>
                </a:solidFill>
                <a:effectLst/>
                <a:uLnTx/>
                <a:uFillTx/>
                <a:latin typeface="Arial Black"/>
                <a:ea typeface="+mn-ea"/>
                <a:cs typeface="+mn-cs"/>
              </a:rPr>
              <a:t>Key Features/Benefits</a:t>
            </a:r>
          </a:p>
          <a:p>
            <a:pPr marL="0" marR="0" lvl="0" indent="0" algn="just"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endParaRPr kumimoji="0" lang="en-US" sz="1400" b="1" i="0" u="none" strike="noStrike" kern="1200" cap="none" spc="0" normalizeH="0" baseline="0" noProof="0">
              <a:ln>
                <a:noFill/>
              </a:ln>
              <a:solidFill>
                <a:prstClr val="black"/>
              </a:solidFill>
              <a:effectLst/>
              <a:uLnTx/>
              <a:uFillTx/>
              <a:latin typeface="Arial Black"/>
              <a:ea typeface="+mn-ea"/>
              <a:cs typeface="+mn-cs"/>
            </a:endParaRPr>
          </a:p>
          <a:p>
            <a:pPr marL="0" marR="0">
              <a:lnSpc>
                <a:spcPct val="107000"/>
              </a:lnSpc>
              <a:spcAft>
                <a:spcPts val="800"/>
              </a:spcAft>
            </a:pPr>
            <a:r>
              <a:rPr lang="en-US" sz="1400" kern="100">
                <a:effectLst/>
                <a:latin typeface="Arial" panose="020B0604020202020204" pitchFamily="34" charset="0"/>
                <a:ea typeface="Aptos" panose="020B0004020202020204" pitchFamily="34" charset="0"/>
                <a:cs typeface="Arial" panose="020B0604020202020204" pitchFamily="34" charset="0"/>
              </a:rPr>
              <a:t>Customizable Dashboards</a:t>
            </a:r>
            <a:r>
              <a:rPr lang="en-US" sz="1400" b="0" kern="100">
                <a:effectLst/>
                <a:latin typeface="Arial" panose="020B0604020202020204" pitchFamily="34" charset="0"/>
                <a:ea typeface="Aptos" panose="020B0004020202020204" pitchFamily="34" charset="0"/>
                <a:cs typeface="Arial" panose="020B0604020202020204" pitchFamily="34" charset="0"/>
              </a:rPr>
              <a:t>: Easily create site-specific dashboards and widgets to visualize data as needed.</a:t>
            </a:r>
          </a:p>
          <a:p>
            <a:pPr marL="0" marR="0">
              <a:lnSpc>
                <a:spcPct val="107000"/>
              </a:lnSpc>
              <a:spcAft>
                <a:spcPts val="800"/>
              </a:spcAft>
            </a:pPr>
            <a:r>
              <a:rPr lang="en-US" sz="1400" kern="100">
                <a:effectLst/>
                <a:latin typeface="Arial" panose="020B0604020202020204" pitchFamily="34" charset="0"/>
                <a:ea typeface="Aptos" panose="020B0004020202020204" pitchFamily="34" charset="0"/>
                <a:cs typeface="Arial" panose="020B0604020202020204" pitchFamily="34" charset="0"/>
              </a:rPr>
              <a:t>Pre-built Templates: </a:t>
            </a:r>
            <a:r>
              <a:rPr lang="en-US" sz="1400" b="0" kern="100">
                <a:effectLst/>
                <a:latin typeface="Arial" panose="020B0604020202020204" pitchFamily="34" charset="0"/>
                <a:ea typeface="Aptos" panose="020B0004020202020204" pitchFamily="34" charset="0"/>
                <a:cs typeface="Arial" panose="020B0604020202020204" pitchFamily="34" charset="0"/>
              </a:rPr>
              <a:t>Utilize various templates like bar charts, column charts, tables, and donuts for quick and informative dashboards.</a:t>
            </a:r>
          </a:p>
          <a:p>
            <a:pPr marL="0" marR="0">
              <a:lnSpc>
                <a:spcPct val="107000"/>
              </a:lnSpc>
              <a:spcAft>
                <a:spcPts val="800"/>
              </a:spcAft>
            </a:pPr>
            <a:r>
              <a:rPr lang="en-US" sz="1400" kern="100">
                <a:effectLst/>
                <a:latin typeface="Arial" panose="020B0604020202020204" pitchFamily="34" charset="0"/>
                <a:ea typeface="Aptos" panose="020B0004020202020204" pitchFamily="34" charset="0"/>
                <a:cs typeface="Arial" panose="020B0604020202020204" pitchFamily="34" charset="0"/>
              </a:rPr>
              <a:t>Data Integration: </a:t>
            </a:r>
            <a:r>
              <a:rPr lang="en-US" sz="1400" b="0" kern="100">
                <a:effectLst/>
                <a:latin typeface="Arial" panose="020B0604020202020204" pitchFamily="34" charset="0"/>
                <a:ea typeface="Aptos" panose="020B0004020202020204" pitchFamily="34" charset="0"/>
                <a:cs typeface="Arial" panose="020B0604020202020204" pitchFamily="34" charset="0"/>
              </a:rPr>
              <a:t>Access and analyze telemetry data, assets, service cases, faults, alerts, spaces, and rules.</a:t>
            </a:r>
          </a:p>
          <a:p>
            <a:pPr marL="0" marR="0">
              <a:lnSpc>
                <a:spcPct val="107000"/>
              </a:lnSpc>
              <a:spcAft>
                <a:spcPts val="800"/>
              </a:spcAft>
            </a:pPr>
            <a:r>
              <a:rPr lang="en-US" sz="1400" kern="100">
                <a:effectLst/>
                <a:latin typeface="Arial" panose="020B0604020202020204" pitchFamily="34" charset="0"/>
                <a:ea typeface="Aptos" panose="020B0004020202020204" pitchFamily="34" charset="0"/>
                <a:cs typeface="Arial" panose="020B0604020202020204" pitchFamily="34" charset="0"/>
              </a:rPr>
              <a:t>Report Generation: </a:t>
            </a:r>
            <a:r>
              <a:rPr lang="en-US" sz="1400" b="0" kern="100">
                <a:effectLst/>
                <a:latin typeface="Arial" panose="020B0604020202020204" pitchFamily="34" charset="0"/>
                <a:ea typeface="Aptos" panose="020B0004020202020204" pitchFamily="34" charset="0"/>
                <a:cs typeface="Arial" panose="020B0604020202020204" pitchFamily="34" charset="0"/>
              </a:rPr>
              <a:t>Generate and print PDF reports directly from dashboards for stakeholder sharing.</a:t>
            </a:r>
          </a:p>
          <a:p>
            <a:pPr marL="0" marR="0">
              <a:lnSpc>
                <a:spcPct val="107000"/>
              </a:lnSpc>
              <a:spcAft>
                <a:spcPts val="800"/>
              </a:spcAft>
            </a:pPr>
            <a:r>
              <a:rPr lang="en-US" sz="1400" kern="100">
                <a:effectLst/>
                <a:latin typeface="Arial" panose="020B0604020202020204" pitchFamily="34" charset="0"/>
                <a:ea typeface="Aptos" panose="020B0004020202020204" pitchFamily="34" charset="0"/>
                <a:cs typeface="Arial" panose="020B0604020202020204" pitchFamily="34" charset="0"/>
              </a:rPr>
              <a:t>Asset and Sensor Data Utilization</a:t>
            </a:r>
            <a:r>
              <a:rPr lang="en-US" sz="1400" b="0" kern="100">
                <a:effectLst/>
                <a:latin typeface="Arial" panose="020B0604020202020204" pitchFamily="34" charset="0"/>
                <a:ea typeface="Aptos" panose="020B0004020202020204" pitchFamily="34" charset="0"/>
                <a:cs typeface="Arial" panose="020B0604020202020204" pitchFamily="34" charset="0"/>
              </a:rPr>
              <a:t>: Use sensor and asset data to monitor and manage portfolios effectively.</a:t>
            </a:r>
          </a:p>
          <a:p>
            <a:pPr marL="0" marR="0">
              <a:lnSpc>
                <a:spcPct val="107000"/>
              </a:lnSpc>
              <a:spcAft>
                <a:spcPts val="800"/>
              </a:spcAft>
            </a:pPr>
            <a:r>
              <a:rPr lang="en-US" sz="1400" kern="100">
                <a:effectLst/>
                <a:latin typeface="Arial" panose="020B0604020202020204" pitchFamily="34" charset="0"/>
                <a:ea typeface="Aptos" panose="020B0004020202020204" pitchFamily="34" charset="0"/>
                <a:cs typeface="Arial" panose="020B0604020202020204" pitchFamily="34" charset="0"/>
              </a:rPr>
              <a:t>User-friendly Interface: </a:t>
            </a:r>
            <a:r>
              <a:rPr lang="en-US" sz="1400" b="0" kern="100">
                <a:effectLst/>
                <a:latin typeface="Arial" panose="020B0604020202020204" pitchFamily="34" charset="0"/>
                <a:ea typeface="Aptos" panose="020B0004020202020204" pitchFamily="34" charset="0"/>
                <a:cs typeface="Arial" panose="020B0604020202020204" pitchFamily="34" charset="0"/>
              </a:rPr>
              <a:t>Enjoy a simple workflow for dashboard creation without complex BI tools.</a:t>
            </a:r>
          </a:p>
          <a:p>
            <a:pPr marL="0" marR="0">
              <a:lnSpc>
                <a:spcPct val="107000"/>
              </a:lnSpc>
              <a:spcAft>
                <a:spcPts val="800"/>
              </a:spcAft>
            </a:pPr>
            <a:r>
              <a:rPr lang="en-US" sz="1400" kern="100">
                <a:effectLst/>
                <a:latin typeface="Arial" panose="020B0604020202020204" pitchFamily="34" charset="0"/>
                <a:ea typeface="Aptos" panose="020B0004020202020204" pitchFamily="34" charset="0"/>
                <a:cs typeface="Arial" panose="020B0604020202020204" pitchFamily="34" charset="0"/>
              </a:rPr>
              <a:t>Enhanced Customer Engagement</a:t>
            </a:r>
            <a:r>
              <a:rPr lang="en-US" sz="1400" b="0" kern="100">
                <a:effectLst/>
                <a:latin typeface="Arial" panose="020B0604020202020204" pitchFamily="34" charset="0"/>
                <a:ea typeface="Aptos" panose="020B0004020202020204" pitchFamily="34" charset="0"/>
                <a:cs typeface="Arial" panose="020B0604020202020204" pitchFamily="34" charset="0"/>
              </a:rPr>
              <a:t>: Improve customer engagement and responsiveness while reducing labor and licensing costs for service providers and users</a:t>
            </a:r>
            <a:r>
              <a:rPr lang="en-US" sz="900" b="0" kern="100">
                <a:effectLst/>
                <a:latin typeface="Aptos" panose="020B0004020202020204" pitchFamily="34" charset="0"/>
                <a:ea typeface="Aptos" panose="020B0004020202020204" pitchFamily="34" charset="0"/>
                <a:cs typeface="Times New Roman" panose="02020603050405020304" pitchFamily="18" charset="0"/>
              </a:rPr>
              <a:t>.</a:t>
            </a:r>
            <a:br>
              <a:rPr lang="en-US" sz="900" b="0" kern="100">
                <a:effectLst/>
                <a:latin typeface="Aptos" panose="020B0004020202020204" pitchFamily="34" charset="0"/>
                <a:ea typeface="Aptos" panose="020B0004020202020204" pitchFamily="34" charset="0"/>
                <a:cs typeface="Times New Roman" panose="02020603050405020304" pitchFamily="18" charset="0"/>
              </a:rPr>
            </a:br>
            <a:br>
              <a:rPr lang="en-US" sz="900" b="0" kern="100">
                <a:effectLst/>
                <a:latin typeface="Aptos" panose="020B0004020202020204" pitchFamily="34" charset="0"/>
                <a:ea typeface="Aptos" panose="020B0004020202020204" pitchFamily="34" charset="0"/>
                <a:cs typeface="Times New Roman" panose="02020603050405020304" pitchFamily="18" charset="0"/>
              </a:rPr>
            </a:br>
            <a:endParaRPr lang="en-US" sz="900" b="0" kern="1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endParaRPr kumimoji="0" lang="en-US" sz="1400" b="1" i="0" u="none" strike="noStrike" kern="1200" cap="none" spc="0" normalizeH="0" baseline="0" noProof="0">
              <a:ln>
                <a:noFill/>
              </a:ln>
              <a:solidFill>
                <a:prstClr val="black"/>
              </a:solidFill>
              <a:effectLst/>
              <a:uLnTx/>
              <a:uFillTx/>
              <a:latin typeface="Arial Black"/>
              <a:ea typeface="+mn-ea"/>
              <a:cs typeface="+mn-cs"/>
            </a:endParaRPr>
          </a:p>
        </p:txBody>
      </p:sp>
      <p:pic>
        <p:nvPicPr>
          <p:cNvPr id="4" name="Picture 3">
            <a:extLst>
              <a:ext uri="{FF2B5EF4-FFF2-40B4-BE49-F238E27FC236}">
                <a16:creationId xmlns:a16="http://schemas.microsoft.com/office/drawing/2014/main" id="{4833ECF1-29E3-32D2-88F5-440FFBF76C26}"/>
              </a:ext>
            </a:extLst>
          </p:cNvPr>
          <p:cNvPicPr>
            <a:picLocks noChangeAspect="1"/>
          </p:cNvPicPr>
          <p:nvPr/>
        </p:nvPicPr>
        <p:blipFill>
          <a:blip r:embed="rId3"/>
          <a:stretch>
            <a:fillRect/>
          </a:stretch>
        </p:blipFill>
        <p:spPr>
          <a:xfrm>
            <a:off x="6558711" y="954754"/>
            <a:ext cx="5114328" cy="2167644"/>
          </a:xfrm>
          <a:prstGeom prst="rect">
            <a:avLst/>
          </a:prstGeom>
        </p:spPr>
      </p:pic>
      <p:sp>
        <p:nvSpPr>
          <p:cNvPr id="3" name="Rectangle 2">
            <a:extLst>
              <a:ext uri="{FF2B5EF4-FFF2-40B4-BE49-F238E27FC236}">
                <a16:creationId xmlns:a16="http://schemas.microsoft.com/office/drawing/2014/main" id="{3A174068-974F-CBB5-E668-BDBC97B00B99}"/>
              </a:ext>
            </a:extLst>
          </p:cNvPr>
          <p:cNvSpPr/>
          <p:nvPr/>
        </p:nvSpPr>
        <p:spPr>
          <a:xfrm>
            <a:off x="4312921" y="431105"/>
            <a:ext cx="1687829" cy="66213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Include</a:t>
            </a:r>
          </a:p>
        </p:txBody>
      </p:sp>
    </p:spTree>
    <p:extLst>
      <p:ext uri="{BB962C8B-B14F-4D97-AF65-F5344CB8AC3E}">
        <p14:creationId xmlns:p14="http://schemas.microsoft.com/office/powerpoint/2010/main" val="33338446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088024-F6B2-EC2F-00E2-53251878CD3F}"/>
              </a:ext>
            </a:extLst>
          </p:cNvPr>
          <p:cNvSpPr>
            <a:spLocks noGrp="1"/>
          </p:cNvSpPr>
          <p:nvPr>
            <p:ph type="sldNum" sz="quarter" idx="12"/>
          </p:nvPr>
        </p:nvSpPr>
        <p:spPr/>
        <p:txBody>
          <a:bodyPr/>
          <a:lstStyle/>
          <a:p>
            <a:fld id="{7B94EC18-1D2B-4535-B738-0E53AFE26620}" type="slidenum">
              <a:rPr lang="en-US" smtClean="0"/>
              <a:t>31</a:t>
            </a:fld>
            <a:endParaRPr lang="en-US"/>
          </a:p>
        </p:txBody>
      </p:sp>
      <p:sp>
        <p:nvSpPr>
          <p:cNvPr id="3" name="Title 2">
            <a:extLst>
              <a:ext uri="{FF2B5EF4-FFF2-40B4-BE49-F238E27FC236}">
                <a16:creationId xmlns:a16="http://schemas.microsoft.com/office/drawing/2014/main" id="{822EFE60-5DF9-1838-0B32-EC8E19063A59}"/>
              </a:ext>
            </a:extLst>
          </p:cNvPr>
          <p:cNvSpPr>
            <a:spLocks noGrp="1"/>
          </p:cNvSpPr>
          <p:nvPr>
            <p:ph type="title"/>
          </p:nvPr>
        </p:nvSpPr>
        <p:spPr/>
        <p:txBody>
          <a:bodyPr/>
          <a:lstStyle/>
          <a:p>
            <a:r>
              <a:rPr lang="en-GB"/>
              <a:t>Connect +</a:t>
            </a:r>
            <a:endParaRPr lang="en-US"/>
          </a:p>
        </p:txBody>
      </p:sp>
      <p:sp>
        <p:nvSpPr>
          <p:cNvPr id="8" name="Content Placeholder 7">
            <a:extLst>
              <a:ext uri="{FF2B5EF4-FFF2-40B4-BE49-F238E27FC236}">
                <a16:creationId xmlns:a16="http://schemas.microsoft.com/office/drawing/2014/main" id="{E3CD78C1-3D5B-D9C5-2EA8-D7A15836291E}"/>
              </a:ext>
            </a:extLst>
          </p:cNvPr>
          <p:cNvSpPr>
            <a:spLocks noGrp="1"/>
          </p:cNvSpPr>
          <p:nvPr>
            <p:ph idx="21"/>
          </p:nvPr>
        </p:nvSpPr>
        <p:spPr>
          <a:xfrm>
            <a:off x="6082066" y="1417758"/>
            <a:ext cx="5489645" cy="1739328"/>
          </a:xfrm>
        </p:spPr>
        <p:txBody>
          <a:bodyPr/>
          <a:lstStyle/>
          <a:p>
            <a:r>
              <a:rPr lang="en-US" b="1" i="0">
                <a:solidFill>
                  <a:srgbClr val="242424"/>
                </a:solidFill>
                <a:effectLst/>
              </a:rPr>
              <a:t>Maintenance Assist (coming soon)</a:t>
            </a:r>
          </a:p>
          <a:p>
            <a:pPr algn="just"/>
            <a:r>
              <a:rPr lang="en-US" sz="1400" b="0" kern="100">
                <a:solidFill>
                  <a:prstClr val="black"/>
                </a:solidFill>
                <a:latin typeface="Arial" panose="020B0604020202020204" pitchFamily="34" charset="0"/>
                <a:cs typeface="Arial" panose="020B0604020202020204" pitchFamily="34" charset="0"/>
              </a:rPr>
              <a:t>is a Forge-enabled, mobile Generative AI-based digital assistant designed to guide internal field service technicians in maintaining, troubleshooting, and repairing critical assets through an interactive natural language interface. The application allows users to ask maintenance-related queries and receive immediate responses, helping to address customer issues more quickly</a:t>
            </a:r>
          </a:p>
        </p:txBody>
      </p:sp>
      <p:sp>
        <p:nvSpPr>
          <p:cNvPr id="9" name="Content Placeholder 5">
            <a:extLst>
              <a:ext uri="{FF2B5EF4-FFF2-40B4-BE49-F238E27FC236}">
                <a16:creationId xmlns:a16="http://schemas.microsoft.com/office/drawing/2014/main" id="{60760716-9A45-4F4C-EDE2-146B56BE8EA2}"/>
              </a:ext>
            </a:extLst>
          </p:cNvPr>
          <p:cNvSpPr txBox="1">
            <a:spLocks/>
          </p:cNvSpPr>
          <p:nvPr/>
        </p:nvSpPr>
        <p:spPr>
          <a:xfrm>
            <a:off x="355574" y="1263730"/>
            <a:ext cx="5489645" cy="2011242"/>
          </a:xfrm>
          <a:prstGeom prst="rect">
            <a:avLst/>
          </a:prstGeom>
        </p:spPr>
        <p:txBody>
          <a:bodyPr vert="horz" wrap="square" lIns="0" tIns="0" rIns="0" bIns="0" rtlCol="0">
            <a:noAutofit/>
          </a:bodyPr>
          <a:lstStyle>
            <a:lvl1pPr marL="0" indent="0" algn="l" defTabSz="914400" rtl="0" eaLnBrk="1" latinLnBrk="0" hangingPunct="1">
              <a:lnSpc>
                <a:spcPct val="100000"/>
              </a:lnSpc>
              <a:spcBef>
                <a:spcPts val="400"/>
              </a:spcBef>
              <a:spcAft>
                <a:spcPts val="0"/>
              </a:spcAft>
              <a:buClr>
                <a:schemeClr val="accent1"/>
              </a:buClr>
              <a:buFont typeface="+mj-lt"/>
              <a:buNone/>
              <a:defRPr sz="2000" b="1" kern="1200">
                <a:solidFill>
                  <a:schemeClr val="tx1"/>
                </a:solidFill>
                <a:latin typeface="+mn-lt"/>
                <a:ea typeface="+mn-ea"/>
                <a:cs typeface="+mn-cs"/>
              </a:defRPr>
            </a:lvl1pPr>
            <a:lvl2pPr marL="0" indent="-342900" algn="l" defTabSz="914400" rtl="0" eaLnBrk="1" latinLnBrk="0" hangingPunct="1">
              <a:lnSpc>
                <a:spcPct val="100000"/>
              </a:lnSpc>
              <a:spcBef>
                <a:spcPts val="400"/>
              </a:spcBef>
              <a:spcAft>
                <a:spcPts val="0"/>
              </a:spcAft>
              <a:buClr>
                <a:schemeClr val="tx1"/>
              </a:buClr>
              <a:buFont typeface="Arial" panose="020B0604020202020204" pitchFamily="34" charset="0"/>
              <a:buChar char="•"/>
              <a:defRPr sz="1800" kern="1200">
                <a:solidFill>
                  <a:schemeClr val="tx1"/>
                </a:solidFill>
                <a:latin typeface="+mn-lt"/>
                <a:ea typeface="+mn-ea"/>
                <a:cs typeface="+mn-cs"/>
              </a:defRPr>
            </a:lvl2pPr>
            <a:lvl3pPr marL="720000" indent="-342900" algn="l" defTabSz="914400" rtl="0" eaLnBrk="1" latinLnBrk="0" hangingPunct="1">
              <a:lnSpc>
                <a:spcPct val="100000"/>
              </a:lnSpc>
              <a:spcBef>
                <a:spcPts val="400"/>
              </a:spcBef>
              <a:spcAft>
                <a:spcPts val="0"/>
              </a:spcAft>
              <a:buClr>
                <a:schemeClr val="tx1"/>
              </a:buClr>
              <a:buFont typeface="Arial" panose="020B0604020202020204" pitchFamily="34" charset="0"/>
              <a:buChar char="‒"/>
              <a:defRPr sz="1600" kern="1200">
                <a:solidFill>
                  <a:schemeClr val="tx1"/>
                </a:solidFill>
                <a:latin typeface="+mn-lt"/>
                <a:ea typeface="+mn-ea"/>
                <a:cs typeface="+mn-cs"/>
              </a:defRPr>
            </a:lvl3pPr>
            <a:lvl4pPr marL="1044000" indent="-342000" algn="l" defTabSz="914400" rtl="0" eaLnBrk="1" latinLnBrk="0" hangingPunct="1">
              <a:lnSpc>
                <a:spcPct val="100000"/>
              </a:lnSpc>
              <a:spcBef>
                <a:spcPts val="400"/>
              </a:spcBef>
              <a:spcAft>
                <a:spcPts val="0"/>
              </a:spcAft>
              <a:buClr>
                <a:schemeClr val="tx1"/>
              </a:buClr>
              <a:buFont typeface="Wingdings" panose="05000000000000000000" pitchFamily="2" charset="2"/>
              <a:buChar char="§"/>
              <a:defRPr sz="1400" kern="1200">
                <a:solidFill>
                  <a:schemeClr val="tx1"/>
                </a:solidFill>
                <a:latin typeface="+mn-lt"/>
                <a:ea typeface="+mn-ea"/>
                <a:cs typeface="+mn-cs"/>
              </a:defRPr>
            </a:lvl4pPr>
            <a:lvl5pPr marL="1368000" indent="-342000" algn="l" defTabSz="914400" rtl="0" eaLnBrk="1" latinLnBrk="0" hangingPunct="1">
              <a:lnSpc>
                <a:spcPct val="100000"/>
              </a:lnSpc>
              <a:spcBef>
                <a:spcPts val="400"/>
              </a:spcBef>
              <a:spcAft>
                <a:spcPts val="0"/>
              </a:spcAft>
              <a:buClr>
                <a:schemeClr val="tx1"/>
              </a:buClr>
              <a:buFont typeface="Courier New" panose="02070309020205020404" pitchFamily="49" charset="0"/>
              <a:buChar char="o"/>
              <a:defRPr sz="12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GB"/>
              <a:t>Predictive Maintenance</a:t>
            </a:r>
          </a:p>
          <a:p>
            <a:pPr algn="just"/>
            <a:r>
              <a:rPr kumimoji="0" lang="en-US" sz="1400" b="0"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The Predictive Maintenance App aims to lower the operating and maintenance costs of assets while enhancing equipment uptime, service operational efficiency, and occupant comfort. This application supports the shift from planned and reactive maintenance to on-demand maintenance. Issues are quickly identified by continuous data analysis and can be addressed promptly. Users can remotely monitor real-time values and trends of asset properties and examine issues in related assets to determine root causes. The app also enables remote control of device setpoints and configurations for troubleshooting and allows service cases to be assigned to appropriate teams as required.</a:t>
            </a: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endParaRPr lang="en-US"/>
          </a:p>
        </p:txBody>
      </p:sp>
      <p:sp>
        <p:nvSpPr>
          <p:cNvPr id="10" name="Content Placeholder 7">
            <a:extLst>
              <a:ext uri="{FF2B5EF4-FFF2-40B4-BE49-F238E27FC236}">
                <a16:creationId xmlns:a16="http://schemas.microsoft.com/office/drawing/2014/main" id="{4D6B980E-DDB3-273F-81F7-938BBFF19A9A}"/>
              </a:ext>
            </a:extLst>
          </p:cNvPr>
          <p:cNvSpPr txBox="1">
            <a:spLocks/>
          </p:cNvSpPr>
          <p:nvPr/>
        </p:nvSpPr>
        <p:spPr>
          <a:xfrm>
            <a:off x="387280" y="4253505"/>
            <a:ext cx="5489645" cy="2011242"/>
          </a:xfrm>
          <a:prstGeom prst="rect">
            <a:avLst/>
          </a:prstGeom>
        </p:spPr>
        <p:txBody>
          <a:bodyPr vert="horz" wrap="square" lIns="0" tIns="0" rIns="0" bIns="0" rtlCol="0">
            <a:noAutofit/>
          </a:bodyPr>
          <a:lstStyle>
            <a:lvl1pPr marL="0" indent="0" algn="l" defTabSz="914400" rtl="0" eaLnBrk="1" latinLnBrk="0" hangingPunct="1">
              <a:lnSpc>
                <a:spcPct val="100000"/>
              </a:lnSpc>
              <a:spcBef>
                <a:spcPts val="400"/>
              </a:spcBef>
              <a:spcAft>
                <a:spcPts val="0"/>
              </a:spcAft>
              <a:buClr>
                <a:schemeClr val="accent1"/>
              </a:buClr>
              <a:buFont typeface="+mj-lt"/>
              <a:buNone/>
              <a:defRPr sz="2000" b="1" kern="1200">
                <a:solidFill>
                  <a:schemeClr val="tx1"/>
                </a:solidFill>
                <a:latin typeface="+mn-lt"/>
                <a:ea typeface="+mn-ea"/>
                <a:cs typeface="+mn-cs"/>
              </a:defRPr>
            </a:lvl1pPr>
            <a:lvl2pPr marL="0" indent="-342900" algn="l" defTabSz="914400" rtl="0" eaLnBrk="1" latinLnBrk="0" hangingPunct="1">
              <a:lnSpc>
                <a:spcPct val="100000"/>
              </a:lnSpc>
              <a:spcBef>
                <a:spcPts val="400"/>
              </a:spcBef>
              <a:spcAft>
                <a:spcPts val="0"/>
              </a:spcAft>
              <a:buClr>
                <a:schemeClr val="tx1"/>
              </a:buClr>
              <a:buFont typeface="Arial" panose="020B0604020202020204" pitchFamily="34" charset="0"/>
              <a:buChar char="•"/>
              <a:defRPr sz="1800" kern="1200">
                <a:solidFill>
                  <a:schemeClr val="tx1"/>
                </a:solidFill>
                <a:latin typeface="+mn-lt"/>
                <a:ea typeface="+mn-ea"/>
                <a:cs typeface="+mn-cs"/>
              </a:defRPr>
            </a:lvl2pPr>
            <a:lvl3pPr marL="720000" indent="-342900" algn="l" defTabSz="914400" rtl="0" eaLnBrk="1" latinLnBrk="0" hangingPunct="1">
              <a:lnSpc>
                <a:spcPct val="100000"/>
              </a:lnSpc>
              <a:spcBef>
                <a:spcPts val="400"/>
              </a:spcBef>
              <a:spcAft>
                <a:spcPts val="0"/>
              </a:spcAft>
              <a:buClr>
                <a:schemeClr val="tx1"/>
              </a:buClr>
              <a:buFont typeface="Arial" panose="020B0604020202020204" pitchFamily="34" charset="0"/>
              <a:buChar char="‒"/>
              <a:defRPr sz="1600" kern="1200">
                <a:solidFill>
                  <a:schemeClr val="tx1"/>
                </a:solidFill>
                <a:latin typeface="+mn-lt"/>
                <a:ea typeface="+mn-ea"/>
                <a:cs typeface="+mn-cs"/>
              </a:defRPr>
            </a:lvl3pPr>
            <a:lvl4pPr marL="1044000" indent="-342000" algn="l" defTabSz="914400" rtl="0" eaLnBrk="1" latinLnBrk="0" hangingPunct="1">
              <a:lnSpc>
                <a:spcPct val="100000"/>
              </a:lnSpc>
              <a:spcBef>
                <a:spcPts val="400"/>
              </a:spcBef>
              <a:spcAft>
                <a:spcPts val="0"/>
              </a:spcAft>
              <a:buClr>
                <a:schemeClr val="tx1"/>
              </a:buClr>
              <a:buFont typeface="Wingdings" panose="05000000000000000000" pitchFamily="2" charset="2"/>
              <a:buChar char="§"/>
              <a:defRPr sz="1400" kern="1200">
                <a:solidFill>
                  <a:schemeClr val="tx1"/>
                </a:solidFill>
                <a:latin typeface="+mn-lt"/>
                <a:ea typeface="+mn-ea"/>
                <a:cs typeface="+mn-cs"/>
              </a:defRPr>
            </a:lvl4pPr>
            <a:lvl5pPr marL="1368000" indent="-342000" algn="l" defTabSz="914400" rtl="0" eaLnBrk="1" latinLnBrk="0" hangingPunct="1">
              <a:lnSpc>
                <a:spcPct val="100000"/>
              </a:lnSpc>
              <a:spcBef>
                <a:spcPts val="400"/>
              </a:spcBef>
              <a:spcAft>
                <a:spcPts val="0"/>
              </a:spcAft>
              <a:buClr>
                <a:schemeClr val="tx1"/>
              </a:buClr>
              <a:buFont typeface="Courier New" panose="02070309020205020404" pitchFamily="49" charset="0"/>
              <a:buChar char="o"/>
              <a:defRPr sz="12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Remote PPM</a:t>
            </a:r>
          </a:p>
          <a:p>
            <a:pPr algn="just"/>
            <a:r>
              <a:rPr lang="en-US" sz="1400" b="0" kern="100">
                <a:solidFill>
                  <a:prstClr val="black"/>
                </a:solidFill>
                <a:latin typeface="Arial" panose="020B0604020202020204" pitchFamily="34" charset="0"/>
                <a:cs typeface="Arial" panose="020B0604020202020204" pitchFamily="34" charset="0"/>
              </a:rPr>
              <a:t>Our Honeywell Building Operations teams offer remote functional tests as part of planned maintenance, based on SFG 20 service plans. Detailed service reports are generated, including necessary repair, replacement, and performance improvement plans.</a:t>
            </a:r>
          </a:p>
          <a:p>
            <a:pPr algn="just"/>
            <a:endParaRPr lang="en-US" sz="1400" b="0" kern="100">
              <a:solidFill>
                <a:prstClr val="black"/>
              </a:solidFill>
              <a:latin typeface="Arial" panose="020B0604020202020204" pitchFamily="34" charset="0"/>
              <a:cs typeface="Arial" panose="020B0604020202020204" pitchFamily="34" charset="0"/>
            </a:endParaRPr>
          </a:p>
          <a:p>
            <a:r>
              <a:rPr lang="en-GB"/>
              <a:t> </a:t>
            </a:r>
            <a:endParaRPr lang="en-US"/>
          </a:p>
        </p:txBody>
      </p:sp>
      <p:sp>
        <p:nvSpPr>
          <p:cNvPr id="4" name="Rectangle 3">
            <a:extLst>
              <a:ext uri="{FF2B5EF4-FFF2-40B4-BE49-F238E27FC236}">
                <a16:creationId xmlns:a16="http://schemas.microsoft.com/office/drawing/2014/main" id="{80750A48-194C-D070-2311-5BCD738951E1}"/>
              </a:ext>
            </a:extLst>
          </p:cNvPr>
          <p:cNvSpPr/>
          <p:nvPr/>
        </p:nvSpPr>
        <p:spPr>
          <a:xfrm>
            <a:off x="4189096" y="657860"/>
            <a:ext cx="1687829" cy="66213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done</a:t>
            </a:r>
          </a:p>
        </p:txBody>
      </p:sp>
      <p:sp>
        <p:nvSpPr>
          <p:cNvPr id="12" name="TextBox 11">
            <a:extLst>
              <a:ext uri="{FF2B5EF4-FFF2-40B4-BE49-F238E27FC236}">
                <a16:creationId xmlns:a16="http://schemas.microsoft.com/office/drawing/2014/main" id="{1EF91FAB-4776-916F-2C3E-099C633809FC}"/>
              </a:ext>
            </a:extLst>
          </p:cNvPr>
          <p:cNvSpPr txBox="1"/>
          <p:nvPr/>
        </p:nvSpPr>
        <p:spPr>
          <a:xfrm>
            <a:off x="6031019" y="3392166"/>
            <a:ext cx="5591738" cy="2872581"/>
          </a:xfrm>
          <a:prstGeom prst="rect">
            <a:avLst/>
          </a:prstGeom>
          <a:noFill/>
          <a:ln>
            <a:noFill/>
          </a:ln>
        </p:spPr>
        <p:txBody>
          <a:bodyPr wrap="square">
            <a:spAutoFit/>
          </a:bodyPr>
          <a:lstStyle/>
          <a:p>
            <a:pPr algn="just">
              <a:spcBef>
                <a:spcPts val="400"/>
              </a:spcBef>
              <a:buClr>
                <a:schemeClr val="accent1"/>
              </a:buClr>
              <a:defRPr/>
            </a:pPr>
            <a:r>
              <a:rPr lang="en-US" sz="2000" b="1">
                <a:solidFill>
                  <a:srgbClr val="242424"/>
                </a:solidFill>
              </a:rPr>
              <a:t>Forge Sustainability +</a:t>
            </a:r>
          </a:p>
          <a:p>
            <a:pPr algn="just">
              <a:spcBef>
                <a:spcPts val="400"/>
              </a:spcBef>
              <a:buClr>
                <a:schemeClr val="accent1"/>
              </a:buClr>
              <a:defRPr/>
            </a:pPr>
            <a:r>
              <a:rPr lang="en-US" sz="1400" kern="100">
                <a:solidFill>
                  <a:prstClr val="black"/>
                </a:solidFill>
                <a:latin typeface="Arial" panose="020B0604020202020204" pitchFamily="34" charset="0"/>
                <a:cs typeface="Arial" panose="020B0604020202020204" pitchFamily="34" charset="0"/>
              </a:rPr>
              <a:t>for Buildings is a scalable suite of applications designed for organizations and entities that need to meet their sustainability goals – reducing energy use and carbon impact. It can help simplify reporting and provide an operating system for the building to help achieve energy reduction targets while adhering to guidelines and regulations.</a:t>
            </a:r>
          </a:p>
          <a:p>
            <a:pPr algn="just">
              <a:spcBef>
                <a:spcPts val="400"/>
              </a:spcBef>
              <a:buClr>
                <a:schemeClr val="accent1"/>
              </a:buClr>
              <a:defRPr/>
            </a:pPr>
            <a:r>
              <a:rPr lang="en-US" sz="1400" kern="100">
                <a:solidFill>
                  <a:prstClr val="black"/>
                </a:solidFill>
                <a:latin typeface="Arial" panose="020B0604020202020204" pitchFamily="34" charset="0"/>
                <a:cs typeface="Arial" panose="020B0604020202020204" pitchFamily="34" charset="0"/>
              </a:rPr>
              <a:t>Carbon and Energy is designed to monitor, control and optimize energy use and carbon impact. It digitizes the energy consumption data from all utilities and energy meters to capture portfolio’s scope 1 &amp; 2 carbon emissions and improves energy efficiency through autonomous energy conservation measures.</a:t>
            </a:r>
          </a:p>
        </p:txBody>
      </p:sp>
    </p:spTree>
    <p:extLst>
      <p:ext uri="{BB962C8B-B14F-4D97-AF65-F5344CB8AC3E}">
        <p14:creationId xmlns:p14="http://schemas.microsoft.com/office/powerpoint/2010/main" val="11766647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3B83AC-0719-DB9D-C4E2-6E7098FFDB6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5ADAF7-E247-A77A-D47C-E1A78B974400}"/>
              </a:ext>
            </a:extLst>
          </p:cNvPr>
          <p:cNvSpPr>
            <a:spLocks noGrp="1"/>
          </p:cNvSpPr>
          <p:nvPr>
            <p:ph type="sldNum" sz="quarter" idx="4"/>
          </p:nvPr>
        </p:nvSpPr>
        <p:spPr>
          <a:xfrm>
            <a:off x="11673039" y="45719"/>
            <a:ext cx="425227" cy="283771"/>
          </a:xfrm>
          <a:prstGeom prst="rect">
            <a:avLst/>
          </a:prstGeom>
        </p:spPr>
        <p:txBody>
          <a:bodyPr vert="horz" lIns="91440" tIns="45720" rIns="91440" bIns="45720" rtlCol="0" anchor="ctr"/>
          <a:lstStyle>
            <a:defPPr>
              <a:defRPr lang="en-US"/>
            </a:defPPr>
            <a:lvl1pPr marL="0" algn="r" defTabSz="914400" rtl="0" eaLnBrk="1" latinLnBrk="0" hangingPunct="1">
              <a:defRPr sz="1000" b="0" i="0" kern="1200">
                <a:solidFill>
                  <a:schemeClr val="bg2">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66E354-A1E5-D643-A18C-204373C670DA}" type="slidenum">
              <a:rPr kumimoji="0" lang="en-US" sz="1000" b="0" i="0" u="none" strike="noStrike" kern="1200" cap="none" spc="0" normalizeH="0" baseline="0" noProof="0" smtClean="0">
                <a:ln>
                  <a:noFill/>
                </a:ln>
                <a:solidFill>
                  <a:srgbClr val="E8E8E8">
                    <a:lumMod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0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endParaRPr>
          </a:p>
        </p:txBody>
      </p:sp>
      <p:sp>
        <p:nvSpPr>
          <p:cNvPr id="10" name="Title 10">
            <a:extLst>
              <a:ext uri="{FF2B5EF4-FFF2-40B4-BE49-F238E27FC236}">
                <a16:creationId xmlns:a16="http://schemas.microsoft.com/office/drawing/2014/main" id="{32538D06-6110-80A2-030C-4A04E02680C1}"/>
              </a:ext>
            </a:extLst>
          </p:cNvPr>
          <p:cNvSpPr txBox="1">
            <a:spLocks/>
          </p:cNvSpPr>
          <p:nvPr/>
        </p:nvSpPr>
        <p:spPr>
          <a:xfrm>
            <a:off x="556361" y="350323"/>
            <a:ext cx="11315849" cy="4191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600" b="0" i="0" u="none" strike="noStrike" kern="1200" cap="all" spc="-150" normalizeH="0" baseline="0" noProof="0">
                <a:ln>
                  <a:noFill/>
                </a:ln>
                <a:solidFill>
                  <a:prstClr val="black"/>
                </a:solidFill>
                <a:effectLst/>
                <a:uLnTx/>
                <a:uFillTx/>
                <a:latin typeface="Arial Black"/>
                <a:ea typeface="+mj-ea"/>
                <a:cs typeface="+mj-cs"/>
              </a:rPr>
              <a:t>Predictive Maintenance </a:t>
            </a:r>
          </a:p>
        </p:txBody>
      </p:sp>
      <p:sp>
        <p:nvSpPr>
          <p:cNvPr id="11" name="Content Placeholder 11">
            <a:extLst>
              <a:ext uri="{FF2B5EF4-FFF2-40B4-BE49-F238E27FC236}">
                <a16:creationId xmlns:a16="http://schemas.microsoft.com/office/drawing/2014/main" id="{A8740728-F947-92FE-E8D1-C89B9E3CC3D1}"/>
              </a:ext>
            </a:extLst>
          </p:cNvPr>
          <p:cNvSpPr txBox="1">
            <a:spLocks/>
          </p:cNvSpPr>
          <p:nvPr/>
        </p:nvSpPr>
        <p:spPr>
          <a:xfrm>
            <a:off x="556361" y="854836"/>
            <a:ext cx="5710669" cy="364682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600"/>
              </a:spcAft>
              <a:buClr>
                <a:schemeClr val="accent1"/>
              </a:buClr>
              <a:buFont typeface="Honeywell Sans" panose="02010503040101060203" pitchFamily="50" charset="0"/>
              <a:buChar char="•"/>
              <a:defRPr sz="2000" kern="1200">
                <a:solidFill>
                  <a:schemeClr val="tx1"/>
                </a:solidFill>
                <a:latin typeface="+mn-lt"/>
                <a:ea typeface="+mn-ea"/>
                <a:cs typeface="+mn-cs"/>
              </a:defRPr>
            </a:lvl3pPr>
            <a:lvl4pPr marL="460375"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800"/>
              </a:spcBef>
              <a:spcAft>
                <a:spcPts val="1000"/>
              </a:spcAft>
              <a:buFont typeface="Arial" panose="020B0604020202020204" pitchFamily="34" charset="0"/>
              <a:buNone/>
              <a:defRPr sz="2400" b="1" kern="120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1400" b="0"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The Predictive Maintenance App aims to lower the operating and maintenance costs of assets while enhancing equipment uptime, service operational efficiency, and occupant comfort. This application supports the shift from planned and reactive maintenance to on-demand maintenance. Issues are quickly identified by continuous data analysis and can be addressed promptly. Users can remotely monitor real-time values and trends of asset properties and examine issues in related assets to determine root causes. The app also enables remote control of device setpoints and configurations for troubleshooting and allows service cases to be assigned to appropriate teams as required.</a:t>
            </a: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 name="Content Placeholder 11">
            <a:extLst>
              <a:ext uri="{FF2B5EF4-FFF2-40B4-BE49-F238E27FC236}">
                <a16:creationId xmlns:a16="http://schemas.microsoft.com/office/drawing/2014/main" id="{0466DB65-6BAB-5D0D-2025-903CC739C24E}"/>
              </a:ext>
            </a:extLst>
          </p:cNvPr>
          <p:cNvSpPr txBox="1">
            <a:spLocks/>
          </p:cNvSpPr>
          <p:nvPr/>
        </p:nvSpPr>
        <p:spPr>
          <a:xfrm>
            <a:off x="556361" y="3747143"/>
            <a:ext cx="11421274" cy="2986796"/>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600"/>
              </a:spcAft>
              <a:buClr>
                <a:schemeClr val="accent1"/>
              </a:buClr>
              <a:buFont typeface="Honeywell Sans" panose="02010503040101060203" pitchFamily="50" charset="0"/>
              <a:buChar char="•"/>
              <a:defRPr sz="2000" kern="1200">
                <a:solidFill>
                  <a:schemeClr val="tx1"/>
                </a:solidFill>
                <a:latin typeface="+mn-lt"/>
                <a:ea typeface="+mn-ea"/>
                <a:cs typeface="+mn-cs"/>
              </a:defRPr>
            </a:lvl3pPr>
            <a:lvl4pPr marL="460375"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800"/>
              </a:spcBef>
              <a:spcAft>
                <a:spcPts val="1000"/>
              </a:spcAft>
              <a:buFont typeface="Arial" panose="020B0604020202020204" pitchFamily="34" charset="0"/>
              <a:buNone/>
              <a:defRPr sz="2400" b="1" kern="120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US" sz="1400" b="1" i="0" u="none" strike="noStrike" kern="1200" cap="none" spc="0" normalizeH="0" baseline="0" noProof="0">
                <a:ln>
                  <a:noFill/>
                </a:ln>
                <a:solidFill>
                  <a:prstClr val="black"/>
                </a:solidFill>
                <a:effectLst/>
                <a:uLnTx/>
                <a:uFillTx/>
                <a:latin typeface="Arial Black"/>
                <a:ea typeface="+mn-ea"/>
                <a:cs typeface="+mn-cs"/>
              </a:rPr>
              <a:t>Key Features/Benefits</a:t>
            </a: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1400" b="1"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Improved Building Performance </a:t>
            </a:r>
            <a:r>
              <a:rPr kumimoji="0" lang="en-US" sz="1400" b="0"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 The software identifies necessary repairs, reducing search and diagnosis time. This allows maintenance teams to address issues more efficiently before they impact energy consumption or occupant comfort	</a:t>
            </a:r>
            <a:br>
              <a:rPr kumimoji="0" lang="en-US" sz="1400" b="0"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br>
            <a:r>
              <a:rPr kumimoji="0" lang="en-US" sz="1400" b="1"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Reduction in Site Visits </a:t>
            </a:r>
            <a:r>
              <a:rPr kumimoji="0" lang="en-US" sz="1400" b="0"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 Remote triage of faults and resolution of site issues minimize the need for technician visits, enhancing planning and reducing field service costs.</a:t>
            </a:r>
            <a:br>
              <a:rPr kumimoji="0" lang="en-US" sz="1400" b="0"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br>
            <a:r>
              <a:rPr kumimoji="0" lang="en-US" sz="1400" b="1"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Operation Centre</a:t>
            </a:r>
            <a:r>
              <a:rPr kumimoji="0" lang="en-US" sz="1400" b="0"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 – Centralized management capabilities enable a single team to oversee numerous sites, thereby decreasing the cost of managing dispersed property portfolios</a:t>
            </a:r>
            <a:br>
              <a:rPr kumimoji="0" lang="en-US" sz="1400" b="0"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br>
            <a:r>
              <a:rPr kumimoji="0" lang="en-US" sz="1400" b="1"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Critical Facility Uptime and Enhanced Occupant Experience </a:t>
            </a:r>
            <a:r>
              <a:rPr kumimoji="0" lang="en-US" sz="1400" b="0"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 Rapid response to occupant requests and system issues through direct resolution or prioritized case handling enhances both occupant comfort and building operations.</a:t>
            </a:r>
            <a:br>
              <a:rPr kumimoji="0" lang="en-US" sz="1400" b="0"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br>
            <a:r>
              <a:rPr kumimoji="0" lang="en-US" sz="1400" b="1"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Improved Employee Productivity </a:t>
            </a:r>
            <a:r>
              <a:rPr kumimoji="0" lang="en-US" sz="1400" b="0"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 A unified, simplified user interface across various subsystems (HVAC, security, fire) combined with a knowledge base and machine-learning support reduces training requirements and task completion time.</a:t>
            </a:r>
            <a:br>
              <a:rPr kumimoji="0" lang="en-US" sz="1400" b="0"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br>
            <a:r>
              <a:rPr kumimoji="0" lang="en-US" sz="1400" b="1"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Early Detection of Asset Maintenance </a:t>
            </a:r>
            <a:r>
              <a:rPr kumimoji="0" lang="en-US" sz="1400" b="0"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 Unified real-time data collection and analysis via sensors facilitate early identification of asset issues, ultimately reducing downtime and lowering costs.</a:t>
            </a:r>
          </a:p>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endParaRPr kumimoji="0" lang="en-US" sz="1400" b="1" i="0" u="none" strike="noStrike" kern="1200" cap="none" spc="0" normalizeH="0" baseline="0" noProof="0">
              <a:ln>
                <a:noFill/>
              </a:ln>
              <a:solidFill>
                <a:prstClr val="black"/>
              </a:solidFill>
              <a:effectLst/>
              <a:uLnTx/>
              <a:uFillTx/>
              <a:latin typeface="Arial Black"/>
              <a:ea typeface="+mn-ea"/>
              <a:cs typeface="+mn-cs"/>
            </a:endParaRPr>
          </a:p>
        </p:txBody>
      </p:sp>
      <p:pic>
        <p:nvPicPr>
          <p:cNvPr id="23" name="Picture 22">
            <a:extLst>
              <a:ext uri="{FF2B5EF4-FFF2-40B4-BE49-F238E27FC236}">
                <a16:creationId xmlns:a16="http://schemas.microsoft.com/office/drawing/2014/main" id="{48B5282E-1BA2-4EA6-B6D2-396E6493C233}"/>
              </a:ext>
            </a:extLst>
          </p:cNvPr>
          <p:cNvPicPr>
            <a:picLocks noChangeAspect="1"/>
          </p:cNvPicPr>
          <p:nvPr/>
        </p:nvPicPr>
        <p:blipFill>
          <a:blip r:embed="rId3"/>
          <a:stretch>
            <a:fillRect/>
          </a:stretch>
        </p:blipFill>
        <p:spPr>
          <a:xfrm>
            <a:off x="6387661" y="818404"/>
            <a:ext cx="5149634" cy="2261863"/>
          </a:xfrm>
          <a:prstGeom prst="rect">
            <a:avLst/>
          </a:prstGeom>
        </p:spPr>
      </p:pic>
      <p:grpSp>
        <p:nvGrpSpPr>
          <p:cNvPr id="24" name="Group 23">
            <a:extLst>
              <a:ext uri="{FF2B5EF4-FFF2-40B4-BE49-F238E27FC236}">
                <a16:creationId xmlns:a16="http://schemas.microsoft.com/office/drawing/2014/main" id="{7E57F7CF-74A8-741E-A501-CBE0E32A3F2A}"/>
              </a:ext>
            </a:extLst>
          </p:cNvPr>
          <p:cNvGrpSpPr/>
          <p:nvPr/>
        </p:nvGrpSpPr>
        <p:grpSpPr>
          <a:xfrm>
            <a:off x="8071646" y="2592119"/>
            <a:ext cx="4026620" cy="1433976"/>
            <a:chOff x="3636788" y="2277981"/>
            <a:chExt cx="4026620" cy="1433976"/>
          </a:xfrm>
        </p:grpSpPr>
        <p:grpSp>
          <p:nvGrpSpPr>
            <p:cNvPr id="17" name="Group 16">
              <a:extLst>
                <a:ext uri="{FF2B5EF4-FFF2-40B4-BE49-F238E27FC236}">
                  <a16:creationId xmlns:a16="http://schemas.microsoft.com/office/drawing/2014/main" id="{128DCE32-627D-44B5-B7B5-FB60C542B86C}"/>
                </a:ext>
              </a:extLst>
            </p:cNvPr>
            <p:cNvGrpSpPr/>
            <p:nvPr/>
          </p:nvGrpSpPr>
          <p:grpSpPr>
            <a:xfrm>
              <a:off x="3636788" y="2277981"/>
              <a:ext cx="4026620" cy="1420582"/>
              <a:chOff x="792336" y="1815544"/>
              <a:chExt cx="4026620" cy="1420582"/>
            </a:xfrm>
          </p:grpSpPr>
          <p:pic>
            <p:nvPicPr>
              <p:cNvPr id="18" name="Picture 17" descr="A picture containing text, screenshot, black, electronics&#10;&#10;Description automatically generated">
                <a:extLst>
                  <a:ext uri="{FF2B5EF4-FFF2-40B4-BE49-F238E27FC236}">
                    <a16:creationId xmlns:a16="http://schemas.microsoft.com/office/drawing/2014/main" id="{BDCC2155-2569-3ADC-3A6C-00AE45FBCD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736" y="1825069"/>
                <a:ext cx="2731220" cy="1290490"/>
              </a:xfrm>
              <a:prstGeom prst="rect">
                <a:avLst/>
              </a:prstGeom>
            </p:spPr>
          </p:pic>
          <p:pic>
            <p:nvPicPr>
              <p:cNvPr id="19" name="Picture 18">
                <a:extLst>
                  <a:ext uri="{FF2B5EF4-FFF2-40B4-BE49-F238E27FC236}">
                    <a16:creationId xmlns:a16="http://schemas.microsoft.com/office/drawing/2014/main" id="{118F4FF8-635C-1407-BBFA-DE381608A157}"/>
                  </a:ext>
                </a:extLst>
              </p:cNvPr>
              <p:cNvPicPr>
                <a:picLocks noChangeAspect="1"/>
              </p:cNvPicPr>
              <p:nvPr/>
            </p:nvPicPr>
            <p:blipFill>
              <a:blip r:embed="rId5"/>
              <a:stretch>
                <a:fillRect/>
              </a:stretch>
            </p:blipFill>
            <p:spPr>
              <a:xfrm>
                <a:off x="792336" y="1815544"/>
                <a:ext cx="1765325" cy="1420582"/>
              </a:xfrm>
              <a:prstGeom prst="rect">
                <a:avLst/>
              </a:prstGeom>
            </p:spPr>
          </p:pic>
        </p:grpSp>
        <p:pic>
          <p:nvPicPr>
            <p:cNvPr id="20" name="Picture 19" descr="Graphical user interface, application&#10;&#10;Description automatically generated">
              <a:extLst>
                <a:ext uri="{FF2B5EF4-FFF2-40B4-BE49-F238E27FC236}">
                  <a16:creationId xmlns:a16="http://schemas.microsoft.com/office/drawing/2014/main" id="{2123E0DA-CBF0-6195-28E5-9BBA1C4250D5}"/>
                </a:ext>
              </a:extLst>
            </p:cNvPr>
            <p:cNvPicPr>
              <a:picLocks noChangeAspect="1"/>
            </p:cNvPicPr>
            <p:nvPr/>
          </p:nvPicPr>
          <p:blipFill>
            <a:blip r:embed="rId6"/>
            <a:stretch>
              <a:fillRect/>
            </a:stretch>
          </p:blipFill>
          <p:spPr>
            <a:xfrm>
              <a:off x="6549130" y="2739348"/>
              <a:ext cx="480025" cy="970815"/>
            </a:xfrm>
            <a:prstGeom prst="rect">
              <a:avLst/>
            </a:prstGeom>
          </p:spPr>
        </p:pic>
        <p:pic>
          <p:nvPicPr>
            <p:cNvPr id="21" name="Picture 20">
              <a:extLst>
                <a:ext uri="{FF2B5EF4-FFF2-40B4-BE49-F238E27FC236}">
                  <a16:creationId xmlns:a16="http://schemas.microsoft.com/office/drawing/2014/main" id="{0C94B323-7915-46A0-FE2A-236048998E4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3235" t="8397" r="16563" b="7553"/>
            <a:stretch/>
          </p:blipFill>
          <p:spPr>
            <a:xfrm>
              <a:off x="6935717" y="3225787"/>
              <a:ext cx="175283" cy="486170"/>
            </a:xfrm>
            <a:prstGeom prst="rect">
              <a:avLst/>
            </a:prstGeom>
          </p:spPr>
        </p:pic>
      </p:grpSp>
      <p:sp>
        <p:nvSpPr>
          <p:cNvPr id="3" name="Rectangle 2">
            <a:extLst>
              <a:ext uri="{FF2B5EF4-FFF2-40B4-BE49-F238E27FC236}">
                <a16:creationId xmlns:a16="http://schemas.microsoft.com/office/drawing/2014/main" id="{3D71FB20-E2BA-2AA3-A9A3-F5CD15E20F58}"/>
              </a:ext>
            </a:extLst>
          </p:cNvPr>
          <p:cNvSpPr/>
          <p:nvPr/>
        </p:nvSpPr>
        <p:spPr>
          <a:xfrm>
            <a:off x="4408171" y="350323"/>
            <a:ext cx="1687829" cy="66213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Include</a:t>
            </a:r>
          </a:p>
        </p:txBody>
      </p:sp>
    </p:spTree>
    <p:extLst>
      <p:ext uri="{BB962C8B-B14F-4D97-AF65-F5344CB8AC3E}">
        <p14:creationId xmlns:p14="http://schemas.microsoft.com/office/powerpoint/2010/main" val="19136035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24155-8ADE-9B15-2FD5-65E605276C9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A373C12-DDAF-CD94-60BD-C0B0AF6A5A91}"/>
              </a:ext>
            </a:extLst>
          </p:cNvPr>
          <p:cNvSpPr>
            <a:spLocks noGrp="1"/>
          </p:cNvSpPr>
          <p:nvPr>
            <p:ph type="sldNum" sz="quarter" idx="4"/>
          </p:nvPr>
        </p:nvSpPr>
        <p:spPr>
          <a:xfrm>
            <a:off x="11673039" y="45719"/>
            <a:ext cx="425227" cy="283771"/>
          </a:xfrm>
          <a:prstGeom prst="rect">
            <a:avLst/>
          </a:prstGeom>
        </p:spPr>
        <p:txBody>
          <a:bodyPr vert="horz" lIns="91440" tIns="45720" rIns="91440" bIns="45720" rtlCol="0" anchor="ctr"/>
          <a:lstStyle>
            <a:defPPr>
              <a:defRPr lang="en-US"/>
            </a:defPPr>
            <a:lvl1pPr marL="0" algn="r" defTabSz="914400" rtl="0" eaLnBrk="1" latinLnBrk="0" hangingPunct="1">
              <a:defRPr sz="1000" b="0" i="0" kern="1200">
                <a:solidFill>
                  <a:schemeClr val="bg2">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66E354-A1E5-D643-A18C-204373C670DA}" type="slidenum">
              <a:rPr kumimoji="0" lang="en-US" sz="1000" b="0" i="0" u="none" strike="noStrike" kern="1200" cap="none" spc="0" normalizeH="0" baseline="0" noProof="0" smtClean="0">
                <a:ln>
                  <a:noFill/>
                </a:ln>
                <a:solidFill>
                  <a:srgbClr val="E8E8E8">
                    <a:lumMod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0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endParaRPr>
          </a:p>
        </p:txBody>
      </p:sp>
      <p:sp>
        <p:nvSpPr>
          <p:cNvPr id="10" name="Title 10">
            <a:extLst>
              <a:ext uri="{FF2B5EF4-FFF2-40B4-BE49-F238E27FC236}">
                <a16:creationId xmlns:a16="http://schemas.microsoft.com/office/drawing/2014/main" id="{9BD1897C-2DEC-28B7-6AA0-06B86722FD04}"/>
              </a:ext>
            </a:extLst>
          </p:cNvPr>
          <p:cNvSpPr txBox="1">
            <a:spLocks/>
          </p:cNvSpPr>
          <p:nvPr/>
        </p:nvSpPr>
        <p:spPr>
          <a:xfrm>
            <a:off x="556361" y="350323"/>
            <a:ext cx="11315849" cy="4191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600" b="0" i="0" u="none" strike="noStrike" kern="1200" cap="all" spc="-150" normalizeH="0" baseline="0" noProof="0" err="1">
                <a:ln>
                  <a:noFill/>
                </a:ln>
                <a:solidFill>
                  <a:prstClr val="black"/>
                </a:solidFill>
                <a:effectLst/>
                <a:uLnTx/>
                <a:uFillTx/>
                <a:latin typeface="Arial Black"/>
                <a:ea typeface="+mj-ea"/>
                <a:cs typeface="+mj-cs"/>
              </a:rPr>
              <a:t>SustainabiLity</a:t>
            </a:r>
            <a:r>
              <a:rPr kumimoji="0" lang="en-US" sz="2600" b="0" i="0" u="none" strike="noStrike" kern="1200" cap="all" spc="-150" normalizeH="0" baseline="0" noProof="0">
                <a:ln>
                  <a:noFill/>
                </a:ln>
                <a:solidFill>
                  <a:prstClr val="black"/>
                </a:solidFill>
                <a:effectLst/>
                <a:uLnTx/>
                <a:uFillTx/>
                <a:latin typeface="Arial Black"/>
                <a:ea typeface="+mj-ea"/>
                <a:cs typeface="+mj-cs"/>
              </a:rPr>
              <a:t> +</a:t>
            </a:r>
          </a:p>
        </p:txBody>
      </p:sp>
      <p:sp>
        <p:nvSpPr>
          <p:cNvPr id="11" name="Content Placeholder 11">
            <a:extLst>
              <a:ext uri="{FF2B5EF4-FFF2-40B4-BE49-F238E27FC236}">
                <a16:creationId xmlns:a16="http://schemas.microsoft.com/office/drawing/2014/main" id="{C8FA07D9-D0C9-7960-AB3C-E3105123F515}"/>
              </a:ext>
            </a:extLst>
          </p:cNvPr>
          <p:cNvSpPr txBox="1">
            <a:spLocks/>
          </p:cNvSpPr>
          <p:nvPr/>
        </p:nvSpPr>
        <p:spPr>
          <a:xfrm>
            <a:off x="556362" y="854837"/>
            <a:ext cx="2219790" cy="272862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600"/>
              </a:spcAft>
              <a:buClr>
                <a:schemeClr val="accent1"/>
              </a:buClr>
              <a:buFont typeface="Honeywell Sans" panose="02010503040101060203" pitchFamily="50" charset="0"/>
              <a:buChar char="•"/>
              <a:defRPr sz="2000" kern="1200">
                <a:solidFill>
                  <a:schemeClr val="tx1"/>
                </a:solidFill>
                <a:latin typeface="+mn-lt"/>
                <a:ea typeface="+mn-ea"/>
                <a:cs typeface="+mn-cs"/>
              </a:defRPr>
            </a:lvl3pPr>
            <a:lvl4pPr marL="460375"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800"/>
              </a:spcBef>
              <a:spcAft>
                <a:spcPts val="1000"/>
              </a:spcAft>
              <a:buFont typeface="Arial" panose="020B0604020202020204" pitchFamily="34" charset="0"/>
              <a:buNone/>
              <a:defRPr sz="2400" b="1" kern="120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7000"/>
              </a:lnSpc>
              <a:spcAft>
                <a:spcPts val="800"/>
              </a:spcAft>
              <a:defRPr/>
            </a:pPr>
            <a:r>
              <a:rPr lang="en-GB" sz="900" b="0" kern="100">
                <a:solidFill>
                  <a:prstClr val="black"/>
                </a:solidFill>
                <a:latin typeface="Arial" panose="020B0604020202020204" pitchFamily="34" charset="0"/>
                <a:cs typeface="Arial" panose="020B0604020202020204" pitchFamily="34" charset="0"/>
              </a:rPr>
              <a:t>Honeywell</a:t>
            </a:r>
            <a:r>
              <a:rPr lang="en-US" sz="900" b="0" kern="100">
                <a:solidFill>
                  <a:prstClr val="black"/>
                </a:solidFill>
                <a:latin typeface="Arial" panose="020B0604020202020204" pitchFamily="34" charset="0"/>
                <a:cs typeface="Arial" panose="020B0604020202020204" pitchFamily="34" charset="0"/>
              </a:rPr>
              <a:t> Forge Sustainability + for Buildings is a scalable building controls platform with a suite of applications designed for organizations and entities that need to meet their sustainability goals – reducing energy use and carbon impact. It can help simplify reporting and provide an operating system for the building to help achieve energy reduction targets while adhering to guidelines and regulations.</a:t>
            </a:r>
          </a:p>
          <a:p>
            <a:pPr algn="just">
              <a:lnSpc>
                <a:spcPct val="107000"/>
              </a:lnSpc>
              <a:spcAft>
                <a:spcPts val="800"/>
              </a:spcAft>
              <a:defRPr/>
            </a:pPr>
            <a:r>
              <a:rPr lang="en-US" sz="900" b="0" kern="100">
                <a:solidFill>
                  <a:prstClr val="black"/>
                </a:solidFill>
                <a:latin typeface="Arial" panose="020B0604020202020204" pitchFamily="34" charset="0"/>
                <a:cs typeface="Arial" panose="020B0604020202020204" pitchFamily="34" charset="0"/>
              </a:rPr>
              <a:t>Carbon and Energy is designed to monitor, control and optimize energy use and carbon footprint. It digitizes the energy consumption data from all utilities and energy meters to capture portfolio’s scope 1 &amp; 2 carbon emissions and </a:t>
            </a:r>
            <a:r>
              <a:rPr kumimoji="0" lang="en-US" sz="900" b="0" i="0" u="none" strike="noStrike" kern="0" cap="none" spc="0" normalizeH="0" baseline="0" noProof="0">
                <a:ln>
                  <a:noFill/>
                </a:ln>
                <a:solidFill>
                  <a:prstClr val="black"/>
                </a:solidFill>
                <a:effectLst/>
                <a:uLnTx/>
                <a:uFillTx/>
                <a:latin typeface="Arial"/>
                <a:ea typeface="+mn-lt"/>
                <a:cs typeface="Arial"/>
              </a:rPr>
              <a:t>improves energy efficiency through autonomous energy conservation measure and dynamic load management </a:t>
            </a:r>
            <a:endParaRPr lang="en-US" sz="900" b="0" kern="100">
              <a:solidFill>
                <a:prstClr val="black"/>
              </a:solidFill>
              <a:latin typeface="Arial" panose="020B0604020202020204" pitchFamily="34" charset="0"/>
              <a:cs typeface="Arial" panose="020B0604020202020204" pitchFamily="34" charset="0"/>
            </a:endParaRPr>
          </a:p>
          <a:p>
            <a:pPr algn="just">
              <a:lnSpc>
                <a:spcPct val="107000"/>
              </a:lnSpc>
              <a:spcAft>
                <a:spcPts val="800"/>
              </a:spcAft>
              <a:defRPr/>
            </a:pPr>
            <a:endParaRPr lang="en-US" sz="900" b="0" kern="100">
              <a:solidFill>
                <a:prstClr val="black"/>
              </a:solidFill>
              <a:latin typeface="Arial" panose="020B0604020202020204" pitchFamily="34" charset="0"/>
              <a:cs typeface="Arial" panose="020B0604020202020204" pitchFamily="34" charset="0"/>
            </a:endParaRPr>
          </a:p>
        </p:txBody>
      </p:sp>
      <p:sp>
        <p:nvSpPr>
          <p:cNvPr id="12" name="Content Placeholder 11">
            <a:extLst>
              <a:ext uri="{FF2B5EF4-FFF2-40B4-BE49-F238E27FC236}">
                <a16:creationId xmlns:a16="http://schemas.microsoft.com/office/drawing/2014/main" id="{17FE2546-45FC-7EDE-C621-0D3F5A8205B6}"/>
              </a:ext>
            </a:extLst>
          </p:cNvPr>
          <p:cNvSpPr txBox="1">
            <a:spLocks/>
          </p:cNvSpPr>
          <p:nvPr/>
        </p:nvSpPr>
        <p:spPr>
          <a:xfrm>
            <a:off x="8238411" y="823034"/>
            <a:ext cx="3545422" cy="3221964"/>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600"/>
              </a:spcAft>
              <a:buClr>
                <a:schemeClr val="accent1"/>
              </a:buClr>
              <a:buFont typeface="Honeywell Sans" panose="02010503040101060203" pitchFamily="50" charset="0"/>
              <a:buChar char="•"/>
              <a:defRPr sz="2000" kern="1200">
                <a:solidFill>
                  <a:schemeClr val="tx1"/>
                </a:solidFill>
                <a:latin typeface="+mn-lt"/>
                <a:ea typeface="+mn-ea"/>
                <a:cs typeface="+mn-cs"/>
              </a:defRPr>
            </a:lvl3pPr>
            <a:lvl4pPr marL="460375"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800"/>
              </a:spcBef>
              <a:spcAft>
                <a:spcPts val="1000"/>
              </a:spcAft>
              <a:buFont typeface="Arial" panose="020B0604020202020204" pitchFamily="34" charset="0"/>
              <a:buNone/>
              <a:defRPr sz="2400" b="1" kern="120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US" sz="1400" b="1" i="0" u="none" strike="noStrike" kern="1200" cap="none" spc="0" normalizeH="0" baseline="0" noProof="0">
                <a:ln>
                  <a:noFill/>
                </a:ln>
                <a:solidFill>
                  <a:prstClr val="black"/>
                </a:solidFill>
                <a:effectLst/>
                <a:uLnTx/>
                <a:uFillTx/>
                <a:latin typeface="Arial Black"/>
                <a:ea typeface="+mn-ea"/>
                <a:cs typeface="+mn-cs"/>
              </a:rPr>
              <a:t>Key Features/Benefits</a:t>
            </a:r>
          </a:p>
          <a:p>
            <a:pPr algn="l"/>
            <a:r>
              <a:rPr lang="en-US" sz="800" kern="100">
                <a:solidFill>
                  <a:prstClr val="black"/>
                </a:solidFill>
                <a:latin typeface="Aptos" panose="020B0004020202020204" pitchFamily="34" charset="0"/>
                <a:cs typeface="Times New Roman" panose="02020603050405020304" pitchFamily="18" charset="0"/>
              </a:rPr>
              <a:t>Live Monitoring</a:t>
            </a:r>
            <a:r>
              <a:rPr lang="en-US" sz="800" b="0" kern="100">
                <a:solidFill>
                  <a:prstClr val="black"/>
                </a:solidFill>
                <a:latin typeface="Aptos" panose="020B0004020202020204" pitchFamily="34" charset="0"/>
                <a:cs typeface="Times New Roman" panose="02020603050405020304" pitchFamily="18" charset="0"/>
              </a:rPr>
              <a:t>: Monitoring live meter data for CO2 emissions, energy, and utilities allows for real-time tracking and management, leading to more informed decision-making and better environmental performance.</a:t>
            </a:r>
          </a:p>
          <a:p>
            <a:pPr algn="l"/>
            <a:r>
              <a:rPr lang="en-US" sz="800" kern="100">
                <a:solidFill>
                  <a:prstClr val="black"/>
                </a:solidFill>
                <a:latin typeface="Aptos" panose="020B0004020202020204" pitchFamily="34" charset="0"/>
                <a:cs typeface="Times New Roman" panose="02020603050405020304" pitchFamily="18" charset="0"/>
              </a:rPr>
              <a:t>Enhanced Monitoring and Control</a:t>
            </a:r>
            <a:r>
              <a:rPr lang="en-US" sz="800" b="0" kern="100">
                <a:solidFill>
                  <a:prstClr val="black"/>
                </a:solidFill>
                <a:latin typeface="Aptos" panose="020B0004020202020204" pitchFamily="34" charset="0"/>
                <a:cs typeface="Times New Roman" panose="02020603050405020304" pitchFamily="18" charset="0"/>
              </a:rPr>
              <a:t>: By managing alarms and alerts, and monitoring various points, building operators can maintain better control over building operations, ensuring systems run efficiently and issues are addressed promptly.</a:t>
            </a:r>
          </a:p>
          <a:p>
            <a:pPr algn="l"/>
            <a:r>
              <a:rPr lang="en-US" sz="800" kern="100">
                <a:solidFill>
                  <a:prstClr val="black"/>
                </a:solidFill>
                <a:latin typeface="Aptos" panose="020B0004020202020204" pitchFamily="34" charset="0"/>
                <a:cs typeface="Times New Roman" panose="02020603050405020304" pitchFamily="18" charset="0"/>
              </a:rPr>
              <a:t>Indoor Air Quality (IAQ) Tracking</a:t>
            </a:r>
            <a:r>
              <a:rPr lang="en-US" sz="800" b="0" kern="100">
                <a:solidFill>
                  <a:prstClr val="black"/>
                </a:solidFill>
                <a:latin typeface="Aptos" panose="020B0004020202020204" pitchFamily="34" charset="0"/>
                <a:cs typeface="Times New Roman" panose="02020603050405020304" pitchFamily="18" charset="0"/>
              </a:rPr>
              <a:t>: Tracking multiple indoor air quality measures and providing a KPI dashboard helps building operators and occupants understand and maintain good IAQ, contributing to a healthier indoor environment.</a:t>
            </a:r>
          </a:p>
          <a:p>
            <a:pPr algn="l"/>
            <a:r>
              <a:rPr lang="en-US" sz="800" kern="100">
                <a:solidFill>
                  <a:prstClr val="black"/>
                </a:solidFill>
                <a:latin typeface="Aptos" panose="020B0004020202020204" pitchFamily="34" charset="0"/>
                <a:cs typeface="Times New Roman" panose="02020603050405020304" pitchFamily="18" charset="0"/>
              </a:rPr>
              <a:t>Non-Intrusive Load Management</a:t>
            </a:r>
            <a:r>
              <a:rPr lang="en-US" sz="800" b="0" kern="100">
                <a:solidFill>
                  <a:prstClr val="black"/>
                </a:solidFill>
                <a:latin typeface="Aptos" panose="020B0004020202020204" pitchFamily="34" charset="0"/>
                <a:cs typeface="Times New Roman" panose="02020603050405020304" pitchFamily="18" charset="0"/>
              </a:rPr>
              <a:t>: Breaking down energy consumption to the equipment level allows for more precise control and optimization, leading to reduced energy waste and lower operational costs.</a:t>
            </a:r>
          </a:p>
          <a:p>
            <a:pPr algn="l"/>
            <a:br>
              <a:rPr lang="en-US" sz="800" kern="100">
                <a:solidFill>
                  <a:prstClr val="black"/>
                </a:solidFill>
                <a:latin typeface="Aptos" panose="020B0004020202020204" pitchFamily="34" charset="0"/>
                <a:cs typeface="Times New Roman" panose="02020603050405020304" pitchFamily="18" charset="0"/>
              </a:rPr>
            </a:br>
            <a:r>
              <a:rPr lang="en-US" sz="800" kern="100">
                <a:solidFill>
                  <a:prstClr val="black"/>
                </a:solidFill>
                <a:latin typeface="Aptos" panose="020B0004020202020204" pitchFamily="34" charset="0"/>
                <a:cs typeface="Times New Roman" panose="02020603050405020304" pitchFamily="18" charset="0"/>
              </a:rPr>
              <a:t>Optimized Energy-Intensive Assets</a:t>
            </a:r>
            <a:r>
              <a:rPr lang="en-US" sz="800" b="0" kern="100">
                <a:solidFill>
                  <a:prstClr val="black"/>
                </a:solidFill>
                <a:latin typeface="Aptos" panose="020B0004020202020204" pitchFamily="34" charset="0"/>
                <a:cs typeface="Times New Roman" panose="02020603050405020304" pitchFamily="18" charset="0"/>
              </a:rPr>
              <a:t>: Systems like chillers, boilers, fans, water source heat pumps, air-handling units, condensers, plug loads operate more efficiently, reducing overall energy consumption.</a:t>
            </a:r>
          </a:p>
          <a:p>
            <a:pPr algn="l"/>
            <a:r>
              <a:rPr lang="en-US" sz="800" kern="100">
                <a:solidFill>
                  <a:prstClr val="black"/>
                </a:solidFill>
                <a:latin typeface="Aptos" panose="020B0004020202020204" pitchFamily="34" charset="0"/>
                <a:cs typeface="Times New Roman" panose="02020603050405020304" pitchFamily="18" charset="0"/>
              </a:rPr>
              <a:t>Reduced Manual Intervention</a:t>
            </a:r>
            <a:r>
              <a:rPr lang="en-US" sz="800" b="0" kern="100">
                <a:solidFill>
                  <a:prstClr val="black"/>
                </a:solidFill>
                <a:latin typeface="Aptos" panose="020B0004020202020204" pitchFamily="34" charset="0"/>
                <a:cs typeface="Times New Roman" panose="02020603050405020304" pitchFamily="18" charset="0"/>
              </a:rPr>
              <a:t>: Automation and smart controls minimize the need for manual adjustments, leading to more consistent and efficient operation.</a:t>
            </a:r>
          </a:p>
        </p:txBody>
      </p:sp>
      <p:graphicFrame>
        <p:nvGraphicFramePr>
          <p:cNvPr id="13" name="Table 12">
            <a:extLst>
              <a:ext uri="{FF2B5EF4-FFF2-40B4-BE49-F238E27FC236}">
                <a16:creationId xmlns:a16="http://schemas.microsoft.com/office/drawing/2014/main" id="{1BD4F51E-7CBE-5750-0601-E131B4827F91}"/>
              </a:ext>
            </a:extLst>
          </p:cNvPr>
          <p:cNvGraphicFramePr>
            <a:graphicFrameLocks noGrp="1"/>
          </p:cNvGraphicFramePr>
          <p:nvPr>
            <p:extLst>
              <p:ext uri="{D42A27DB-BD31-4B8C-83A1-F6EECF244321}">
                <p14:modId xmlns:p14="http://schemas.microsoft.com/office/powerpoint/2010/main" val="2746816663"/>
              </p:ext>
            </p:extLst>
          </p:nvPr>
        </p:nvGraphicFramePr>
        <p:xfrm>
          <a:off x="556360" y="4349577"/>
          <a:ext cx="5747919" cy="2335578"/>
        </p:xfrm>
        <a:graphic>
          <a:graphicData uri="http://schemas.openxmlformats.org/drawingml/2006/table">
            <a:tbl>
              <a:tblPr firstRow="1" firstCol="1" bandRow="1"/>
              <a:tblGrid>
                <a:gridCol w="1427143">
                  <a:extLst>
                    <a:ext uri="{9D8B030D-6E8A-4147-A177-3AD203B41FA5}">
                      <a16:colId xmlns:a16="http://schemas.microsoft.com/office/drawing/2014/main" val="2307218429"/>
                    </a:ext>
                  </a:extLst>
                </a:gridCol>
                <a:gridCol w="4320776">
                  <a:extLst>
                    <a:ext uri="{9D8B030D-6E8A-4147-A177-3AD203B41FA5}">
                      <a16:colId xmlns:a16="http://schemas.microsoft.com/office/drawing/2014/main" val="1884378277"/>
                    </a:ext>
                  </a:extLst>
                </a:gridCol>
              </a:tblGrid>
              <a:tr h="20889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lgn="l">
                        <a:lnSpc>
                          <a:spcPts val="1300"/>
                        </a:lnSpc>
                        <a:spcBef>
                          <a:spcPts val="0"/>
                        </a:spcBef>
                        <a:spcAft>
                          <a:spcPts val="0"/>
                        </a:spcAft>
                      </a:pPr>
                      <a:r>
                        <a:rPr lang="en-US" sz="900" spc="50">
                          <a:effectLst/>
                          <a:latin typeface="Arial" panose="020B0604020202020204" pitchFamily="34" charset="0"/>
                          <a:cs typeface="Arial" panose="020B0604020202020204" pitchFamily="34" charset="0"/>
                        </a:rPr>
                        <a:t>PERSONA</a:t>
                      </a:r>
                      <a:endParaRPr lang="en-US" sz="1100">
                        <a:effectLst/>
                        <a:latin typeface="Arial" panose="020B0604020202020204" pitchFamily="34" charset="0"/>
                        <a:ea typeface="PMingLiU" panose="02020500000000000000" pitchFamily="18" charset="-120"/>
                        <a:cs typeface="Arial" panose="020B060402020202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04040"/>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lgn="l">
                        <a:lnSpc>
                          <a:spcPts val="1300"/>
                        </a:lnSpc>
                        <a:spcBef>
                          <a:spcPts val="0"/>
                        </a:spcBef>
                        <a:spcAft>
                          <a:spcPts val="0"/>
                        </a:spcAft>
                      </a:pPr>
                      <a:r>
                        <a:rPr lang="en-US" sz="900" spc="50">
                          <a:effectLst/>
                          <a:latin typeface="Arial" panose="020B0604020202020204" pitchFamily="34" charset="0"/>
                          <a:cs typeface="Arial" panose="020B0604020202020204" pitchFamily="34" charset="0"/>
                        </a:rPr>
                        <a:t>MOTIVATIONS </a:t>
                      </a:r>
                      <a:endParaRPr lang="en-US" sz="1100">
                        <a:effectLst/>
                        <a:latin typeface="Arial" panose="020B0604020202020204" pitchFamily="34" charset="0"/>
                        <a:ea typeface="PMingLiU" panose="02020500000000000000" pitchFamily="18" charset="-120"/>
                        <a:cs typeface="Arial" panose="020B0604020202020204" pitchFamily="34" charset="0"/>
                      </a:endParaRPr>
                    </a:p>
                  </a:txBody>
                  <a:tcPr marL="68580" marR="68580"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04040"/>
                    </a:solidFill>
                  </a:tcPr>
                </a:tc>
                <a:extLst>
                  <a:ext uri="{0D108BD9-81ED-4DB2-BD59-A6C34878D82A}">
                    <a16:rowId xmlns:a16="http://schemas.microsoft.com/office/drawing/2014/main" val="294010732"/>
                  </a:ext>
                </a:extLst>
              </a:tr>
              <a:tr h="421913">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lgn="l" defTabSz="914400" rtl="0" eaLnBrk="1" latinLnBrk="0" hangingPunct="1">
                        <a:lnSpc>
                          <a:spcPts val="1300"/>
                        </a:lnSpc>
                        <a:spcBef>
                          <a:spcPts val="0"/>
                        </a:spcBef>
                        <a:spcAft>
                          <a:spcPts val="0"/>
                        </a:spcAft>
                      </a:pPr>
                      <a:r>
                        <a:rPr lang="en-US" sz="900" b="1" kern="100">
                          <a:solidFill>
                            <a:schemeClr val="tx1"/>
                          </a:solidFill>
                          <a:effectLst/>
                          <a:latin typeface="Arial" panose="020B0604020202020204" pitchFamily="34" charset="0"/>
                          <a:ea typeface="+mn-ea"/>
                          <a:cs typeface="Arial" panose="020B0604020202020204" pitchFamily="34" charset="0"/>
                        </a:rPr>
                        <a:t>Chief Sustainability Officer</a:t>
                      </a: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17475" marR="0" lvl="0" indent="-117475" algn="l" defTabSz="914400" rtl="0" eaLnBrk="1" fontAlgn="auto" latinLnBrk="0" hangingPunct="1">
                        <a:lnSpc>
                          <a:spcPts val="13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prstClr val="black"/>
                          </a:solidFill>
                          <a:effectLst/>
                          <a:uLnTx/>
                          <a:uFillTx/>
                          <a:latin typeface="Arial"/>
                          <a:ea typeface="+mn-ea"/>
                          <a:cs typeface="+mn-cs"/>
                        </a:rPr>
                        <a:t>Manage organizational ESG commitments &amp; concerned about ability to show progress against commitment</a:t>
                      </a:r>
                    </a:p>
                    <a:p>
                      <a:pPr marL="117475" marR="0" lvl="0" indent="-117475" algn="l" defTabSz="914400" rtl="0" eaLnBrk="1" fontAlgn="auto" latinLnBrk="0" hangingPunct="1">
                        <a:lnSpc>
                          <a:spcPts val="13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Measure achieve, and report key ESG KPIs across the portfolio, such as GHG production</a:t>
                      </a:r>
                    </a:p>
                    <a:p>
                      <a:pPr marL="117475" marR="0" lvl="0" indent="-117475" algn="l" defTabSz="914400" rtl="0" eaLnBrk="1" fontAlgn="auto" latinLnBrk="0" hangingPunct="1">
                        <a:lnSpc>
                          <a:spcPts val="13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txBody>
                  <a:tcPr marL="68580" marR="68580" marT="0" marB="0">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986529986"/>
                  </a:ext>
                </a:extLst>
              </a:tr>
              <a:tr h="275839">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lgn="l" defTabSz="914400" rtl="0" eaLnBrk="1" latinLnBrk="0" hangingPunct="1">
                        <a:lnSpc>
                          <a:spcPts val="1300"/>
                        </a:lnSpc>
                        <a:spcBef>
                          <a:spcPts val="0"/>
                        </a:spcBef>
                        <a:spcAft>
                          <a:spcPts val="0"/>
                        </a:spcAft>
                      </a:pPr>
                      <a:r>
                        <a:rPr lang="en-US" sz="900" b="1" kern="100">
                          <a:solidFill>
                            <a:schemeClr val="tx1"/>
                          </a:solidFill>
                          <a:effectLst/>
                          <a:latin typeface="Arial" panose="020B0604020202020204" pitchFamily="34" charset="0"/>
                          <a:ea typeface="+mn-ea"/>
                          <a:cs typeface="Arial" panose="020B0604020202020204" pitchFamily="34" charset="0"/>
                        </a:rPr>
                        <a:t>Portfolio Manager</a:t>
                      </a: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17475" marR="0" indent="-117475" algn="l" defTabSz="914400" rtl="0" eaLnBrk="1" latinLnBrk="0" hangingPunct="1">
                        <a:lnSpc>
                          <a:spcPts val="1300"/>
                        </a:lnSpc>
                        <a:spcBef>
                          <a:spcPts val="0"/>
                        </a:spcBef>
                        <a:spcAft>
                          <a:spcPts val="0"/>
                        </a:spcAft>
                        <a:buFont typeface="Arial" panose="020B0604020202020204" pitchFamily="34" charset="0"/>
                        <a:buChar char="•"/>
                      </a:pPr>
                      <a:r>
                        <a:rPr lang="en-US" sz="800" b="0" kern="100">
                          <a:solidFill>
                            <a:schemeClr val="tx1"/>
                          </a:solidFill>
                          <a:effectLst/>
                          <a:latin typeface="Arial" panose="020B0604020202020204" pitchFamily="34" charset="0"/>
                          <a:ea typeface="+mn-ea"/>
                          <a:cs typeface="Arial" panose="020B0604020202020204" pitchFamily="34" charset="0"/>
                        </a:rPr>
                        <a:t>Manage organizational building portfolio in a way that enables sustainability goals &amp; efficient operations</a:t>
                      </a:r>
                    </a:p>
                    <a:p>
                      <a:pPr marL="117475" marR="0" lvl="0" indent="-117475" algn="l" defTabSz="914400" rtl="0" eaLnBrk="1" fontAlgn="auto" latinLnBrk="0" hangingPunct="1">
                        <a:lnSpc>
                          <a:spcPts val="13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Every site has a different BMS, and the systems are often not up to date</a:t>
                      </a:r>
                    </a:p>
                    <a:p>
                      <a:pPr marL="117475" marR="0" lvl="0" indent="-117475" algn="l" defTabSz="914400" rtl="0" eaLnBrk="1" fontAlgn="auto" latinLnBrk="0" hangingPunct="1">
                        <a:lnSpc>
                          <a:spcPts val="13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txBody>
                  <a:tcPr marL="68580" marR="68580"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5994407"/>
                  </a:ext>
                </a:extLst>
              </a:tr>
              <a:tr h="365071">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lgn="l" defTabSz="914400" rtl="0" eaLnBrk="1" latinLnBrk="0" hangingPunct="1">
                        <a:lnSpc>
                          <a:spcPts val="1300"/>
                        </a:lnSpc>
                        <a:spcBef>
                          <a:spcPts val="0"/>
                        </a:spcBef>
                        <a:spcAft>
                          <a:spcPts val="0"/>
                        </a:spcAft>
                      </a:pPr>
                      <a:r>
                        <a:rPr lang="en-US" sz="900" b="1" kern="100">
                          <a:solidFill>
                            <a:schemeClr val="tx1"/>
                          </a:solidFill>
                          <a:effectLst/>
                          <a:latin typeface="Arial" panose="020B0604020202020204" pitchFamily="34" charset="0"/>
                          <a:ea typeface="+mn-ea"/>
                          <a:cs typeface="Arial" panose="020B0604020202020204" pitchFamily="34" charset="0"/>
                        </a:rPr>
                        <a:t>Energy Manager</a:t>
                      </a:r>
                    </a:p>
                  </a:txBody>
                  <a:tcPr marL="68580" marR="6858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17475" marR="0" indent="-117475" algn="l" defTabSz="914400" rtl="0" eaLnBrk="1" latinLnBrk="0" hangingPunct="1">
                        <a:lnSpc>
                          <a:spcPts val="1300"/>
                        </a:lnSpc>
                        <a:spcBef>
                          <a:spcPts val="0"/>
                        </a:spcBef>
                        <a:spcAft>
                          <a:spcPts val="0"/>
                        </a:spcAft>
                        <a:buFont typeface="Arial" panose="020B0604020202020204" pitchFamily="34" charset="0"/>
                        <a:buChar char="•"/>
                      </a:pPr>
                      <a:r>
                        <a:rPr lang="en-US" sz="800" b="0" kern="100">
                          <a:solidFill>
                            <a:schemeClr val="tx1"/>
                          </a:solidFill>
                          <a:effectLst/>
                          <a:latin typeface="Arial" panose="020B0604020202020204" pitchFamily="34" charset="0"/>
                          <a:ea typeface="+mn-ea"/>
                          <a:cs typeface="Arial" panose="020B0604020202020204" pitchFamily="34" charset="0"/>
                        </a:rPr>
                        <a:t>Manage efficient operations while meeting utility spend goals</a:t>
                      </a:r>
                    </a:p>
                    <a:p>
                      <a:pPr marL="117475" marR="0" lvl="0" indent="-117475" algn="l" defTabSz="914400" rtl="0" eaLnBrk="1" fontAlgn="auto" latinLnBrk="0" hangingPunct="1">
                        <a:lnSpc>
                          <a:spcPts val="13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Mitigate the impact of rising utility rates</a:t>
                      </a:r>
                    </a:p>
                    <a:p>
                      <a:pPr marL="117475" marR="0" indent="-117475" algn="l" defTabSz="914400" rtl="0" eaLnBrk="1" latinLnBrk="0" hangingPunct="1">
                        <a:lnSpc>
                          <a:spcPts val="1300"/>
                        </a:lnSpc>
                        <a:spcBef>
                          <a:spcPts val="0"/>
                        </a:spcBef>
                        <a:spcAft>
                          <a:spcPts val="0"/>
                        </a:spcAft>
                        <a:buFont typeface="Arial" panose="020B0604020202020204" pitchFamily="34" charset="0"/>
                        <a:buChar char="•"/>
                      </a:pPr>
                      <a:endParaRPr lang="en-US" sz="800" b="0" kern="100">
                        <a:solidFill>
                          <a:schemeClr val="tx1"/>
                        </a:solidFill>
                        <a:effectLst/>
                        <a:latin typeface="Arial" panose="020B0604020202020204" pitchFamily="34" charset="0"/>
                        <a:ea typeface="+mn-ea"/>
                        <a:cs typeface="Arial" panose="020B0604020202020204" pitchFamily="34" charset="0"/>
                      </a:endParaRPr>
                    </a:p>
                  </a:txBody>
                  <a:tcPr marL="68580" marR="68580"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971163112"/>
                  </a:ext>
                </a:extLst>
              </a:tr>
              <a:tr h="365071">
                <a:tc>
                  <a:txBody>
                    <a:bodyPr/>
                    <a:lstStyle/>
                    <a:p>
                      <a:pPr marL="0" marR="0" algn="l" defTabSz="914400" rtl="0" eaLnBrk="1" latinLnBrk="0" hangingPunct="1">
                        <a:lnSpc>
                          <a:spcPts val="1300"/>
                        </a:lnSpc>
                        <a:spcBef>
                          <a:spcPts val="0"/>
                        </a:spcBef>
                        <a:spcAft>
                          <a:spcPts val="0"/>
                        </a:spcAft>
                      </a:pPr>
                      <a:r>
                        <a:rPr lang="en-US" sz="900" b="1" kern="100">
                          <a:solidFill>
                            <a:schemeClr val="tx1"/>
                          </a:solidFill>
                          <a:effectLst/>
                          <a:latin typeface="Arial" panose="020B0604020202020204" pitchFamily="34" charset="0"/>
                          <a:ea typeface="+mn-ea"/>
                          <a:cs typeface="Arial" panose="020B0604020202020204" pitchFamily="34" charset="0"/>
                        </a:rPr>
                        <a:t>Facility Manager</a:t>
                      </a:r>
                    </a:p>
                  </a:txBody>
                  <a:tcPr marL="68580" marR="6858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p>
                      <a:pPr marL="117475" marR="0" lvl="0" indent="-117475" algn="l" defTabSz="914400" rtl="0" eaLnBrk="1" fontAlgn="auto" latinLnBrk="0" hangingPunct="1">
                        <a:lnSpc>
                          <a:spcPts val="13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prstClr val="black"/>
                          </a:solidFill>
                          <a:effectLst/>
                          <a:uLnTx/>
                          <a:uFillTx/>
                          <a:latin typeface="Arial"/>
                          <a:ea typeface="+mn-ea"/>
                          <a:cs typeface="+mn-cs"/>
                        </a:rPr>
                        <a:t>Ensure facilities operate reliably and efficiently </a:t>
                      </a:r>
                    </a:p>
                    <a:p>
                      <a:pPr marL="117475" marR="0" lvl="0" indent="-117475" algn="l" defTabSz="914400" rtl="0" eaLnBrk="1" fontAlgn="auto" latinLnBrk="0" hangingPunct="1">
                        <a:lnSpc>
                          <a:spcPts val="13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Drive opportunities to increase operational savings while maintaining comfort</a:t>
                      </a:r>
                    </a:p>
                  </a:txBody>
                  <a:tcPr marL="68580" marR="68580"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764691720"/>
                  </a:ext>
                </a:extLst>
              </a:tr>
            </a:tbl>
          </a:graphicData>
        </a:graphic>
      </p:graphicFrame>
      <p:sp>
        <p:nvSpPr>
          <p:cNvPr id="14" name="Content Placeholder 11">
            <a:extLst>
              <a:ext uri="{FF2B5EF4-FFF2-40B4-BE49-F238E27FC236}">
                <a16:creationId xmlns:a16="http://schemas.microsoft.com/office/drawing/2014/main" id="{BAE615BB-3450-0857-2D31-92AB07D339C6}"/>
              </a:ext>
            </a:extLst>
          </p:cNvPr>
          <p:cNvSpPr txBox="1">
            <a:spLocks/>
          </p:cNvSpPr>
          <p:nvPr/>
        </p:nvSpPr>
        <p:spPr>
          <a:xfrm>
            <a:off x="575822" y="4044997"/>
            <a:ext cx="5093737" cy="267511"/>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600"/>
              </a:spcAft>
              <a:buClr>
                <a:schemeClr val="accent1"/>
              </a:buClr>
              <a:buFont typeface="Honeywell Sans" panose="02010503040101060203" pitchFamily="50" charset="0"/>
              <a:buChar char="•"/>
              <a:defRPr sz="2000" kern="1200">
                <a:solidFill>
                  <a:schemeClr val="tx1"/>
                </a:solidFill>
                <a:latin typeface="+mn-lt"/>
                <a:ea typeface="+mn-ea"/>
                <a:cs typeface="+mn-cs"/>
              </a:defRPr>
            </a:lvl3pPr>
            <a:lvl4pPr marL="460375"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800"/>
              </a:spcBef>
              <a:spcAft>
                <a:spcPts val="1000"/>
              </a:spcAft>
              <a:buFont typeface="Arial" panose="020B0604020202020204" pitchFamily="34" charset="0"/>
              <a:buNone/>
              <a:defRPr sz="2400" b="1" kern="120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US" sz="1600" b="1" i="0" u="none" strike="noStrike" kern="1200" cap="none" spc="0" normalizeH="0" baseline="0" noProof="0">
                <a:ln>
                  <a:noFill/>
                </a:ln>
                <a:solidFill>
                  <a:prstClr val="black"/>
                </a:solidFill>
                <a:effectLst/>
                <a:uLnTx/>
                <a:uFillTx/>
                <a:latin typeface="Arial Black"/>
                <a:ea typeface="+mn-ea"/>
                <a:cs typeface="+mn-cs"/>
              </a:rPr>
              <a:t>Personas</a:t>
            </a:r>
          </a:p>
        </p:txBody>
      </p:sp>
      <p:sp>
        <p:nvSpPr>
          <p:cNvPr id="16" name="Content Placeholder 11">
            <a:extLst>
              <a:ext uri="{FF2B5EF4-FFF2-40B4-BE49-F238E27FC236}">
                <a16:creationId xmlns:a16="http://schemas.microsoft.com/office/drawing/2014/main" id="{10C82763-F93C-B127-E4DF-3E142E7DD826}"/>
              </a:ext>
            </a:extLst>
          </p:cNvPr>
          <p:cNvSpPr txBox="1">
            <a:spLocks/>
          </p:cNvSpPr>
          <p:nvPr/>
        </p:nvSpPr>
        <p:spPr>
          <a:xfrm>
            <a:off x="6751709" y="4349577"/>
            <a:ext cx="5288530" cy="236831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600"/>
              </a:spcAft>
              <a:buClr>
                <a:schemeClr val="accent1"/>
              </a:buClr>
              <a:buFont typeface="Honeywell Sans" panose="02010503040101060203" pitchFamily="50" charset="0"/>
              <a:buChar char="•"/>
              <a:defRPr sz="2000" kern="1200">
                <a:solidFill>
                  <a:schemeClr val="tx1"/>
                </a:solidFill>
                <a:latin typeface="+mn-lt"/>
                <a:ea typeface="+mn-ea"/>
                <a:cs typeface="+mn-cs"/>
              </a:defRPr>
            </a:lvl3pPr>
            <a:lvl4pPr marL="460375"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800"/>
              </a:spcBef>
              <a:spcAft>
                <a:spcPts val="1000"/>
              </a:spcAft>
              <a:buFont typeface="Arial" panose="020B0604020202020204" pitchFamily="34" charset="0"/>
              <a:buNone/>
              <a:defRPr sz="2400" b="1" kern="120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US" sz="1600" b="1" i="0" u="none" strike="noStrike" kern="1200" cap="none" spc="0" normalizeH="0" baseline="0" noProof="0">
                <a:ln>
                  <a:noFill/>
                </a:ln>
                <a:solidFill>
                  <a:prstClr val="black"/>
                </a:solidFill>
                <a:effectLst/>
                <a:uLnTx/>
                <a:uFillTx/>
                <a:latin typeface="Arial Black"/>
                <a:ea typeface="+mn-ea"/>
                <a:cs typeface="+mn-cs"/>
              </a:rPr>
              <a:t>FAQ</a:t>
            </a: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900" b="0"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Q: Does CEM Monitor needs a BMS system?		</a:t>
            </a:r>
            <a:br>
              <a:rPr kumimoji="0" lang="en-US" sz="900" b="0"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br>
            <a:r>
              <a:rPr kumimoji="0" lang="en-US" sz="900" b="0"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A: No, CEM Monitor package does n</a:t>
            </a:r>
            <a:r>
              <a:rPr lang="en-US" sz="900" b="0" kern="100" err="1">
                <a:solidFill>
                  <a:prstClr val="black"/>
                </a:solidFill>
                <a:latin typeface="Arial" panose="020B0604020202020204" pitchFamily="34" charset="0"/>
                <a:ea typeface="Aptos" panose="020B0004020202020204" pitchFamily="34" charset="0"/>
                <a:cs typeface="Arial" panose="020B0604020202020204" pitchFamily="34" charset="0"/>
              </a:rPr>
              <a:t>ot</a:t>
            </a:r>
            <a:r>
              <a:rPr lang="en-US" sz="900" b="0" kern="100">
                <a:solidFill>
                  <a:prstClr val="black"/>
                </a:solidFill>
                <a:latin typeface="Arial" panose="020B0604020202020204" pitchFamily="34" charset="0"/>
                <a:ea typeface="Aptos" panose="020B0004020202020204" pitchFamily="34" charset="0"/>
                <a:cs typeface="Arial" panose="020B0604020202020204" pitchFamily="34" charset="0"/>
              </a:rPr>
              <a:t> requires a BMS system at site. It extracts data directly thru Utility providers.</a:t>
            </a:r>
            <a:endParaRPr kumimoji="0" lang="en-US" sz="900" b="0"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900" b="0"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Q: Which specific brands of BMS can be integrated to CEM?</a:t>
            </a:r>
            <a:br>
              <a:rPr kumimoji="0" lang="en-US" sz="900" b="0"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br>
            <a:r>
              <a:rPr kumimoji="0" lang="en-US" sz="900" b="0"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A: The solution is BMS agnostic and can integrate with non Honeywell BMS systems thru </a:t>
            </a:r>
            <a:r>
              <a:rPr kumimoji="0" lang="en-US" sz="900" b="0" i="0" u="none" strike="noStrike" kern="100" cap="none" spc="0" normalizeH="0" baseline="0" noProof="0" err="1">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Bacnet</a:t>
            </a:r>
            <a:r>
              <a:rPr kumimoji="0" lang="en-US" sz="900" b="0"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 IP /Modbus/Open protocols..</a:t>
            </a:r>
          </a:p>
          <a:p>
            <a:pPr marL="0" marR="0">
              <a:lnSpc>
                <a:spcPct val="107000"/>
              </a:lnSpc>
              <a:spcAft>
                <a:spcPts val="800"/>
              </a:spcAft>
            </a:pPr>
            <a:r>
              <a:rPr kumimoji="0" lang="en-US" sz="900" b="0"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Q</a:t>
            </a:r>
            <a:r>
              <a:rPr lang="en-US" sz="900" b="0" kern="100">
                <a:solidFill>
                  <a:prstClr val="black"/>
                </a:solidFill>
                <a:latin typeface="Arial" panose="020B0604020202020204" pitchFamily="34" charset="0"/>
                <a:cs typeface="Arial" panose="020B0604020202020204" pitchFamily="34" charset="0"/>
              </a:rPr>
              <a:t>: </a:t>
            </a:r>
            <a:r>
              <a:rPr lang="en-AU" sz="900" b="0" kern="100">
                <a:solidFill>
                  <a:prstClr val="black"/>
                </a:solidFill>
                <a:latin typeface="Arial" panose="020B0604020202020204" pitchFamily="34" charset="0"/>
                <a:cs typeface="Arial" panose="020B0604020202020204" pitchFamily="34" charset="0"/>
              </a:rPr>
              <a:t>What are the biggest contributors to energy consumption in a building that can be optimized by CEM?</a:t>
            </a:r>
            <a:endParaRPr lang="en-US" sz="900" b="0" kern="100">
              <a:solidFill>
                <a:prstClr val="black"/>
              </a:solidFill>
              <a:latin typeface="Arial" panose="020B0604020202020204" pitchFamily="34" charset="0"/>
              <a:cs typeface="Arial" panose="020B0604020202020204" pitchFamily="34" charset="0"/>
            </a:endParaRPr>
          </a:p>
          <a:p>
            <a:pPr marL="0" marR="0">
              <a:lnSpc>
                <a:spcPct val="107000"/>
              </a:lnSpc>
              <a:spcAft>
                <a:spcPts val="800"/>
              </a:spcAft>
            </a:pPr>
            <a:r>
              <a:rPr lang="en-US" sz="900" b="0" kern="100">
                <a:solidFill>
                  <a:prstClr val="black"/>
                </a:solidFill>
                <a:latin typeface="Arial" panose="020B0604020202020204" pitchFamily="34" charset="0"/>
                <a:cs typeface="Arial" panose="020B0604020202020204" pitchFamily="34" charset="0"/>
              </a:rPr>
              <a:t>A: </a:t>
            </a:r>
            <a:r>
              <a:rPr lang="en-AU" sz="900" b="0" kern="100">
                <a:solidFill>
                  <a:prstClr val="black"/>
                </a:solidFill>
                <a:latin typeface="Arial" panose="020B0604020202020204" pitchFamily="34" charset="0"/>
                <a:cs typeface="Arial" panose="020B0604020202020204" pitchFamily="34" charset="0"/>
              </a:rPr>
              <a:t>HVAC ~35%</a:t>
            </a:r>
            <a:r>
              <a:rPr lang="en-US" sz="900" b="0" kern="100">
                <a:solidFill>
                  <a:prstClr val="black"/>
                </a:solidFill>
                <a:latin typeface="Arial" panose="020B0604020202020204" pitchFamily="34" charset="0"/>
                <a:cs typeface="Arial" panose="020B0604020202020204" pitchFamily="34" charset="0"/>
              </a:rPr>
              <a:t> and </a:t>
            </a:r>
            <a:r>
              <a:rPr lang="en-AU" sz="900" b="0" kern="100">
                <a:solidFill>
                  <a:prstClr val="black"/>
                </a:solidFill>
                <a:latin typeface="Arial" panose="020B0604020202020204" pitchFamily="34" charset="0"/>
                <a:cs typeface="Arial" panose="020B0604020202020204" pitchFamily="34" charset="0"/>
              </a:rPr>
              <a:t>Plug load ~13%</a:t>
            </a:r>
          </a:p>
          <a:p>
            <a:pPr marR="0" lvl="0">
              <a:lnSpc>
                <a:spcPct val="107000"/>
              </a:lnSpc>
              <a:spcAft>
                <a:spcPts val="800"/>
              </a:spcAft>
            </a:pPr>
            <a:r>
              <a:rPr lang="en-AU" sz="900" b="0" kern="100">
                <a:solidFill>
                  <a:prstClr val="black"/>
                </a:solidFill>
                <a:latin typeface="Arial" panose="020B0604020202020204" pitchFamily="34" charset="0"/>
                <a:cs typeface="Arial" panose="020B0604020202020204" pitchFamily="34" charset="0"/>
              </a:rPr>
              <a:t>Q: Can I override the Carbon emission factors that are defined in the s/w</a:t>
            </a:r>
          </a:p>
          <a:p>
            <a:pPr marR="0" lvl="0">
              <a:lnSpc>
                <a:spcPct val="107000"/>
              </a:lnSpc>
              <a:spcAft>
                <a:spcPts val="800"/>
              </a:spcAft>
            </a:pPr>
            <a:r>
              <a:rPr lang="en-AU" sz="900" b="0" kern="100">
                <a:solidFill>
                  <a:prstClr val="black"/>
                </a:solidFill>
                <a:latin typeface="Arial" panose="020B0604020202020204" pitchFamily="34" charset="0"/>
                <a:cs typeface="Arial" panose="020B0604020202020204" pitchFamily="34" charset="0"/>
              </a:rPr>
              <a:t>A: Yes, both Scope1 and 2 emission factors can be overridden.</a:t>
            </a:r>
            <a:endParaRPr lang="en-US" sz="900" b="0" kern="10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900" b="0"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a:ln>
                  <a:noFill/>
                </a:ln>
                <a:solidFill>
                  <a:prstClr val="black"/>
                </a:solidFill>
                <a:effectLst/>
                <a:uLnTx/>
                <a:uFillTx/>
                <a:latin typeface="Arial"/>
                <a:ea typeface="+mn-ea"/>
                <a:cs typeface="+mn-cs"/>
              </a:rPr>
              <a:t> </a:t>
            </a:r>
          </a:p>
        </p:txBody>
      </p:sp>
      <p:pic>
        <p:nvPicPr>
          <p:cNvPr id="3" name="Picture 2">
            <a:extLst>
              <a:ext uri="{FF2B5EF4-FFF2-40B4-BE49-F238E27FC236}">
                <a16:creationId xmlns:a16="http://schemas.microsoft.com/office/drawing/2014/main" id="{A50DDAB6-D6EB-9073-89F0-7E8C738A36A0}"/>
              </a:ext>
            </a:extLst>
          </p:cNvPr>
          <p:cNvPicPr>
            <a:picLocks noChangeAspect="1"/>
          </p:cNvPicPr>
          <p:nvPr/>
        </p:nvPicPr>
        <p:blipFill>
          <a:blip r:embed="rId3"/>
          <a:stretch>
            <a:fillRect/>
          </a:stretch>
        </p:blipFill>
        <p:spPr>
          <a:xfrm>
            <a:off x="3022600" y="854837"/>
            <a:ext cx="5024120" cy="3047751"/>
          </a:xfrm>
          <a:prstGeom prst="rect">
            <a:avLst/>
          </a:prstGeom>
        </p:spPr>
      </p:pic>
      <p:sp>
        <p:nvSpPr>
          <p:cNvPr id="4" name="Rectangle 3">
            <a:extLst>
              <a:ext uri="{FF2B5EF4-FFF2-40B4-BE49-F238E27FC236}">
                <a16:creationId xmlns:a16="http://schemas.microsoft.com/office/drawing/2014/main" id="{333CC4EC-E2BD-A23D-4C10-E0EE101E2F11}"/>
              </a:ext>
            </a:extLst>
          </p:cNvPr>
          <p:cNvSpPr/>
          <p:nvPr/>
        </p:nvSpPr>
        <p:spPr>
          <a:xfrm>
            <a:off x="5460364" y="121499"/>
            <a:ext cx="1687829" cy="66213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Include</a:t>
            </a:r>
          </a:p>
        </p:txBody>
      </p:sp>
    </p:spTree>
    <p:extLst>
      <p:ext uri="{BB962C8B-B14F-4D97-AF65-F5344CB8AC3E}">
        <p14:creationId xmlns:p14="http://schemas.microsoft.com/office/powerpoint/2010/main" val="35699731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ED595-60A8-927E-2634-3C78FA34E24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C3CB5A-3D85-C310-819F-FA2118FE9CDC}"/>
              </a:ext>
            </a:extLst>
          </p:cNvPr>
          <p:cNvSpPr>
            <a:spLocks noGrp="1"/>
          </p:cNvSpPr>
          <p:nvPr>
            <p:ph type="sldNum" sz="quarter" idx="4"/>
          </p:nvPr>
        </p:nvSpPr>
        <p:spPr>
          <a:xfrm>
            <a:off x="11673039" y="45719"/>
            <a:ext cx="425227" cy="283771"/>
          </a:xfrm>
          <a:prstGeom prst="rect">
            <a:avLst/>
          </a:prstGeom>
        </p:spPr>
        <p:txBody>
          <a:bodyPr vert="horz" lIns="91440" tIns="45720" rIns="91440" bIns="45720" rtlCol="0" anchor="ctr"/>
          <a:lstStyle>
            <a:defPPr>
              <a:defRPr lang="en-US"/>
            </a:defPPr>
            <a:lvl1pPr marL="0" algn="r" defTabSz="914400" rtl="0" eaLnBrk="1" latinLnBrk="0" hangingPunct="1">
              <a:defRPr sz="1000" b="0" i="0" kern="1200">
                <a:solidFill>
                  <a:schemeClr val="bg2">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66E354-A1E5-D643-A18C-204373C670DA}"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0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endParaRPr>
          </a:p>
        </p:txBody>
      </p:sp>
      <p:sp>
        <p:nvSpPr>
          <p:cNvPr id="10" name="Title 10">
            <a:extLst>
              <a:ext uri="{FF2B5EF4-FFF2-40B4-BE49-F238E27FC236}">
                <a16:creationId xmlns:a16="http://schemas.microsoft.com/office/drawing/2014/main" id="{C5D86653-B6FF-030D-86EF-C88E0C8F2018}"/>
              </a:ext>
            </a:extLst>
          </p:cNvPr>
          <p:cNvSpPr txBox="1">
            <a:spLocks/>
          </p:cNvSpPr>
          <p:nvPr/>
        </p:nvSpPr>
        <p:spPr>
          <a:xfrm>
            <a:off x="556361" y="350323"/>
            <a:ext cx="11315849" cy="4191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defRPr/>
            </a:pPr>
            <a:r>
              <a:rPr lang="en-US" sz="2600" spc="-150">
                <a:latin typeface="Arial Black"/>
              </a:rPr>
              <a:t>SINE</a:t>
            </a:r>
            <a:endParaRPr lang="en-US"/>
          </a:p>
        </p:txBody>
      </p:sp>
      <p:sp>
        <p:nvSpPr>
          <p:cNvPr id="11" name="Content Placeholder 11">
            <a:extLst>
              <a:ext uri="{FF2B5EF4-FFF2-40B4-BE49-F238E27FC236}">
                <a16:creationId xmlns:a16="http://schemas.microsoft.com/office/drawing/2014/main" id="{EABD012F-4639-1664-A560-06360BF366BA}"/>
              </a:ext>
            </a:extLst>
          </p:cNvPr>
          <p:cNvSpPr txBox="1">
            <a:spLocks/>
          </p:cNvSpPr>
          <p:nvPr/>
        </p:nvSpPr>
        <p:spPr>
          <a:xfrm>
            <a:off x="556362" y="854837"/>
            <a:ext cx="2219790" cy="2728622"/>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600"/>
              </a:spcAft>
              <a:buClr>
                <a:schemeClr val="accent1"/>
              </a:buClr>
              <a:buFont typeface="Honeywell Sans" panose="02010503040101060203" pitchFamily="50" charset="0"/>
              <a:buChar char="•"/>
              <a:defRPr sz="2000" kern="1200">
                <a:solidFill>
                  <a:schemeClr val="tx1"/>
                </a:solidFill>
                <a:latin typeface="+mn-lt"/>
                <a:ea typeface="+mn-ea"/>
                <a:cs typeface="+mn-cs"/>
              </a:defRPr>
            </a:lvl3pPr>
            <a:lvl4pPr marL="460375"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800"/>
              </a:spcBef>
              <a:spcAft>
                <a:spcPts val="1000"/>
              </a:spcAft>
              <a:buFont typeface="Arial" panose="020B0604020202020204" pitchFamily="34" charset="0"/>
              <a:buNone/>
              <a:defRPr sz="2400" b="1" kern="120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400"/>
              </a:spcAft>
              <a:defRPr/>
            </a:pPr>
            <a:r>
              <a:rPr lang="en-US" sz="1400">
                <a:solidFill>
                  <a:prstClr val="black"/>
                </a:solidFill>
                <a:latin typeface="Arial Black"/>
              </a:rPr>
              <a:t>Elevator Pitch</a:t>
            </a:r>
          </a:p>
          <a:p>
            <a:pPr>
              <a:spcAft>
                <a:spcPts val="400"/>
              </a:spcAft>
              <a:defRPr/>
            </a:pPr>
            <a:r>
              <a:rPr lang="en-US" sz="900">
                <a:solidFill>
                  <a:prstClr val="black"/>
                </a:solidFill>
                <a:latin typeface="Arial "/>
              </a:rPr>
              <a:t>FOR Facility and Security managers</a:t>
            </a:r>
          </a:p>
          <a:p>
            <a:pPr>
              <a:spcAft>
                <a:spcPts val="400"/>
              </a:spcAft>
              <a:defRPr/>
            </a:pPr>
            <a:r>
              <a:rPr lang="en-US" sz="900">
                <a:solidFill>
                  <a:prstClr val="black"/>
                </a:solidFill>
                <a:latin typeface="Arial "/>
              </a:rPr>
              <a:t>WHO NEED To manage safe and secure entry of visitors and contractors</a:t>
            </a:r>
          </a:p>
          <a:p>
            <a:pPr>
              <a:spcAft>
                <a:spcPts val="400"/>
              </a:spcAft>
              <a:defRPr/>
            </a:pPr>
            <a:r>
              <a:rPr lang="en-US" sz="900" b="0">
                <a:solidFill>
                  <a:prstClr val="black"/>
                </a:solidFill>
                <a:latin typeface="Arial "/>
              </a:rPr>
              <a:t>HONEYWELL’S</a:t>
            </a:r>
            <a:r>
              <a:rPr lang="en-US" sz="900">
                <a:solidFill>
                  <a:prstClr val="black"/>
                </a:solidFill>
                <a:latin typeface="Arial "/>
              </a:rPr>
              <a:t> Visitor &amp; Contractor Management </a:t>
            </a:r>
          </a:p>
          <a:p>
            <a:pPr>
              <a:spcAft>
                <a:spcPts val="400"/>
              </a:spcAft>
              <a:defRPr/>
            </a:pPr>
            <a:r>
              <a:rPr lang="en-US" sz="900">
                <a:solidFill>
                  <a:prstClr val="black"/>
                </a:solidFill>
                <a:latin typeface="Arial "/>
              </a:rPr>
              <a:t>PROVIDES An automated and auditable mechanism to manage and track all phases of visitor and contractor entry</a:t>
            </a:r>
          </a:p>
          <a:p>
            <a:pPr>
              <a:spcAft>
                <a:spcPts val="400"/>
              </a:spcAft>
              <a:defRPr/>
            </a:pPr>
            <a:r>
              <a:rPr lang="en-US" sz="900">
                <a:solidFill>
                  <a:prstClr val="black"/>
                </a:solidFill>
                <a:latin typeface="Arial "/>
              </a:rPr>
              <a:t>UNLIKE Traditional paper-based systems</a:t>
            </a:r>
          </a:p>
          <a:p>
            <a:pPr>
              <a:spcAft>
                <a:spcPts val="400"/>
              </a:spcAft>
              <a:defRPr/>
            </a:pPr>
            <a:r>
              <a:rPr lang="en-US" sz="900">
                <a:solidFill>
                  <a:prstClr val="black"/>
                </a:solidFill>
                <a:latin typeface="Arial "/>
              </a:rPr>
              <a:t>WE DO THIS BY Providing real-time dashboards, reports and Integration with access control systems </a:t>
            </a:r>
          </a:p>
          <a:p>
            <a:pPr>
              <a:spcAft>
                <a:spcPts val="400"/>
              </a:spcAft>
              <a:defRPr/>
            </a:pPr>
            <a:r>
              <a:rPr lang="en-US" sz="900">
                <a:solidFill>
                  <a:prstClr val="black"/>
                </a:solidFill>
                <a:latin typeface="Arial "/>
              </a:rPr>
              <a:t>AS DEMONSTRATED BY over 3,000 active customers</a:t>
            </a:r>
          </a:p>
          <a:p>
            <a:pPr>
              <a:spcAft>
                <a:spcPts val="400"/>
              </a:spcAft>
              <a:defRPr/>
            </a:pPr>
            <a:endParaRPr lang="en-US" sz="900">
              <a:solidFill>
                <a:prstClr val="black"/>
              </a:solidFill>
              <a:latin typeface="Arial "/>
            </a:endParaRPr>
          </a:p>
        </p:txBody>
      </p:sp>
      <p:sp>
        <p:nvSpPr>
          <p:cNvPr id="12" name="Content Placeholder 11">
            <a:extLst>
              <a:ext uri="{FF2B5EF4-FFF2-40B4-BE49-F238E27FC236}">
                <a16:creationId xmlns:a16="http://schemas.microsoft.com/office/drawing/2014/main" id="{A0D01E9A-58A3-EC5A-EB6E-4BB47FE42A3D}"/>
              </a:ext>
            </a:extLst>
          </p:cNvPr>
          <p:cNvSpPr txBox="1">
            <a:spLocks/>
          </p:cNvSpPr>
          <p:nvPr/>
        </p:nvSpPr>
        <p:spPr>
          <a:xfrm>
            <a:off x="6548886" y="564552"/>
            <a:ext cx="5310464" cy="3543119"/>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600"/>
              </a:spcAft>
              <a:buClr>
                <a:schemeClr val="accent1"/>
              </a:buClr>
              <a:buFont typeface="Honeywell Sans" panose="02010503040101060203" pitchFamily="50" charset="0"/>
              <a:buChar char="•"/>
              <a:defRPr sz="2000" kern="1200">
                <a:solidFill>
                  <a:schemeClr val="tx1"/>
                </a:solidFill>
                <a:latin typeface="+mn-lt"/>
                <a:ea typeface="+mn-ea"/>
                <a:cs typeface="+mn-cs"/>
              </a:defRPr>
            </a:lvl3pPr>
            <a:lvl4pPr marL="460375"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800"/>
              </a:spcBef>
              <a:spcAft>
                <a:spcPts val="1000"/>
              </a:spcAft>
              <a:buFont typeface="Arial" panose="020B0604020202020204" pitchFamily="34" charset="0"/>
              <a:buNone/>
              <a:defRPr sz="2400" b="1" kern="120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US" sz="1400" b="1" i="0" u="none" strike="noStrike" kern="1200" cap="none" spc="0" normalizeH="0" baseline="0" noProof="0">
                <a:ln>
                  <a:noFill/>
                </a:ln>
                <a:solidFill>
                  <a:prstClr val="black"/>
                </a:solidFill>
                <a:effectLst/>
                <a:uLnTx/>
                <a:uFillTx/>
                <a:latin typeface="Arial Black"/>
                <a:ea typeface="+mn-ea"/>
                <a:cs typeface="+mn-cs"/>
              </a:rPr>
              <a:t>Key Features/Benefits</a:t>
            </a:r>
          </a:p>
          <a:p>
            <a:pPr>
              <a:spcAft>
                <a:spcPts val="800"/>
              </a:spcAft>
            </a:pPr>
            <a:r>
              <a:rPr lang="en-US" sz="900" kern="100">
                <a:latin typeface="Aptos"/>
                <a:ea typeface="Aptos" panose="020B0004020202020204" pitchFamily="34" charset="0"/>
                <a:cs typeface="Times New Roman"/>
              </a:rPr>
              <a:t>Sine</a:t>
            </a:r>
            <a:r>
              <a:rPr lang="en-US" sz="900" kern="100">
                <a:effectLst/>
                <a:latin typeface="Aptos"/>
                <a:ea typeface="Aptos" panose="020B0004020202020204" pitchFamily="34" charset="0"/>
                <a:cs typeface="Times New Roman"/>
              </a:rPr>
              <a:t> </a:t>
            </a:r>
            <a:r>
              <a:rPr lang="en-US" sz="900" kern="100">
                <a:latin typeface="Aptos"/>
                <a:ea typeface="Aptos" panose="020B0004020202020204" pitchFamily="34" charset="0"/>
                <a:cs typeface="Times New Roman"/>
              </a:rPr>
              <a:t>Core </a:t>
            </a:r>
            <a:r>
              <a:rPr lang="en-US" sz="900" b="0" kern="100">
                <a:effectLst/>
                <a:latin typeface="Aptos"/>
                <a:ea typeface="Aptos" panose="020B0004020202020204" pitchFamily="34" charset="0"/>
                <a:cs typeface="Times New Roman"/>
              </a:rPr>
              <a:t>– </a:t>
            </a:r>
            <a:r>
              <a:rPr lang="en-US" sz="900" b="0" kern="100">
                <a:latin typeface="Aptos"/>
                <a:ea typeface="Aptos" panose="020B0004020202020204" pitchFamily="34" charset="0"/>
                <a:cs typeface="Times New Roman"/>
              </a:rPr>
              <a:t>Provides streamlined visitor and contractor sign-in and out process with electronic records.  Create registration flows for any type of visitor, get entry documents signed electronically, and personalize check-in kiosks with organizational branding.</a:t>
            </a:r>
            <a:endParaRPr lang="en-US">
              <a:latin typeface="Aptos"/>
              <a:ea typeface="Aptos" panose="020B0004020202020204" pitchFamily="34" charset="0"/>
              <a:cs typeface="Times New Roman"/>
            </a:endParaRPr>
          </a:p>
          <a:p>
            <a:pPr>
              <a:spcAft>
                <a:spcPts val="800"/>
              </a:spcAft>
            </a:pPr>
            <a:r>
              <a:rPr lang="en-US" sz="900" kern="100">
                <a:latin typeface="Aptos"/>
                <a:ea typeface="Aptos" panose="020B0004020202020204" pitchFamily="34" charset="0"/>
                <a:cs typeface="Times New Roman"/>
              </a:rPr>
              <a:t>Workflows </a:t>
            </a:r>
            <a:r>
              <a:rPr lang="en-US" sz="900" b="0" kern="100">
                <a:effectLst/>
                <a:latin typeface="Aptos"/>
                <a:ea typeface="Aptos" panose="020B0004020202020204" pitchFamily="34" charset="0"/>
                <a:cs typeface="Times New Roman"/>
              </a:rPr>
              <a:t>– </a:t>
            </a:r>
            <a:r>
              <a:rPr lang="en-US" sz="900" b="0" kern="100">
                <a:latin typeface="Aptos"/>
                <a:ea typeface="Aptos" panose="020B0004020202020204" pitchFamily="34" charset="0"/>
                <a:cs typeface="Times New Roman"/>
              </a:rPr>
              <a:t>This optional module adds multi-level automated workflows. Manage different visitor types, collect and verify required documentation before, during, and after site visits - from simple guest access to complex contractor compliance</a:t>
            </a:r>
            <a:endParaRPr lang="en-US">
              <a:latin typeface="Aptos"/>
              <a:ea typeface="Aptos" panose="020B0004020202020204" pitchFamily="34" charset="0"/>
              <a:cs typeface="Times New Roman"/>
            </a:endParaRPr>
          </a:p>
          <a:p>
            <a:pPr>
              <a:spcAft>
                <a:spcPts val="800"/>
              </a:spcAft>
            </a:pPr>
            <a:r>
              <a:rPr lang="en-US" sz="900" kern="100">
                <a:latin typeface="Aptos"/>
                <a:ea typeface="Aptos" panose="020B0004020202020204" pitchFamily="34" charset="0"/>
                <a:cs typeface="Times New Roman"/>
              </a:rPr>
              <a:t>Companies</a:t>
            </a:r>
            <a:r>
              <a:rPr lang="en-US" sz="900" kern="100">
                <a:effectLst/>
                <a:latin typeface="Aptos"/>
                <a:ea typeface="Aptos" panose="020B0004020202020204" pitchFamily="34" charset="0"/>
                <a:cs typeface="Times New Roman"/>
              </a:rPr>
              <a:t> </a:t>
            </a:r>
            <a:r>
              <a:rPr lang="en-US" sz="900" b="0" kern="100">
                <a:effectLst/>
                <a:latin typeface="Aptos"/>
                <a:ea typeface="Aptos" panose="020B0004020202020204" pitchFamily="34" charset="0"/>
                <a:cs typeface="Times New Roman"/>
              </a:rPr>
              <a:t>– </a:t>
            </a:r>
            <a:r>
              <a:rPr lang="en-US" sz="900" b="0" kern="100">
                <a:latin typeface="Aptos"/>
                <a:ea typeface="Aptos" panose="020B0004020202020204" pitchFamily="34" charset="0"/>
                <a:cs typeface="Times New Roman"/>
              </a:rPr>
              <a:t>Another optional add-on, Companies delivers an end-to-end connection point between a contractor and the company they work for, ensuring full compliance prior to arrival.</a:t>
            </a:r>
            <a:endParaRPr lang="en-US">
              <a:latin typeface="Aptos" panose="020B0004020202020204" pitchFamily="34" charset="0"/>
              <a:ea typeface="Aptos" panose="020B0004020202020204" pitchFamily="34" charset="0"/>
              <a:cs typeface="Times New Roman"/>
            </a:endParaRPr>
          </a:p>
          <a:p>
            <a:pPr>
              <a:spcAft>
                <a:spcPts val="800"/>
              </a:spcAft>
            </a:pPr>
            <a:r>
              <a:rPr lang="en-US" sz="900" kern="100">
                <a:latin typeface="Aptos"/>
                <a:ea typeface="Aptos" panose="020B0004020202020204" pitchFamily="34" charset="0"/>
                <a:cs typeface="Times New Roman"/>
              </a:rPr>
              <a:t>Sine Pro mobile app </a:t>
            </a:r>
            <a:r>
              <a:rPr lang="en-US" sz="900" b="0" kern="100">
                <a:effectLst/>
                <a:latin typeface="Aptos"/>
                <a:ea typeface="Aptos" panose="020B0004020202020204" pitchFamily="34" charset="0"/>
                <a:cs typeface="Times New Roman"/>
              </a:rPr>
              <a:t>– </a:t>
            </a:r>
            <a:r>
              <a:rPr lang="en-US" sz="900" b="0" kern="100">
                <a:latin typeface="Aptos"/>
                <a:ea typeface="Aptos" panose="020B0004020202020204" pitchFamily="34" charset="0"/>
                <a:cs typeface="Times New Roman"/>
              </a:rPr>
              <a:t>Provides frequent or returning visitors and contractors a  fast and convenient check-in experience, while hosts can approve and receive notifications on the go.  The native mobile app also provides roll call functionality to account for people on site, and alert notifications  in the event of an emergency.</a:t>
            </a:r>
            <a:endParaRPr lang="en-US" err="1">
              <a:latin typeface="Aptos" panose="020B0004020202020204" pitchFamily="34" charset="0"/>
              <a:ea typeface="Aptos" panose="020B0004020202020204" pitchFamily="34" charset="0"/>
              <a:cs typeface="Times New Roman"/>
            </a:endParaRPr>
          </a:p>
          <a:p>
            <a:pPr>
              <a:spcAft>
                <a:spcPts val="800"/>
              </a:spcAft>
            </a:pPr>
            <a:r>
              <a:rPr lang="en-US" sz="900" kern="100">
                <a:latin typeface="Aptos"/>
                <a:ea typeface="Aptos" panose="020B0004020202020204" pitchFamily="34" charset="0"/>
                <a:cs typeface="Times New Roman"/>
              </a:rPr>
              <a:t>Sine Lobbies </a:t>
            </a:r>
            <a:r>
              <a:rPr lang="en-US" sz="900" b="0" kern="100">
                <a:effectLst/>
                <a:latin typeface="Aptos"/>
                <a:ea typeface="Aptos" panose="020B0004020202020204" pitchFamily="34" charset="0"/>
                <a:cs typeface="Times New Roman"/>
              </a:rPr>
              <a:t>– </a:t>
            </a:r>
            <a:r>
              <a:rPr lang="en-US" sz="900" b="0" kern="100">
                <a:latin typeface="Aptos"/>
                <a:ea typeface="Aptos" panose="020B0004020202020204" pitchFamily="34" charset="0"/>
                <a:cs typeface="Times New Roman"/>
              </a:rPr>
              <a:t>Simplified multi-tenant management empowers tenants to tailor the solution to their own needs—all in one streamlined experience so visitors can check in to any tenant from a single or multiple Sine kiosks</a:t>
            </a:r>
            <a:r>
              <a:rPr lang="en-US" sz="900" kern="100">
                <a:effectLst/>
                <a:latin typeface="Aptos"/>
                <a:ea typeface="Aptos" panose="020B0004020202020204" pitchFamily="34" charset="0"/>
                <a:cs typeface="Times New Roman"/>
              </a:rPr>
              <a:t>.</a:t>
            </a:r>
            <a:endParaRPr lang="en-US">
              <a:effectLst/>
              <a:latin typeface="Aptos" panose="020B0004020202020204" pitchFamily="34" charset="0"/>
              <a:ea typeface="Aptos" panose="020B0004020202020204" pitchFamily="34" charset="0"/>
              <a:cs typeface="Times New Roman"/>
            </a:endParaRPr>
          </a:p>
          <a:p>
            <a:pPr>
              <a:spcAft>
                <a:spcPts val="800"/>
              </a:spcAft>
            </a:pPr>
            <a:r>
              <a:rPr lang="en-US" sz="900" kern="100">
                <a:cs typeface="Times New Roman"/>
              </a:rPr>
              <a:t>Automatic geofence check-in/out</a:t>
            </a:r>
            <a:r>
              <a:rPr lang="en-US" sz="900" b="0" kern="100">
                <a:cs typeface="Times New Roman"/>
              </a:rPr>
              <a:t> - Automates site entry and exit records without manual check-ins, ensuring accurate time-on site metrics. </a:t>
            </a:r>
          </a:p>
          <a:p>
            <a:pPr>
              <a:spcAft>
                <a:spcPts val="800"/>
              </a:spcAft>
            </a:pPr>
            <a:r>
              <a:rPr lang="en-US" sz="900" kern="100">
                <a:cs typeface="Times New Roman"/>
              </a:rPr>
              <a:t>Real-time integrations with access control systems</a:t>
            </a:r>
            <a:r>
              <a:rPr lang="en-US" sz="900" b="0" kern="100">
                <a:cs typeface="Times New Roman"/>
              </a:rPr>
              <a:t> - Automatically issues and revokes credentials based on status.</a:t>
            </a:r>
          </a:p>
          <a:p>
            <a:pPr>
              <a:lnSpc>
                <a:spcPct val="107000"/>
              </a:lnSpc>
              <a:spcAft>
                <a:spcPts val="800"/>
              </a:spcAft>
            </a:pPr>
            <a:endParaRPr lang="en-US" sz="900" b="0" kern="100">
              <a:highlight>
                <a:srgbClr val="FFFF00"/>
              </a:highlight>
              <a:cs typeface="Times New Roman"/>
            </a:endParaRPr>
          </a:p>
        </p:txBody>
      </p:sp>
      <p:graphicFrame>
        <p:nvGraphicFramePr>
          <p:cNvPr id="13" name="Table 12">
            <a:extLst>
              <a:ext uri="{FF2B5EF4-FFF2-40B4-BE49-F238E27FC236}">
                <a16:creationId xmlns:a16="http://schemas.microsoft.com/office/drawing/2014/main" id="{B2274ADE-CDB0-A79B-2391-5C26FADEE7EC}"/>
              </a:ext>
            </a:extLst>
          </p:cNvPr>
          <p:cNvGraphicFramePr>
            <a:graphicFrameLocks noGrp="1"/>
          </p:cNvGraphicFramePr>
          <p:nvPr>
            <p:extLst>
              <p:ext uri="{D42A27DB-BD31-4B8C-83A1-F6EECF244321}">
                <p14:modId xmlns:p14="http://schemas.microsoft.com/office/powerpoint/2010/main" val="1431835358"/>
              </p:ext>
            </p:extLst>
          </p:nvPr>
        </p:nvGraphicFramePr>
        <p:xfrm>
          <a:off x="556361" y="4349577"/>
          <a:ext cx="5712634" cy="2184884"/>
        </p:xfrm>
        <a:graphic>
          <a:graphicData uri="http://schemas.openxmlformats.org/drawingml/2006/table">
            <a:tbl>
              <a:tblPr firstRow="1" firstCol="1" bandRow="1"/>
              <a:tblGrid>
                <a:gridCol w="1418383">
                  <a:extLst>
                    <a:ext uri="{9D8B030D-6E8A-4147-A177-3AD203B41FA5}">
                      <a16:colId xmlns:a16="http://schemas.microsoft.com/office/drawing/2014/main" val="2307218429"/>
                    </a:ext>
                  </a:extLst>
                </a:gridCol>
                <a:gridCol w="4294251">
                  <a:extLst>
                    <a:ext uri="{9D8B030D-6E8A-4147-A177-3AD203B41FA5}">
                      <a16:colId xmlns:a16="http://schemas.microsoft.com/office/drawing/2014/main" val="1884378277"/>
                    </a:ext>
                  </a:extLst>
                </a:gridCol>
              </a:tblGrid>
              <a:tr h="20889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lgn="l">
                        <a:lnSpc>
                          <a:spcPts val="1300"/>
                        </a:lnSpc>
                        <a:spcBef>
                          <a:spcPts val="0"/>
                        </a:spcBef>
                        <a:spcAft>
                          <a:spcPts val="0"/>
                        </a:spcAft>
                      </a:pPr>
                      <a:r>
                        <a:rPr lang="en-US" sz="900" spc="50">
                          <a:effectLst/>
                          <a:latin typeface="Arial"/>
                          <a:cs typeface="Arial"/>
                        </a:rPr>
                        <a:t>PERSONA</a:t>
                      </a:r>
                      <a:endParaRPr lang="en-US" sz="1100">
                        <a:effectLst/>
                        <a:latin typeface="Arial"/>
                        <a:ea typeface="PMingLiU" panose="02020500000000000000" pitchFamily="18" charset="-120"/>
                        <a:cs typeface="Arial"/>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04040"/>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lgn="l">
                        <a:lnSpc>
                          <a:spcPts val="1300"/>
                        </a:lnSpc>
                        <a:spcBef>
                          <a:spcPts val="0"/>
                        </a:spcBef>
                        <a:spcAft>
                          <a:spcPts val="0"/>
                        </a:spcAft>
                      </a:pPr>
                      <a:r>
                        <a:rPr lang="en-US" sz="900" spc="50">
                          <a:effectLst/>
                          <a:latin typeface="Arial"/>
                          <a:cs typeface="Arial"/>
                        </a:rPr>
                        <a:t>MOTIVATIONS </a:t>
                      </a:r>
                      <a:endParaRPr lang="en-US" sz="1100">
                        <a:effectLst/>
                        <a:latin typeface="Arial"/>
                        <a:ea typeface="PMingLiU" panose="02020500000000000000" pitchFamily="18" charset="-120"/>
                        <a:cs typeface="Arial"/>
                      </a:endParaRPr>
                    </a:p>
                  </a:txBody>
                  <a:tcPr marL="68580" marR="68580"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04040"/>
                    </a:solidFill>
                  </a:tcPr>
                </a:tc>
                <a:extLst>
                  <a:ext uri="{0D108BD9-81ED-4DB2-BD59-A6C34878D82A}">
                    <a16:rowId xmlns:a16="http://schemas.microsoft.com/office/drawing/2014/main" val="294010732"/>
                  </a:ext>
                </a:extLst>
              </a:tr>
              <a:tr h="421913">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lgn="l" defTabSz="914400" rtl="0" eaLnBrk="1" latinLnBrk="0" hangingPunct="1">
                        <a:lnSpc>
                          <a:spcPts val="1300"/>
                        </a:lnSpc>
                        <a:spcBef>
                          <a:spcPts val="0"/>
                        </a:spcBef>
                        <a:spcAft>
                          <a:spcPts val="0"/>
                        </a:spcAft>
                      </a:pPr>
                      <a:r>
                        <a:rPr lang="en-US" sz="900" b="1" kern="100">
                          <a:solidFill>
                            <a:schemeClr val="tx1"/>
                          </a:solidFill>
                          <a:effectLst/>
                          <a:latin typeface="Arial"/>
                          <a:ea typeface="+mn-ea"/>
                          <a:cs typeface="Arial"/>
                        </a:rPr>
                        <a:t>Facility Managers</a:t>
                      </a: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17475" marR="0" indent="-117475" algn="l">
                        <a:lnSpc>
                          <a:spcPts val="1300"/>
                        </a:lnSpc>
                        <a:spcBef>
                          <a:spcPts val="0"/>
                        </a:spcBef>
                        <a:spcAft>
                          <a:spcPts val="0"/>
                        </a:spcAft>
                        <a:buFont typeface="Arial" panose="020B0604020202020204" pitchFamily="34" charset="0"/>
                        <a:buChar char="•"/>
                      </a:pPr>
                      <a:r>
                        <a:rPr lang="en-US" sz="900" b="0" kern="100">
                          <a:solidFill>
                            <a:schemeClr val="tx1"/>
                          </a:solidFill>
                          <a:effectLst/>
                          <a:latin typeface="Arial"/>
                          <a:cs typeface="Arial"/>
                        </a:rPr>
                        <a:t>Get their contractors in the building and working quickly, safely and securely</a:t>
                      </a:r>
                    </a:p>
                    <a:p>
                      <a:pPr marL="117475" marR="0" lvl="0" indent="-117475" algn="l">
                        <a:lnSpc>
                          <a:spcPts val="1300"/>
                        </a:lnSpc>
                        <a:spcBef>
                          <a:spcPts val="0"/>
                        </a:spcBef>
                        <a:spcAft>
                          <a:spcPts val="0"/>
                        </a:spcAft>
                        <a:buFont typeface="Arial" panose="020B0604020202020204" pitchFamily="34" charset="0"/>
                        <a:buChar char="•"/>
                      </a:pPr>
                      <a:r>
                        <a:rPr lang="en-US" sz="900" b="0" kern="100">
                          <a:solidFill>
                            <a:schemeClr val="tx1"/>
                          </a:solidFill>
                          <a:effectLst/>
                          <a:latin typeface="Arial"/>
                          <a:cs typeface="Arial"/>
                        </a:rPr>
                        <a:t>Provide a single source of truth for visitor and contractor inductions</a:t>
                      </a:r>
                      <a:endParaRPr lang="en-US"/>
                    </a:p>
                    <a:p>
                      <a:pPr marL="117475" marR="0" indent="-117475" algn="l">
                        <a:lnSpc>
                          <a:spcPts val="1300"/>
                        </a:lnSpc>
                        <a:spcBef>
                          <a:spcPts val="0"/>
                        </a:spcBef>
                        <a:spcAft>
                          <a:spcPts val="0"/>
                        </a:spcAft>
                        <a:buFont typeface="Arial" panose="020B0604020202020204" pitchFamily="34" charset="0"/>
                        <a:buChar char="•"/>
                      </a:pPr>
                      <a:r>
                        <a:rPr lang="en-US" sz="900" b="0" kern="100">
                          <a:solidFill>
                            <a:schemeClr val="tx1"/>
                          </a:solidFill>
                          <a:effectLst/>
                          <a:latin typeface="Arial"/>
                          <a:cs typeface="Arial"/>
                        </a:rPr>
                        <a:t>Digitally issue and m</a:t>
                      </a:r>
                      <a:r>
                        <a:rPr lang="en-US" sz="900" b="0" i="0" u="none" strike="noStrike" kern="100" noProof="0">
                          <a:solidFill>
                            <a:schemeClr val="tx1"/>
                          </a:solidFill>
                          <a:effectLst/>
                          <a:latin typeface="Arial"/>
                        </a:rPr>
                        <a:t>anage contractor permits</a:t>
                      </a:r>
                      <a:endParaRPr lang="en-US"/>
                    </a:p>
                  </a:txBody>
                  <a:tcPr marL="68580" marR="68580" marT="0" marB="0">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986529986"/>
                  </a:ext>
                </a:extLst>
              </a:tr>
              <a:tr h="68580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algn="l">
                        <a:lnSpc>
                          <a:spcPts val="1300"/>
                        </a:lnSpc>
                        <a:spcBef>
                          <a:spcPts val="0"/>
                        </a:spcBef>
                        <a:spcAft>
                          <a:spcPts val="0"/>
                        </a:spcAft>
                        <a:buNone/>
                      </a:pPr>
                      <a:r>
                        <a:rPr lang="en-US" sz="900" b="1" kern="100">
                          <a:solidFill>
                            <a:schemeClr val="tx1"/>
                          </a:solidFill>
                          <a:effectLst/>
                          <a:latin typeface="Arial"/>
                          <a:ea typeface="+mn-ea"/>
                          <a:cs typeface="Arial"/>
                        </a:rPr>
                        <a:t>Security Managers</a:t>
                      </a:r>
                      <a:endParaRPr lang="en-US" sz="900" b="1" kern="100">
                        <a:solidFill>
                          <a:schemeClr val="tx1"/>
                        </a:solidFill>
                        <a:effectLst/>
                        <a:latin typeface="Arial" panose="020B0604020202020204" pitchFamily="34" charset="0"/>
                        <a:ea typeface="+mn-ea"/>
                        <a:cs typeface="Arial" panose="020B060402020202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17475" marR="0" indent="-117475" algn="l" rtl="0" eaLnBrk="1" latinLnBrk="0" hangingPunct="1">
                        <a:lnSpc>
                          <a:spcPts val="1300"/>
                        </a:lnSpc>
                        <a:spcBef>
                          <a:spcPts val="0"/>
                        </a:spcBef>
                        <a:spcAft>
                          <a:spcPts val="0"/>
                        </a:spcAft>
                        <a:buFont typeface="Arial" panose="020B0604020202020204" pitchFamily="34" charset="0"/>
                        <a:buChar char="•"/>
                      </a:pPr>
                      <a:r>
                        <a:rPr lang="en-US" sz="900" b="0" kern="100">
                          <a:solidFill>
                            <a:schemeClr val="tx1"/>
                          </a:solidFill>
                          <a:effectLst/>
                          <a:latin typeface="Arial"/>
                          <a:ea typeface="+mn-ea"/>
                          <a:cs typeface="Arial"/>
                        </a:rPr>
                        <a:t>Transform from paper-based sign in logbooks</a:t>
                      </a:r>
                    </a:p>
                    <a:p>
                      <a:pPr marL="117475" marR="0" indent="-117475" algn="l" rtl="0" eaLnBrk="1" latinLnBrk="0" hangingPunct="1">
                        <a:lnSpc>
                          <a:spcPts val="1300"/>
                        </a:lnSpc>
                        <a:spcBef>
                          <a:spcPts val="0"/>
                        </a:spcBef>
                        <a:spcAft>
                          <a:spcPts val="0"/>
                        </a:spcAft>
                        <a:buFont typeface="Arial" panose="020B0604020202020204" pitchFamily="34" charset="0"/>
                        <a:buChar char="•"/>
                      </a:pPr>
                      <a:r>
                        <a:rPr lang="en-US" sz="900" b="0" i="0" u="none" strike="noStrike" kern="100" noProof="0">
                          <a:solidFill>
                            <a:schemeClr val="tx1"/>
                          </a:solidFill>
                          <a:effectLst/>
                          <a:latin typeface="Arial"/>
                        </a:rPr>
                        <a:t>Gain a clear view of who is in the building and when – across their portfolio</a:t>
                      </a:r>
                      <a:r>
                        <a:rPr lang="en-US" sz="900" b="0" kern="100">
                          <a:solidFill>
                            <a:schemeClr val="tx1"/>
                          </a:solidFill>
                          <a:effectLst/>
                          <a:latin typeface="Arial"/>
                          <a:ea typeface="+mn-ea"/>
                          <a:cs typeface="Arial"/>
                        </a:rPr>
                        <a:t>. </a:t>
                      </a:r>
                    </a:p>
                    <a:p>
                      <a:pPr marL="117475" marR="0" indent="-117475" algn="l" defTabSz="914400" rtl="0" eaLnBrk="1" latinLnBrk="0" hangingPunct="1">
                        <a:lnSpc>
                          <a:spcPts val="1300"/>
                        </a:lnSpc>
                        <a:spcBef>
                          <a:spcPts val="0"/>
                        </a:spcBef>
                        <a:spcAft>
                          <a:spcPts val="0"/>
                        </a:spcAft>
                        <a:buFont typeface="Arial" panose="020B0604020202020204" pitchFamily="34" charset="0"/>
                        <a:buChar char="•"/>
                      </a:pPr>
                      <a:r>
                        <a:rPr lang="en-US" sz="900" b="0" kern="100">
                          <a:solidFill>
                            <a:schemeClr val="tx1"/>
                          </a:solidFill>
                          <a:effectLst/>
                          <a:latin typeface="Arial"/>
                          <a:ea typeface="+mn-ea"/>
                          <a:cs typeface="Arial"/>
                        </a:rPr>
                        <a:t>Deny access to bad actors</a:t>
                      </a:r>
                    </a:p>
                  </a:txBody>
                  <a:tcPr marL="68580" marR="68580"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5994407"/>
                  </a:ext>
                </a:extLst>
              </a:tr>
              <a:tr h="365071">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lgn="l" rtl="0" eaLnBrk="1" latinLnBrk="0" hangingPunct="1">
                        <a:lnSpc>
                          <a:spcPts val="1300"/>
                        </a:lnSpc>
                        <a:spcBef>
                          <a:spcPts val="0"/>
                        </a:spcBef>
                        <a:spcAft>
                          <a:spcPts val="0"/>
                        </a:spcAft>
                      </a:pPr>
                      <a:r>
                        <a:rPr lang="en-US" sz="900" b="1" kern="100">
                          <a:solidFill>
                            <a:schemeClr val="tx1"/>
                          </a:solidFill>
                          <a:effectLst/>
                          <a:latin typeface="Arial"/>
                          <a:ea typeface="+mn-ea"/>
                          <a:cs typeface="Arial"/>
                        </a:rPr>
                        <a:t>Compliance Managers</a:t>
                      </a:r>
                      <a:endParaRPr lang="en-US" sz="900" b="1" kern="100">
                        <a:solidFill>
                          <a:schemeClr val="tx1"/>
                        </a:solidFill>
                        <a:effectLst/>
                        <a:latin typeface="Arial" panose="020B0604020202020204" pitchFamily="34" charset="0"/>
                        <a:ea typeface="+mn-ea"/>
                        <a:cs typeface="Arial" panose="020B060402020202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17475" marR="0" indent="-117475" algn="l" rtl="0" eaLnBrk="1" latinLnBrk="0" hangingPunct="1">
                        <a:lnSpc>
                          <a:spcPts val="1300"/>
                        </a:lnSpc>
                        <a:spcBef>
                          <a:spcPts val="0"/>
                        </a:spcBef>
                        <a:spcAft>
                          <a:spcPts val="0"/>
                        </a:spcAft>
                        <a:buFont typeface="Arial" panose="020B0604020202020204" pitchFamily="34" charset="0"/>
                        <a:buChar char="•"/>
                      </a:pPr>
                      <a:r>
                        <a:rPr lang="en-US" sz="900" b="0" kern="100">
                          <a:solidFill>
                            <a:schemeClr val="tx1"/>
                          </a:solidFill>
                          <a:effectLst/>
                          <a:latin typeface="Arial"/>
                          <a:ea typeface="+mn-ea"/>
                          <a:cs typeface="Arial"/>
                        </a:rPr>
                        <a:t>Access to digital records of inductions</a:t>
                      </a:r>
                    </a:p>
                    <a:p>
                      <a:pPr marL="117475" marR="0" lvl="0" indent="-117475" algn="l">
                        <a:lnSpc>
                          <a:spcPts val="1300"/>
                        </a:lnSpc>
                        <a:spcBef>
                          <a:spcPts val="0"/>
                        </a:spcBef>
                        <a:spcAft>
                          <a:spcPts val="0"/>
                        </a:spcAft>
                        <a:buFont typeface="Arial" panose="020B0604020202020204" pitchFamily="34" charset="0"/>
                        <a:buChar char="•"/>
                      </a:pPr>
                      <a:r>
                        <a:rPr lang="en-US" sz="900" b="0" kern="100">
                          <a:solidFill>
                            <a:schemeClr val="tx1"/>
                          </a:solidFill>
                          <a:effectLst/>
                          <a:latin typeface="Arial"/>
                          <a:ea typeface="+mn-ea"/>
                          <a:cs typeface="Arial"/>
                        </a:rPr>
                        <a:t>Quickly confirm adherence to safety policies</a:t>
                      </a:r>
                    </a:p>
                    <a:p>
                      <a:pPr marL="117475" marR="0" lvl="0" indent="-117475" algn="l">
                        <a:lnSpc>
                          <a:spcPts val="1300"/>
                        </a:lnSpc>
                        <a:spcBef>
                          <a:spcPts val="0"/>
                        </a:spcBef>
                        <a:spcAft>
                          <a:spcPts val="0"/>
                        </a:spcAft>
                        <a:buFont typeface="Arial" panose="020B0604020202020204" pitchFamily="34" charset="0"/>
                        <a:buChar char="•"/>
                      </a:pPr>
                      <a:r>
                        <a:rPr lang="en-US" sz="900" b="0" kern="100">
                          <a:solidFill>
                            <a:schemeClr val="tx1"/>
                          </a:solidFill>
                          <a:effectLst/>
                          <a:latin typeface="Arial"/>
                          <a:ea typeface="+mn-ea"/>
                          <a:cs typeface="Arial"/>
                        </a:rPr>
                        <a:t>Automatically restrict access to companies with expired compliance documentation</a:t>
                      </a:r>
                    </a:p>
                    <a:p>
                      <a:pPr marL="117475" marR="0" lvl="0" indent="-117475" algn="l">
                        <a:lnSpc>
                          <a:spcPts val="1300"/>
                        </a:lnSpc>
                        <a:spcBef>
                          <a:spcPts val="0"/>
                        </a:spcBef>
                        <a:spcAft>
                          <a:spcPts val="0"/>
                        </a:spcAft>
                        <a:buFont typeface="Arial" panose="020B0604020202020204" pitchFamily="34" charset="0"/>
                        <a:buChar char="•"/>
                      </a:pPr>
                      <a:endParaRPr lang="en-US" sz="900" b="0" kern="100">
                        <a:solidFill>
                          <a:schemeClr val="tx1"/>
                        </a:solidFill>
                        <a:effectLst/>
                        <a:latin typeface="Arial"/>
                        <a:ea typeface="+mn-ea"/>
                        <a:cs typeface="Arial"/>
                      </a:endParaRPr>
                    </a:p>
                  </a:txBody>
                  <a:tcPr marL="68580" marR="68580"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971163112"/>
                  </a:ext>
                </a:extLst>
              </a:tr>
            </a:tbl>
          </a:graphicData>
        </a:graphic>
      </p:graphicFrame>
      <p:sp>
        <p:nvSpPr>
          <p:cNvPr id="14" name="Content Placeholder 11">
            <a:extLst>
              <a:ext uri="{FF2B5EF4-FFF2-40B4-BE49-F238E27FC236}">
                <a16:creationId xmlns:a16="http://schemas.microsoft.com/office/drawing/2014/main" id="{3B52A9E5-DB13-5052-6C2A-0127DFFD2F2A}"/>
              </a:ext>
            </a:extLst>
          </p:cNvPr>
          <p:cNvSpPr txBox="1">
            <a:spLocks/>
          </p:cNvSpPr>
          <p:nvPr/>
        </p:nvSpPr>
        <p:spPr>
          <a:xfrm>
            <a:off x="556361" y="3979371"/>
            <a:ext cx="5093737" cy="267511"/>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600"/>
              </a:spcAft>
              <a:buClr>
                <a:schemeClr val="accent1"/>
              </a:buClr>
              <a:buFont typeface="Honeywell Sans" panose="02010503040101060203" pitchFamily="50" charset="0"/>
              <a:buChar char="•"/>
              <a:defRPr sz="2000" kern="1200">
                <a:solidFill>
                  <a:schemeClr val="tx1"/>
                </a:solidFill>
                <a:latin typeface="+mn-lt"/>
                <a:ea typeface="+mn-ea"/>
                <a:cs typeface="+mn-cs"/>
              </a:defRPr>
            </a:lvl3pPr>
            <a:lvl4pPr marL="460375"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800"/>
              </a:spcBef>
              <a:spcAft>
                <a:spcPts val="1000"/>
              </a:spcAft>
              <a:buFont typeface="Arial" panose="020B0604020202020204" pitchFamily="34" charset="0"/>
              <a:buNone/>
              <a:defRPr sz="2400" b="1" kern="120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US" sz="1600" b="1" i="0" u="none" strike="noStrike" kern="1200" cap="none" spc="0" normalizeH="0" baseline="0" noProof="0">
                <a:ln>
                  <a:noFill/>
                </a:ln>
                <a:solidFill>
                  <a:prstClr val="black"/>
                </a:solidFill>
                <a:effectLst/>
                <a:uLnTx/>
                <a:uFillTx/>
                <a:latin typeface="Arial Black"/>
                <a:ea typeface="+mn-ea"/>
                <a:cs typeface="+mn-cs"/>
              </a:rPr>
              <a:t>Personas</a:t>
            </a:r>
          </a:p>
        </p:txBody>
      </p:sp>
      <p:sp>
        <p:nvSpPr>
          <p:cNvPr id="16" name="Content Placeholder 11">
            <a:extLst>
              <a:ext uri="{FF2B5EF4-FFF2-40B4-BE49-F238E27FC236}">
                <a16:creationId xmlns:a16="http://schemas.microsoft.com/office/drawing/2014/main" id="{62D85C56-6867-0E91-48C9-26A9A11C72F9}"/>
              </a:ext>
            </a:extLst>
          </p:cNvPr>
          <p:cNvSpPr txBox="1">
            <a:spLocks/>
          </p:cNvSpPr>
          <p:nvPr/>
        </p:nvSpPr>
        <p:spPr>
          <a:xfrm>
            <a:off x="6522442" y="4312508"/>
            <a:ext cx="5288530" cy="2368312"/>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600"/>
              </a:spcAft>
              <a:buClr>
                <a:schemeClr val="accent1"/>
              </a:buClr>
              <a:buFont typeface="Honeywell Sans" panose="02010503040101060203" pitchFamily="50" charset="0"/>
              <a:buChar char="•"/>
              <a:defRPr sz="2000" kern="1200">
                <a:solidFill>
                  <a:schemeClr val="tx1"/>
                </a:solidFill>
                <a:latin typeface="+mn-lt"/>
                <a:ea typeface="+mn-ea"/>
                <a:cs typeface="+mn-cs"/>
              </a:defRPr>
            </a:lvl3pPr>
            <a:lvl4pPr marL="460375"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800"/>
              </a:spcBef>
              <a:spcAft>
                <a:spcPts val="1000"/>
              </a:spcAft>
              <a:buFont typeface="Arial" panose="020B0604020202020204" pitchFamily="34" charset="0"/>
              <a:buNone/>
              <a:defRPr sz="2400" b="1" kern="120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US" sz="1600" b="1" i="0" u="none" strike="noStrike" kern="1200" cap="none" spc="0" normalizeH="0" baseline="0" noProof="0">
                <a:ln>
                  <a:noFill/>
                </a:ln>
                <a:solidFill>
                  <a:prstClr val="black"/>
                </a:solidFill>
                <a:effectLst/>
                <a:uLnTx/>
                <a:uFillTx/>
                <a:latin typeface="Arial Black"/>
                <a:ea typeface="+mn-ea"/>
                <a:cs typeface="+mn-cs"/>
              </a:rPr>
              <a:t>FAQ</a:t>
            </a:r>
          </a:p>
          <a:p>
            <a:pPr>
              <a:lnSpc>
                <a:spcPct val="107000"/>
              </a:lnSpc>
              <a:spcAft>
                <a:spcPts val="800"/>
              </a:spcAft>
            </a:pPr>
            <a:r>
              <a:rPr lang="en-US" sz="900" b="0" kern="100">
                <a:effectLst/>
                <a:latin typeface="Arial"/>
                <a:ea typeface="Aptos" panose="020B0004020202020204" pitchFamily="34" charset="0"/>
                <a:cs typeface="Arial"/>
              </a:rPr>
              <a:t>Q: </a:t>
            </a:r>
            <a:r>
              <a:rPr lang="en-US" sz="900" b="0" kern="100">
                <a:latin typeface="Arial"/>
                <a:ea typeface="Aptos" panose="020B0004020202020204" pitchFamily="34" charset="0"/>
                <a:cs typeface="Arial"/>
              </a:rPr>
              <a:t>Is Sine offered as a cloud-based or on-premise solution</a:t>
            </a:r>
            <a:r>
              <a:rPr lang="en-US" sz="900" b="0" kern="100">
                <a:effectLst/>
                <a:latin typeface="Arial"/>
                <a:ea typeface="Aptos" panose="020B0004020202020204" pitchFamily="34" charset="0"/>
                <a:cs typeface="Arial"/>
              </a:rPr>
              <a:t>?		</a:t>
            </a:r>
            <a:br>
              <a:rPr lang="en-US" sz="900" b="0" kern="100">
                <a:effectLst/>
                <a:latin typeface="Arial" panose="020B0604020202020204" pitchFamily="34" charset="0"/>
                <a:ea typeface="Aptos" panose="020B0004020202020204" pitchFamily="34" charset="0"/>
                <a:cs typeface="Arial" panose="020B0604020202020204" pitchFamily="34" charset="0"/>
              </a:rPr>
            </a:br>
            <a:r>
              <a:rPr lang="en-US" sz="900" b="0" kern="100">
                <a:effectLst/>
                <a:latin typeface="Arial"/>
                <a:ea typeface="Aptos" panose="020B0004020202020204" pitchFamily="34" charset="0"/>
                <a:cs typeface="Arial"/>
              </a:rPr>
              <a:t>A: </a:t>
            </a:r>
            <a:r>
              <a:rPr lang="en-US" sz="900" b="0" kern="100">
                <a:latin typeface="Arial"/>
                <a:ea typeface="Aptos" panose="020B0004020202020204" pitchFamily="34" charset="0"/>
                <a:cs typeface="Arial"/>
              </a:rPr>
              <a:t>Sine is a cloud-based solution, reducing cost of infrastructure and ensuring all customers are always running then latest version of software across their portfolio, no matter the size.</a:t>
            </a:r>
            <a:endParaRPr lang="en-US" sz="900" b="0" kern="100">
              <a:effectLst/>
              <a:latin typeface="Arial"/>
              <a:ea typeface="Aptos" panose="020B0004020202020204" pitchFamily="34" charset="0"/>
              <a:cs typeface="Arial"/>
            </a:endParaRPr>
          </a:p>
          <a:p>
            <a:pPr>
              <a:lnSpc>
                <a:spcPct val="107000"/>
              </a:lnSpc>
              <a:spcAft>
                <a:spcPts val="800"/>
              </a:spcAft>
            </a:pPr>
            <a:r>
              <a:rPr lang="en-US" sz="900" b="0" kern="100">
                <a:effectLst/>
                <a:latin typeface="Arial"/>
                <a:ea typeface="Aptos" panose="020B0004020202020204" pitchFamily="34" charset="0"/>
                <a:cs typeface="Arial"/>
              </a:rPr>
              <a:t>Q: Will it </a:t>
            </a:r>
            <a:r>
              <a:rPr lang="en-US" sz="900" b="0" kern="100">
                <a:latin typeface="Arial"/>
                <a:ea typeface="Aptos" panose="020B0004020202020204" pitchFamily="34" charset="0"/>
                <a:cs typeface="Arial"/>
              </a:rPr>
              <a:t>integrate with my access control system</a:t>
            </a:r>
            <a:r>
              <a:rPr lang="en-US" sz="900" b="0" kern="100">
                <a:effectLst/>
                <a:latin typeface="Arial"/>
                <a:ea typeface="Aptos" panose="020B0004020202020204" pitchFamily="34" charset="0"/>
                <a:cs typeface="Arial"/>
              </a:rPr>
              <a:t>?</a:t>
            </a:r>
            <a:br>
              <a:rPr lang="en-US" sz="900" b="0" kern="100">
                <a:effectLst/>
                <a:latin typeface="Arial" panose="020B0604020202020204" pitchFamily="34" charset="0"/>
                <a:ea typeface="Aptos" panose="020B0004020202020204" pitchFamily="34" charset="0"/>
                <a:cs typeface="Arial" panose="020B0604020202020204" pitchFamily="34" charset="0"/>
              </a:rPr>
            </a:br>
            <a:r>
              <a:rPr lang="en-US" sz="900" b="0" kern="100">
                <a:effectLst/>
                <a:latin typeface="Arial"/>
                <a:ea typeface="Aptos" panose="020B0004020202020204" pitchFamily="34" charset="0"/>
                <a:cs typeface="Arial"/>
              </a:rPr>
              <a:t>A: Yes</a:t>
            </a:r>
            <a:r>
              <a:rPr lang="en-US" sz="900" b="0" kern="100">
                <a:latin typeface="Arial"/>
                <a:ea typeface="Aptos" panose="020B0004020202020204" pitchFamily="34" charset="0"/>
                <a:cs typeface="Arial"/>
              </a:rPr>
              <a:t>, Forge VCM integrates with a variety of access control systems to provide a seamless entry and exit experience for visitors and contractors alike.</a:t>
            </a:r>
            <a:endParaRPr lang="en-US" sz="900" b="0" kern="100">
              <a:effectLst/>
              <a:latin typeface="Arial"/>
              <a:ea typeface="Aptos" panose="020B0004020202020204" pitchFamily="34" charset="0"/>
              <a:cs typeface="Arial"/>
            </a:endParaRPr>
          </a:p>
          <a:p>
            <a:pPr>
              <a:lnSpc>
                <a:spcPct val="107000"/>
              </a:lnSpc>
              <a:spcAft>
                <a:spcPts val="800"/>
              </a:spcAft>
            </a:pPr>
            <a:r>
              <a:rPr lang="en-US" sz="900" b="0" kern="100">
                <a:effectLst/>
                <a:latin typeface="Arial"/>
                <a:ea typeface="Aptos" panose="020B0004020202020204" pitchFamily="34" charset="0"/>
                <a:cs typeface="Arial"/>
              </a:rPr>
              <a:t>Q: Can </a:t>
            </a:r>
            <a:r>
              <a:rPr lang="en-US" sz="900" b="0" kern="100">
                <a:latin typeface="Arial"/>
                <a:ea typeface="Aptos" panose="020B0004020202020204" pitchFamily="34" charset="0"/>
                <a:cs typeface="Arial"/>
              </a:rPr>
              <a:t>Sine integrate with other enterprise software</a:t>
            </a:r>
            <a:r>
              <a:rPr lang="en-US" sz="900" b="0" kern="100">
                <a:effectLst/>
                <a:latin typeface="Arial"/>
                <a:ea typeface="Aptos" panose="020B0004020202020204" pitchFamily="34" charset="0"/>
                <a:cs typeface="Arial"/>
              </a:rPr>
              <a:t>?</a:t>
            </a:r>
            <a:br>
              <a:rPr lang="en-US" sz="900" b="0" kern="100">
                <a:effectLst/>
                <a:latin typeface="Arial" panose="020B0604020202020204" pitchFamily="34" charset="0"/>
                <a:ea typeface="Aptos" panose="020B0004020202020204" pitchFamily="34" charset="0"/>
                <a:cs typeface="Arial" panose="020B0604020202020204" pitchFamily="34" charset="0"/>
              </a:rPr>
            </a:br>
            <a:r>
              <a:rPr lang="en-US" sz="900" b="0" kern="100">
                <a:effectLst/>
                <a:latin typeface="Arial"/>
                <a:ea typeface="Aptos" panose="020B0004020202020204" pitchFamily="34" charset="0"/>
                <a:cs typeface="Arial"/>
              </a:rPr>
              <a:t>A: Yes, </a:t>
            </a:r>
            <a:r>
              <a:rPr lang="en-US" sz="900" b="0" kern="100">
                <a:latin typeface="Arial"/>
                <a:ea typeface="Aptos" panose="020B0004020202020204" pitchFamily="34" charset="0"/>
                <a:cs typeface="Arial"/>
              </a:rPr>
              <a:t>Sine offers an extensive library of business and productivity tool integrations including Azure AD sync, MS Teams and Outlook, and a host of others to provide a seamless and connected experience. </a:t>
            </a:r>
            <a:endParaRPr lang="en-US" sz="800" b="0">
              <a:latin typeface="Arial"/>
              <a:cs typeface="Arial"/>
            </a:endParaRPr>
          </a:p>
        </p:txBody>
      </p:sp>
      <p:pic>
        <p:nvPicPr>
          <p:cNvPr id="3" name="Picture 2">
            <a:extLst>
              <a:ext uri="{FF2B5EF4-FFF2-40B4-BE49-F238E27FC236}">
                <a16:creationId xmlns:a16="http://schemas.microsoft.com/office/drawing/2014/main" id="{104A1CFC-7D69-7A78-E4B8-84FAFDB2CC27}"/>
              </a:ext>
            </a:extLst>
          </p:cNvPr>
          <p:cNvPicPr>
            <a:picLocks noChangeAspect="1"/>
          </p:cNvPicPr>
          <p:nvPr/>
        </p:nvPicPr>
        <p:blipFill>
          <a:blip r:embed="rId4"/>
          <a:stretch>
            <a:fillRect/>
          </a:stretch>
        </p:blipFill>
        <p:spPr>
          <a:xfrm>
            <a:off x="2324706" y="976614"/>
            <a:ext cx="4192209" cy="2727627"/>
          </a:xfrm>
          <a:prstGeom prst="rect">
            <a:avLst/>
          </a:prstGeom>
        </p:spPr>
      </p:pic>
      <p:sp>
        <p:nvSpPr>
          <p:cNvPr id="4" name="Rectangle 3">
            <a:extLst>
              <a:ext uri="{FF2B5EF4-FFF2-40B4-BE49-F238E27FC236}">
                <a16:creationId xmlns:a16="http://schemas.microsoft.com/office/drawing/2014/main" id="{C2F3F2DC-4400-4114-F0F2-58D4DA9619BA}"/>
              </a:ext>
            </a:extLst>
          </p:cNvPr>
          <p:cNvSpPr/>
          <p:nvPr/>
        </p:nvSpPr>
        <p:spPr>
          <a:xfrm>
            <a:off x="3818604" y="314481"/>
            <a:ext cx="2541556" cy="91487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Include – needs simplifying</a:t>
            </a:r>
          </a:p>
        </p:txBody>
      </p:sp>
    </p:spTree>
    <p:extLst>
      <p:ext uri="{BB962C8B-B14F-4D97-AF65-F5344CB8AC3E}">
        <p14:creationId xmlns:p14="http://schemas.microsoft.com/office/powerpoint/2010/main" val="579352251"/>
      </p:ext>
    </p:extLst>
  </p:cSld>
  <p:clrMapOvr>
    <a:masterClrMapping/>
  </p:clrMapOvr>
  <p:extLst>
    <p:ext uri="{6950BFC3-D8DA-4A85-94F7-54DA5524770B}">
      <p188:commentRel xmlns:p188="http://schemas.microsoft.com/office/powerpoint/2018/8/main" r:id="rId3"/>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F5DB3-16DB-DA60-7BC3-71004EB7DC9A}"/>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B0DEE458-1BF9-D719-D2E9-560A914AB755}"/>
              </a:ext>
            </a:extLst>
          </p:cNvPr>
          <p:cNvSpPr/>
          <p:nvPr/>
        </p:nvSpPr>
        <p:spPr>
          <a:xfrm>
            <a:off x="6096000" y="1188537"/>
            <a:ext cx="1657755" cy="110592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DC202E"/>
                </a:solidFill>
                <a:effectLst/>
                <a:uLnTx/>
                <a:uFillTx/>
                <a:latin typeface="Arial Black"/>
                <a:ea typeface="+mn-ea"/>
                <a:cs typeface="+mn-cs"/>
              </a:rPr>
              <a:t>UPTIME</a:t>
            </a:r>
          </a:p>
        </p:txBody>
      </p:sp>
      <p:graphicFrame>
        <p:nvGraphicFramePr>
          <p:cNvPr id="96" name="think-cell data - do not delete" hidden="1">
            <a:extLst>
              <a:ext uri="{FF2B5EF4-FFF2-40B4-BE49-F238E27FC236}">
                <a16:creationId xmlns:a16="http://schemas.microsoft.com/office/drawing/2014/main" id="{B6103B7C-1BBB-46F2-946D-F01FFE61F0E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96" name="think-cell data - do not delete" hidden="1">
                        <a:extLst>
                          <a:ext uri="{FF2B5EF4-FFF2-40B4-BE49-F238E27FC236}">
                            <a16:creationId xmlns:a16="http://schemas.microsoft.com/office/drawing/2014/main" id="{B6103B7C-1BBB-46F2-946D-F01FFE61F0E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5F2EFD1-FE7C-070C-1949-821D6D7A6FFD}"/>
              </a:ext>
            </a:extLst>
          </p:cNvPr>
          <p:cNvSpPr>
            <a:spLocks noGrp="1"/>
          </p:cNvSpPr>
          <p:nvPr>
            <p:ph type="title"/>
          </p:nvPr>
        </p:nvSpPr>
        <p:spPr>
          <a:xfrm>
            <a:off x="413414" y="289597"/>
            <a:ext cx="11594764" cy="402095"/>
          </a:xfrm>
        </p:spPr>
        <p:txBody>
          <a:bodyPr vert="horz"/>
          <a:lstStyle/>
          <a:p>
            <a:r>
              <a:rPr lang="en-US"/>
              <a:t>PARNTER AND CUSTOMER BENEFITS</a:t>
            </a:r>
          </a:p>
        </p:txBody>
      </p:sp>
      <p:sp>
        <p:nvSpPr>
          <p:cNvPr id="3" name="Slide Number Placeholder 2">
            <a:extLst>
              <a:ext uri="{FF2B5EF4-FFF2-40B4-BE49-F238E27FC236}">
                <a16:creationId xmlns:a16="http://schemas.microsoft.com/office/drawing/2014/main" id="{66F19230-40FA-0EDC-FAAE-EE4E9102DE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800" b="1"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800" b="1" i="0" u="none" strike="noStrike" kern="1200" cap="none" spc="0" normalizeH="0" baseline="0" noProof="0">
              <a:ln>
                <a:noFill/>
              </a:ln>
              <a:solidFill>
                <a:srgbClr val="707070"/>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D22F4943-BE7B-38DF-2B7C-5D39A0BD18BA}"/>
              </a:ext>
            </a:extLst>
          </p:cNvPr>
          <p:cNvSpPr/>
          <p:nvPr/>
        </p:nvSpPr>
        <p:spPr>
          <a:xfrm>
            <a:off x="470430" y="1273601"/>
            <a:ext cx="1509785" cy="138223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DC202E"/>
                </a:solidFill>
                <a:effectLst/>
                <a:uLnTx/>
                <a:uFillTx/>
                <a:latin typeface="Arial Black"/>
                <a:ea typeface="+mn-ea"/>
                <a:cs typeface="+mn-cs"/>
              </a:rPr>
              <a:t>COST TO SERVE</a:t>
            </a:r>
          </a:p>
        </p:txBody>
      </p:sp>
      <p:sp>
        <p:nvSpPr>
          <p:cNvPr id="15" name="Rectangle 14">
            <a:extLst>
              <a:ext uri="{FF2B5EF4-FFF2-40B4-BE49-F238E27FC236}">
                <a16:creationId xmlns:a16="http://schemas.microsoft.com/office/drawing/2014/main" id="{1033EBB7-2489-3D55-5BC3-993F413C9C57}"/>
              </a:ext>
            </a:extLst>
          </p:cNvPr>
          <p:cNvSpPr/>
          <p:nvPr/>
        </p:nvSpPr>
        <p:spPr>
          <a:xfrm>
            <a:off x="414670" y="2981725"/>
            <a:ext cx="1509785" cy="152865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DC202E"/>
                </a:solidFill>
                <a:effectLst/>
                <a:uLnTx/>
                <a:uFillTx/>
                <a:latin typeface="Arial Black"/>
                <a:ea typeface="+mn-ea"/>
                <a:cs typeface="+mn-cs"/>
              </a:rPr>
              <a:t>REVENUE GROWTH</a:t>
            </a:r>
          </a:p>
        </p:txBody>
      </p:sp>
      <p:sp>
        <p:nvSpPr>
          <p:cNvPr id="32" name="Rectangle 31">
            <a:extLst>
              <a:ext uri="{FF2B5EF4-FFF2-40B4-BE49-F238E27FC236}">
                <a16:creationId xmlns:a16="http://schemas.microsoft.com/office/drawing/2014/main" id="{0D49DB67-A41B-C7C2-2042-96F214CD926A}"/>
              </a:ext>
            </a:extLst>
          </p:cNvPr>
          <p:cNvSpPr/>
          <p:nvPr/>
        </p:nvSpPr>
        <p:spPr>
          <a:xfrm>
            <a:off x="414670" y="4695498"/>
            <a:ext cx="1509785" cy="138239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DC202E"/>
                </a:solidFill>
                <a:effectLst/>
                <a:uLnTx/>
                <a:uFillTx/>
                <a:latin typeface="Arial Black"/>
                <a:ea typeface="+mn-ea"/>
                <a:cs typeface="+mn-cs"/>
              </a:rPr>
              <a:t>DIFFERENTIA-TION</a:t>
            </a:r>
          </a:p>
        </p:txBody>
      </p:sp>
      <p:sp>
        <p:nvSpPr>
          <p:cNvPr id="46" name="Rectangle 45">
            <a:extLst>
              <a:ext uri="{FF2B5EF4-FFF2-40B4-BE49-F238E27FC236}">
                <a16:creationId xmlns:a16="http://schemas.microsoft.com/office/drawing/2014/main" id="{A77FDC06-6EB2-781C-F8B6-1975E1D65AC9}"/>
              </a:ext>
            </a:extLst>
          </p:cNvPr>
          <p:cNvSpPr/>
          <p:nvPr/>
        </p:nvSpPr>
        <p:spPr>
          <a:xfrm>
            <a:off x="2081777" y="835051"/>
            <a:ext cx="2766666" cy="356959"/>
          </a:xfrm>
          <a:prstGeom prst="rect">
            <a:avLst/>
          </a:prstGeom>
          <a:solidFill>
            <a:schemeClr val="accent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Black"/>
                <a:ea typeface="+mn-ea"/>
                <a:cs typeface="+mn-cs"/>
              </a:rPr>
              <a:t>PARTNER BENEFITS</a:t>
            </a:r>
          </a:p>
        </p:txBody>
      </p:sp>
      <p:sp>
        <p:nvSpPr>
          <p:cNvPr id="52" name="Rectangle 51">
            <a:extLst>
              <a:ext uri="{FF2B5EF4-FFF2-40B4-BE49-F238E27FC236}">
                <a16:creationId xmlns:a16="http://schemas.microsoft.com/office/drawing/2014/main" id="{A73B931D-C4E9-5243-9F2D-23381B7BB90B}"/>
              </a:ext>
            </a:extLst>
          </p:cNvPr>
          <p:cNvSpPr/>
          <p:nvPr/>
        </p:nvSpPr>
        <p:spPr>
          <a:xfrm>
            <a:off x="2081777" y="1320950"/>
            <a:ext cx="2766666" cy="13121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18000" rtlCol="0" anchor="ctr"/>
          <a:lstStyle/>
          <a:p>
            <a:pPr marL="140400" marR="0" lvl="0" indent="-1404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1" u="none" strike="noStrike" kern="1200" cap="none" spc="0" normalizeH="0" baseline="0" noProof="0">
                <a:ln>
                  <a:noFill/>
                </a:ln>
                <a:solidFill>
                  <a:prstClr val="black"/>
                </a:solidFill>
                <a:effectLst/>
                <a:uLnTx/>
                <a:uFillTx/>
                <a:latin typeface="Arial"/>
                <a:ea typeface="+mn-ea"/>
                <a:cs typeface="+mn-cs"/>
              </a:rPr>
              <a:t>Reduce ‘Cost to Serve’ across existing/ new customer site by establishing secure connectivity</a:t>
            </a:r>
          </a:p>
          <a:p>
            <a:pPr marL="140400" marR="0" lvl="0" indent="-1404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1" u="none" strike="noStrike" kern="1200" cap="none" spc="0" normalizeH="0" baseline="0" noProof="0">
                <a:ln>
                  <a:noFill/>
                </a:ln>
                <a:solidFill>
                  <a:prstClr val="black"/>
                </a:solidFill>
                <a:effectLst/>
                <a:uLnTx/>
                <a:uFillTx/>
                <a:latin typeface="Arial"/>
                <a:ea typeface="+mn-ea"/>
                <a:cs typeface="+mn-cs"/>
              </a:rPr>
              <a:t>Enables remote analysis and fixes, reducing the need for multiple site visits.</a:t>
            </a:r>
          </a:p>
          <a:p>
            <a:pPr marL="140400" marR="0" lvl="0" indent="-1404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1" u="none" strike="noStrike" kern="1200" cap="none" spc="0" normalizeH="0" baseline="0" noProof="0">
                <a:ln>
                  <a:noFill/>
                </a:ln>
                <a:solidFill>
                  <a:prstClr val="black"/>
                </a:solidFill>
                <a:effectLst/>
                <a:uLnTx/>
                <a:uFillTx/>
                <a:latin typeface="Arial"/>
                <a:ea typeface="+mn-ea"/>
                <a:cs typeface="+mn-cs"/>
              </a:rPr>
              <a:t>Target: 100% Remote Services</a:t>
            </a:r>
          </a:p>
        </p:txBody>
      </p:sp>
      <p:pic>
        <p:nvPicPr>
          <p:cNvPr id="56" name="Graphic 55">
            <a:extLst>
              <a:ext uri="{FF2B5EF4-FFF2-40B4-BE49-F238E27FC236}">
                <a16:creationId xmlns:a16="http://schemas.microsoft.com/office/drawing/2014/main" id="{C401DFB8-6E08-5655-2812-0D2426D02198}"/>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63562" y="4782014"/>
            <a:ext cx="612000" cy="612000"/>
          </a:xfrm>
          <a:prstGeom prst="rect">
            <a:avLst/>
          </a:prstGeom>
        </p:spPr>
      </p:pic>
      <p:pic>
        <p:nvPicPr>
          <p:cNvPr id="57" name="Graphic 56">
            <a:extLst>
              <a:ext uri="{FF2B5EF4-FFF2-40B4-BE49-F238E27FC236}">
                <a16:creationId xmlns:a16="http://schemas.microsoft.com/office/drawing/2014/main" id="{1B714FAB-D37C-A87D-38E8-8DB56262F3B5}"/>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863562" y="1375086"/>
            <a:ext cx="612000" cy="612000"/>
          </a:xfrm>
          <a:prstGeom prst="rect">
            <a:avLst/>
          </a:prstGeom>
        </p:spPr>
      </p:pic>
      <p:pic>
        <p:nvPicPr>
          <p:cNvPr id="58" name="Graphic 57">
            <a:extLst>
              <a:ext uri="{FF2B5EF4-FFF2-40B4-BE49-F238E27FC236}">
                <a16:creationId xmlns:a16="http://schemas.microsoft.com/office/drawing/2014/main" id="{4955F058-B3C2-FBFD-A4A6-0A55C6122C5F}"/>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863562" y="3290186"/>
            <a:ext cx="612000" cy="612000"/>
          </a:xfrm>
          <a:prstGeom prst="rect">
            <a:avLst/>
          </a:prstGeom>
        </p:spPr>
      </p:pic>
      <p:sp>
        <p:nvSpPr>
          <p:cNvPr id="60" name="Rectangle 59">
            <a:extLst>
              <a:ext uri="{FF2B5EF4-FFF2-40B4-BE49-F238E27FC236}">
                <a16:creationId xmlns:a16="http://schemas.microsoft.com/office/drawing/2014/main" id="{1180AFC6-E30F-00A2-7D38-14A166E2B38A}"/>
              </a:ext>
            </a:extLst>
          </p:cNvPr>
          <p:cNvSpPr/>
          <p:nvPr/>
        </p:nvSpPr>
        <p:spPr>
          <a:xfrm>
            <a:off x="2081777" y="2981725"/>
            <a:ext cx="2766666" cy="15286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18000" rtlCol="0" anchor="ctr"/>
          <a:lstStyle/>
          <a:p>
            <a:pPr marL="140400" marR="0" lvl="0" indent="-1404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1" u="none" strike="noStrike" kern="1200" cap="none" spc="0" normalizeH="0" baseline="0" noProof="0">
                <a:ln>
                  <a:noFill/>
                </a:ln>
                <a:solidFill>
                  <a:prstClr val="black"/>
                </a:solidFill>
                <a:effectLst/>
                <a:uLnTx/>
                <a:uFillTx/>
                <a:latin typeface="Arial"/>
                <a:ea typeface="+mn-ea"/>
                <a:cs typeface="+mn-cs"/>
              </a:rPr>
              <a:t>Drive incremental revenue growth through monetization of apps</a:t>
            </a:r>
          </a:p>
          <a:p>
            <a:pPr marL="140400" marR="0" lvl="0" indent="-1404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1" u="none" strike="noStrike" kern="1200" cap="none" spc="0" normalizeH="0" baseline="0" noProof="0">
                <a:ln>
                  <a:noFill/>
                </a:ln>
                <a:solidFill>
                  <a:prstClr val="black"/>
                </a:solidFill>
                <a:effectLst/>
                <a:uLnTx/>
                <a:uFillTx/>
                <a:latin typeface="Arial"/>
                <a:ea typeface="+mn-ea"/>
                <a:cs typeface="+mn-cs"/>
              </a:rPr>
              <a:t>Growth opportunities for customer identified through obsolescence assessment app</a:t>
            </a:r>
          </a:p>
          <a:p>
            <a:pPr marL="140400" marR="0" lvl="0" indent="-1404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1" u="none" strike="noStrike" kern="1200" cap="none" spc="0" normalizeH="0" baseline="0" noProof="0">
                <a:ln>
                  <a:noFill/>
                </a:ln>
                <a:solidFill>
                  <a:prstClr val="black"/>
                </a:solidFill>
                <a:effectLst/>
                <a:uLnTx/>
                <a:uFillTx/>
                <a:latin typeface="Arial"/>
                <a:ea typeface="+mn-ea"/>
                <a:cs typeface="+mn-cs"/>
              </a:rPr>
              <a:t>Additional HBOC services  </a:t>
            </a:r>
          </a:p>
          <a:p>
            <a:pPr marL="140400" marR="0" lvl="0" indent="-1404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1" u="none" strike="noStrike" kern="1200" cap="none" spc="0" normalizeH="0" baseline="0" noProof="0">
                <a:ln>
                  <a:noFill/>
                </a:ln>
                <a:solidFill>
                  <a:prstClr val="black"/>
                </a:solidFill>
                <a:effectLst/>
                <a:uLnTx/>
                <a:uFillTx/>
                <a:latin typeface="Arial"/>
                <a:ea typeface="+mn-ea"/>
                <a:cs typeface="+mn-cs"/>
              </a:rPr>
              <a:t>Improved Spot sales  </a:t>
            </a:r>
          </a:p>
        </p:txBody>
      </p:sp>
      <p:sp>
        <p:nvSpPr>
          <p:cNvPr id="61" name="Rectangle 60">
            <a:extLst>
              <a:ext uri="{FF2B5EF4-FFF2-40B4-BE49-F238E27FC236}">
                <a16:creationId xmlns:a16="http://schemas.microsoft.com/office/drawing/2014/main" id="{C95E68AA-D8E3-8153-AD05-BFAD5BA99792}"/>
              </a:ext>
            </a:extLst>
          </p:cNvPr>
          <p:cNvSpPr/>
          <p:nvPr/>
        </p:nvSpPr>
        <p:spPr>
          <a:xfrm>
            <a:off x="2081777" y="4695497"/>
            <a:ext cx="2766666" cy="13823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18000" rtlCol="0" anchor="ctr"/>
          <a:lstStyle/>
          <a:p>
            <a:pPr marL="140400" marR="0" lvl="0" indent="-1404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1" u="none" strike="noStrike" kern="1200" cap="none" spc="0" normalizeH="0" baseline="0" noProof="0">
                <a:ln>
                  <a:noFill/>
                </a:ln>
                <a:solidFill>
                  <a:prstClr val="black"/>
                </a:solidFill>
                <a:effectLst/>
                <a:uLnTx/>
                <a:uFillTx/>
                <a:latin typeface="Arial"/>
                <a:ea typeface="+mn-ea"/>
                <a:cs typeface="+mn-cs"/>
              </a:rPr>
              <a:t>Establish offering differentiation for HBS by enabling vertical specific applications, </a:t>
            </a:r>
          </a:p>
          <a:p>
            <a:pPr marL="140400" marR="0" lvl="0" indent="-1404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1" u="none" strike="noStrike" kern="1200" cap="none" spc="0" normalizeH="0" baseline="0" noProof="0">
                <a:ln>
                  <a:noFill/>
                </a:ln>
                <a:solidFill>
                  <a:prstClr val="black"/>
                </a:solidFill>
                <a:effectLst/>
                <a:uLnTx/>
                <a:uFillTx/>
                <a:latin typeface="Arial"/>
                <a:ea typeface="+mn-ea"/>
                <a:cs typeface="+mn-cs"/>
              </a:rPr>
              <a:t>Offering real-time insights and improved services</a:t>
            </a:r>
          </a:p>
          <a:p>
            <a:pPr marL="140400" marR="0" lvl="0" indent="-1404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1" u="none" strike="noStrike" kern="1200" cap="none" spc="0" normalizeH="0" baseline="0" noProof="0">
                <a:ln>
                  <a:noFill/>
                </a:ln>
                <a:solidFill>
                  <a:prstClr val="black"/>
                </a:solidFill>
                <a:effectLst/>
                <a:uLnTx/>
                <a:uFillTx/>
                <a:latin typeface="Arial"/>
                <a:ea typeface="+mn-ea"/>
                <a:cs typeface="+mn-cs"/>
              </a:rPr>
              <a:t>End to end offering </a:t>
            </a:r>
          </a:p>
        </p:txBody>
      </p:sp>
      <p:sp>
        <p:nvSpPr>
          <p:cNvPr id="9" name="Rectangle 8">
            <a:extLst>
              <a:ext uri="{FF2B5EF4-FFF2-40B4-BE49-F238E27FC236}">
                <a16:creationId xmlns:a16="http://schemas.microsoft.com/office/drawing/2014/main" id="{430A28F7-945D-578C-9E0C-C3E855ABADB8}"/>
              </a:ext>
            </a:extLst>
          </p:cNvPr>
          <p:cNvSpPr/>
          <p:nvPr/>
        </p:nvSpPr>
        <p:spPr>
          <a:xfrm>
            <a:off x="6065519" y="3905070"/>
            <a:ext cx="1718715" cy="96646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DC202E"/>
                </a:solidFill>
                <a:effectLst/>
                <a:uLnTx/>
                <a:uFillTx/>
                <a:latin typeface="Arial Black"/>
                <a:ea typeface="+mn-ea"/>
                <a:cs typeface="+mn-cs"/>
              </a:rPr>
              <a:t>RISK MITIGATION</a:t>
            </a:r>
          </a:p>
        </p:txBody>
      </p:sp>
      <p:sp>
        <p:nvSpPr>
          <p:cNvPr id="10" name="Rectangle 9">
            <a:extLst>
              <a:ext uri="{FF2B5EF4-FFF2-40B4-BE49-F238E27FC236}">
                <a16:creationId xmlns:a16="http://schemas.microsoft.com/office/drawing/2014/main" id="{8FD012B5-F93B-729E-5285-DA7CB1D129C5}"/>
              </a:ext>
            </a:extLst>
          </p:cNvPr>
          <p:cNvSpPr/>
          <p:nvPr/>
        </p:nvSpPr>
        <p:spPr>
          <a:xfrm>
            <a:off x="6096000" y="5058091"/>
            <a:ext cx="1657755" cy="106962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DC202E"/>
                </a:solidFill>
                <a:effectLst/>
                <a:uLnTx/>
                <a:uFillTx/>
                <a:latin typeface="Arial Black"/>
                <a:ea typeface="+mn-ea"/>
                <a:cs typeface="+mn-cs"/>
              </a:rPr>
              <a:t>ENERGY AND SUSTAINABILITY</a:t>
            </a:r>
          </a:p>
        </p:txBody>
      </p:sp>
      <p:sp>
        <p:nvSpPr>
          <p:cNvPr id="11" name="Rectangle 10">
            <a:extLst>
              <a:ext uri="{FF2B5EF4-FFF2-40B4-BE49-F238E27FC236}">
                <a16:creationId xmlns:a16="http://schemas.microsoft.com/office/drawing/2014/main" id="{1517ABEA-5F13-C902-5D13-DBB35EE6C314}"/>
              </a:ext>
            </a:extLst>
          </p:cNvPr>
          <p:cNvSpPr/>
          <p:nvPr/>
        </p:nvSpPr>
        <p:spPr>
          <a:xfrm>
            <a:off x="7956878" y="749987"/>
            <a:ext cx="2766666" cy="356959"/>
          </a:xfrm>
          <a:prstGeom prst="rect">
            <a:avLst/>
          </a:prstGeom>
          <a:solidFill>
            <a:schemeClr val="accent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Black"/>
                <a:ea typeface="+mn-ea"/>
                <a:cs typeface="+mn-cs"/>
              </a:rPr>
              <a:t>CUSTOMER BENEFITS</a:t>
            </a:r>
          </a:p>
        </p:txBody>
      </p:sp>
      <p:sp>
        <p:nvSpPr>
          <p:cNvPr id="12" name="Rectangle 11">
            <a:extLst>
              <a:ext uri="{FF2B5EF4-FFF2-40B4-BE49-F238E27FC236}">
                <a16:creationId xmlns:a16="http://schemas.microsoft.com/office/drawing/2014/main" id="{74FBB971-04FB-E664-6E0A-280868071EEB}"/>
              </a:ext>
            </a:extLst>
          </p:cNvPr>
          <p:cNvSpPr/>
          <p:nvPr/>
        </p:nvSpPr>
        <p:spPr>
          <a:xfrm>
            <a:off x="7965265" y="1165637"/>
            <a:ext cx="2766666" cy="12062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18000" rtlCol="0" anchor="ctr"/>
          <a:lstStyle/>
          <a:p>
            <a:pPr marL="140400" marR="0" lvl="0" indent="-1404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1" u="none" strike="noStrike" kern="1200" cap="none" spc="0" normalizeH="0" baseline="0" noProof="0">
                <a:ln>
                  <a:noFill/>
                </a:ln>
                <a:solidFill>
                  <a:prstClr val="black"/>
                </a:solidFill>
                <a:effectLst/>
                <a:uLnTx/>
                <a:uFillTx/>
                <a:latin typeface="Arial"/>
                <a:ea typeface="+mn-ea"/>
                <a:cs typeface="+mn-cs"/>
              </a:rPr>
              <a:t>Early identification of issues leading to faster resolution</a:t>
            </a:r>
          </a:p>
          <a:p>
            <a:pPr marL="140400" marR="0" lvl="0" indent="-1404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1" u="none" strike="noStrike" kern="1200" cap="none" spc="0" normalizeH="0" baseline="0" noProof="0">
                <a:ln>
                  <a:noFill/>
                </a:ln>
                <a:solidFill>
                  <a:prstClr val="black"/>
                </a:solidFill>
                <a:effectLst/>
                <a:uLnTx/>
                <a:uFillTx/>
                <a:latin typeface="Arial"/>
                <a:ea typeface="+mn-ea"/>
                <a:cs typeface="+mn-cs"/>
              </a:rPr>
              <a:t>Reduction in downtime  </a:t>
            </a:r>
          </a:p>
          <a:p>
            <a:pPr marL="140400" marR="0" lvl="0" indent="-1404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1" u="none" strike="noStrike" kern="1200" cap="none" spc="0" normalizeH="0" baseline="0" noProof="0">
                <a:ln>
                  <a:noFill/>
                </a:ln>
                <a:solidFill>
                  <a:prstClr val="black"/>
                </a:solidFill>
                <a:effectLst/>
                <a:uLnTx/>
                <a:uFillTx/>
                <a:latin typeface="Arial"/>
                <a:ea typeface="+mn-ea"/>
                <a:cs typeface="+mn-cs"/>
              </a:rPr>
              <a:t>Reduction in truck rolls and unplanned expenditure</a:t>
            </a:r>
          </a:p>
          <a:p>
            <a:pPr marL="140400" marR="0" lvl="0" indent="-1404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1" u="none" strike="noStrike" kern="1200" cap="none" spc="0" normalizeH="0" baseline="0" noProof="0">
                <a:ln>
                  <a:noFill/>
                </a:ln>
                <a:solidFill>
                  <a:prstClr val="black"/>
                </a:solidFill>
                <a:effectLst/>
                <a:uLnTx/>
                <a:uFillTx/>
                <a:latin typeface="Arial"/>
                <a:ea typeface="+mn-ea"/>
                <a:cs typeface="+mn-cs"/>
              </a:rPr>
              <a:t>Easy access to Upgrades</a:t>
            </a:r>
          </a:p>
        </p:txBody>
      </p:sp>
      <p:sp>
        <p:nvSpPr>
          <p:cNvPr id="13" name="Rectangle 12">
            <a:extLst>
              <a:ext uri="{FF2B5EF4-FFF2-40B4-BE49-F238E27FC236}">
                <a16:creationId xmlns:a16="http://schemas.microsoft.com/office/drawing/2014/main" id="{31436A21-5D0B-E0E7-339D-3A98186ECC36}"/>
              </a:ext>
            </a:extLst>
          </p:cNvPr>
          <p:cNvSpPr/>
          <p:nvPr/>
        </p:nvSpPr>
        <p:spPr>
          <a:xfrm>
            <a:off x="7965265" y="3886958"/>
            <a:ext cx="2766666" cy="10330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18000" rtlCol="0" anchor="ctr"/>
          <a:lstStyle/>
          <a:p>
            <a:pPr marL="140400" marR="0" lvl="0" indent="-1404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1" u="none" strike="noStrike" kern="1200" cap="none" spc="0" normalizeH="0" baseline="0" noProof="0">
                <a:ln>
                  <a:noFill/>
                </a:ln>
                <a:solidFill>
                  <a:prstClr val="black"/>
                </a:solidFill>
                <a:effectLst/>
                <a:uLnTx/>
                <a:uFillTx/>
                <a:latin typeface="Arial"/>
                <a:ea typeface="+mn-ea"/>
                <a:cs typeface="+mn-cs"/>
              </a:rPr>
              <a:t>Cybersecure remote access to site</a:t>
            </a:r>
          </a:p>
          <a:p>
            <a:pPr marL="140400" marR="0" lvl="0" indent="-1404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1" u="none" strike="noStrike" kern="1200" cap="none" spc="0" normalizeH="0" baseline="0" noProof="0">
                <a:ln>
                  <a:noFill/>
                </a:ln>
                <a:solidFill>
                  <a:prstClr val="black"/>
                </a:solidFill>
                <a:effectLst/>
                <a:uLnTx/>
                <a:uFillTx/>
                <a:latin typeface="Arial"/>
                <a:ea typeface="+mn-ea"/>
                <a:cs typeface="+mn-cs"/>
              </a:rPr>
              <a:t>Cybersecurity monitoring and reporting through Cyber Insights</a:t>
            </a:r>
          </a:p>
          <a:p>
            <a:pPr marL="140400" marR="0" lvl="0" indent="-1404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1" u="none" strike="noStrike" kern="1200" cap="none" spc="0" normalizeH="0" baseline="0" noProof="0">
                <a:ln>
                  <a:noFill/>
                </a:ln>
                <a:solidFill>
                  <a:prstClr val="black"/>
                </a:solidFill>
                <a:effectLst/>
                <a:uLnTx/>
                <a:uFillTx/>
                <a:latin typeface="Arial"/>
                <a:ea typeface="+mn-ea"/>
                <a:cs typeface="+mn-cs"/>
              </a:rPr>
              <a:t>Cyber risk mitigation through remote cyber ICT services</a:t>
            </a:r>
          </a:p>
        </p:txBody>
      </p:sp>
      <p:sp>
        <p:nvSpPr>
          <p:cNvPr id="17" name="Rectangle 16">
            <a:extLst>
              <a:ext uri="{FF2B5EF4-FFF2-40B4-BE49-F238E27FC236}">
                <a16:creationId xmlns:a16="http://schemas.microsoft.com/office/drawing/2014/main" id="{0AE19B07-CA05-65D0-8B7D-4642EDE32A2E}"/>
              </a:ext>
            </a:extLst>
          </p:cNvPr>
          <p:cNvSpPr/>
          <p:nvPr/>
        </p:nvSpPr>
        <p:spPr>
          <a:xfrm>
            <a:off x="7956878" y="5101089"/>
            <a:ext cx="2766666" cy="102662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18000" rtlCol="0" anchor="ctr"/>
          <a:lstStyle/>
          <a:p>
            <a:pPr marL="140400" marR="0" lvl="0" indent="-1404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1" u="none" strike="noStrike" kern="1200" cap="none" spc="0" normalizeH="0" baseline="0" noProof="0">
                <a:ln>
                  <a:noFill/>
                </a:ln>
                <a:solidFill>
                  <a:prstClr val="black"/>
                </a:solidFill>
                <a:effectLst/>
                <a:uLnTx/>
                <a:uFillTx/>
                <a:latin typeface="Arial"/>
                <a:ea typeface="+mn-ea"/>
                <a:cs typeface="+mn-cs"/>
              </a:rPr>
              <a:t>Sustainability monitoring, reporting and optimization through Forge Sustainability suite of applications </a:t>
            </a:r>
          </a:p>
        </p:txBody>
      </p:sp>
      <p:pic>
        <p:nvPicPr>
          <p:cNvPr id="19" name="Graphic 18" descr="Server outline">
            <a:extLst>
              <a:ext uri="{FF2B5EF4-FFF2-40B4-BE49-F238E27FC236}">
                <a16:creationId xmlns:a16="http://schemas.microsoft.com/office/drawing/2014/main" id="{7DF425BA-F843-CC96-25A9-9C82D23D22C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588073" y="1244871"/>
            <a:ext cx="612648" cy="612648"/>
          </a:xfrm>
          <a:prstGeom prst="rect">
            <a:avLst/>
          </a:prstGeom>
        </p:spPr>
      </p:pic>
      <p:sp>
        <p:nvSpPr>
          <p:cNvPr id="25" name="Rectangle 24">
            <a:extLst>
              <a:ext uri="{FF2B5EF4-FFF2-40B4-BE49-F238E27FC236}">
                <a16:creationId xmlns:a16="http://schemas.microsoft.com/office/drawing/2014/main" id="{F13354AD-1ABA-F452-7E0E-EFA71BA7CC72}"/>
              </a:ext>
            </a:extLst>
          </p:cNvPr>
          <p:cNvSpPr/>
          <p:nvPr/>
        </p:nvSpPr>
        <p:spPr>
          <a:xfrm>
            <a:off x="6048793" y="2653928"/>
            <a:ext cx="1718715" cy="96646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DC202E"/>
                </a:solidFill>
                <a:effectLst/>
                <a:uLnTx/>
                <a:uFillTx/>
                <a:latin typeface="Arial Black"/>
                <a:ea typeface="+mn-ea"/>
                <a:cs typeface="+mn-cs"/>
              </a:rPr>
              <a:t>COMPLIANCE</a:t>
            </a:r>
          </a:p>
        </p:txBody>
      </p:sp>
      <p:sp>
        <p:nvSpPr>
          <p:cNvPr id="26" name="Rectangle 25">
            <a:extLst>
              <a:ext uri="{FF2B5EF4-FFF2-40B4-BE49-F238E27FC236}">
                <a16:creationId xmlns:a16="http://schemas.microsoft.com/office/drawing/2014/main" id="{FD58D3CF-CDA0-9E07-0C46-B095A6E306DD}"/>
              </a:ext>
            </a:extLst>
          </p:cNvPr>
          <p:cNvSpPr/>
          <p:nvPr/>
        </p:nvSpPr>
        <p:spPr>
          <a:xfrm>
            <a:off x="7948539" y="2613398"/>
            <a:ext cx="2766666" cy="105547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18000" rtlCol="0" anchor="ctr"/>
          <a:lstStyle/>
          <a:p>
            <a:pPr marL="140400" marR="0" lvl="0" indent="-1404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1" u="none" strike="noStrike" kern="1200" cap="none" spc="0" normalizeH="0" baseline="0" noProof="0">
                <a:ln>
                  <a:noFill/>
                </a:ln>
                <a:solidFill>
                  <a:prstClr val="black"/>
                </a:solidFill>
                <a:effectLst/>
                <a:uLnTx/>
                <a:uFillTx/>
                <a:latin typeface="Arial"/>
                <a:ea typeface="+mn-ea"/>
                <a:cs typeface="+mn-cs"/>
              </a:rPr>
              <a:t>Baseline building performance</a:t>
            </a:r>
          </a:p>
          <a:p>
            <a:pPr marL="140400" marR="0" lvl="0" indent="-1404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1" u="none" strike="noStrike" kern="1200" cap="none" spc="0" normalizeH="0" baseline="0" noProof="0">
                <a:ln>
                  <a:noFill/>
                </a:ln>
                <a:solidFill>
                  <a:prstClr val="black"/>
                </a:solidFill>
                <a:effectLst/>
                <a:uLnTx/>
                <a:uFillTx/>
                <a:latin typeface="Arial"/>
                <a:ea typeface="+mn-ea"/>
                <a:cs typeface="+mn-cs"/>
              </a:rPr>
              <a:t>Digital visibility of assets and performance</a:t>
            </a:r>
          </a:p>
          <a:p>
            <a:pPr marL="140400" marR="0" lvl="0" indent="-1404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1" u="none" strike="noStrike" kern="1200" cap="none" spc="0" normalizeH="0" baseline="0" noProof="0">
                <a:ln>
                  <a:noFill/>
                </a:ln>
                <a:solidFill>
                  <a:prstClr val="black"/>
                </a:solidFill>
                <a:effectLst/>
                <a:uLnTx/>
                <a:uFillTx/>
                <a:latin typeface="Arial"/>
                <a:ea typeface="+mn-ea"/>
                <a:cs typeface="+mn-cs"/>
              </a:rPr>
              <a:t>Proof of maintenance reports</a:t>
            </a:r>
          </a:p>
        </p:txBody>
      </p:sp>
      <p:pic>
        <p:nvPicPr>
          <p:cNvPr id="30" name="Graphic 29" descr="Internet outline">
            <a:extLst>
              <a:ext uri="{FF2B5EF4-FFF2-40B4-BE49-F238E27FC236}">
                <a16:creationId xmlns:a16="http://schemas.microsoft.com/office/drawing/2014/main" id="{44ADF787-1B73-D595-3407-5C080DC2CA7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588073" y="2747226"/>
            <a:ext cx="612648" cy="612648"/>
          </a:xfrm>
          <a:prstGeom prst="rect">
            <a:avLst/>
          </a:prstGeom>
        </p:spPr>
      </p:pic>
      <p:pic>
        <p:nvPicPr>
          <p:cNvPr id="33" name="Graphic 32" descr="Open hand with plant outline">
            <a:extLst>
              <a:ext uri="{FF2B5EF4-FFF2-40B4-BE49-F238E27FC236}">
                <a16:creationId xmlns:a16="http://schemas.microsoft.com/office/drawing/2014/main" id="{EE7CECE9-F97E-DEC7-637D-579A67070B7B}"/>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588073" y="5104860"/>
            <a:ext cx="612648" cy="612648"/>
          </a:xfrm>
          <a:prstGeom prst="rect">
            <a:avLst/>
          </a:prstGeom>
        </p:spPr>
      </p:pic>
      <p:pic>
        <p:nvPicPr>
          <p:cNvPr id="39" name="Graphic 38" descr="Checklist with solid fill">
            <a:extLst>
              <a:ext uri="{FF2B5EF4-FFF2-40B4-BE49-F238E27FC236}">
                <a16:creationId xmlns:a16="http://schemas.microsoft.com/office/drawing/2014/main" id="{AE99BA28-F4CC-E4C8-21CA-7128FEE72180}"/>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588073" y="4007016"/>
            <a:ext cx="612648" cy="612648"/>
          </a:xfrm>
          <a:prstGeom prst="rect">
            <a:avLst/>
          </a:prstGeom>
        </p:spPr>
      </p:pic>
      <p:sp>
        <p:nvSpPr>
          <p:cNvPr id="4" name="Rectangle 3">
            <a:extLst>
              <a:ext uri="{FF2B5EF4-FFF2-40B4-BE49-F238E27FC236}">
                <a16:creationId xmlns:a16="http://schemas.microsoft.com/office/drawing/2014/main" id="{24A8A830-D72D-6FA7-9F6A-C0839A7EBD78}"/>
              </a:ext>
            </a:extLst>
          </p:cNvPr>
          <p:cNvSpPr/>
          <p:nvPr/>
        </p:nvSpPr>
        <p:spPr>
          <a:xfrm>
            <a:off x="4189096" y="657860"/>
            <a:ext cx="2187467" cy="16366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Include but</a:t>
            </a:r>
            <a:br>
              <a:rPr lang="en-GB">
                <a:solidFill>
                  <a:schemeClr val="tx1"/>
                </a:solidFill>
              </a:rPr>
            </a:br>
            <a:r>
              <a:rPr lang="en-GB">
                <a:solidFill>
                  <a:schemeClr val="tx1"/>
                </a:solidFill>
              </a:rPr>
              <a:t>Separate into 2 slides please</a:t>
            </a:r>
          </a:p>
        </p:txBody>
      </p:sp>
    </p:spTree>
    <p:extLst>
      <p:ext uri="{BB962C8B-B14F-4D97-AF65-F5344CB8AC3E}">
        <p14:creationId xmlns:p14="http://schemas.microsoft.com/office/powerpoint/2010/main" val="34319009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194E9A-3858-F3F7-B416-B44D7FE1CFC4}"/>
              </a:ext>
            </a:extLst>
          </p:cNvPr>
          <p:cNvSpPr txBox="1"/>
          <p:nvPr/>
        </p:nvSpPr>
        <p:spPr>
          <a:xfrm>
            <a:off x="2560320" y="1874520"/>
            <a:ext cx="7040880" cy="1446550"/>
          </a:xfrm>
          <a:prstGeom prst="rect">
            <a:avLst/>
          </a:prstGeom>
          <a:solidFill>
            <a:srgbClr val="FFFF00"/>
          </a:solidFill>
        </p:spPr>
        <p:txBody>
          <a:bodyPr wrap="square" rtlCol="0">
            <a:spAutoFit/>
          </a:bodyPr>
          <a:lstStyle/>
          <a:p>
            <a:r>
              <a:rPr lang="en-GB" sz="4400"/>
              <a:t>BACK UP CRAFTED IGNORE PAST THIS SLIDE</a:t>
            </a:r>
          </a:p>
        </p:txBody>
      </p:sp>
    </p:spTree>
    <p:extLst>
      <p:ext uri="{BB962C8B-B14F-4D97-AF65-F5344CB8AC3E}">
        <p14:creationId xmlns:p14="http://schemas.microsoft.com/office/powerpoint/2010/main" val="26096659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0">
            <a:extLst>
              <a:ext uri="{FF2B5EF4-FFF2-40B4-BE49-F238E27FC236}">
                <a16:creationId xmlns:a16="http://schemas.microsoft.com/office/drawing/2014/main" id="{B5AF0AC5-B21F-8F50-397C-3B44A9810E4B}"/>
              </a:ext>
            </a:extLst>
          </p:cNvPr>
          <p:cNvSpPr txBox="1">
            <a:spLocks/>
          </p:cNvSpPr>
          <p:nvPr/>
        </p:nvSpPr>
        <p:spPr>
          <a:xfrm>
            <a:off x="556361" y="350323"/>
            <a:ext cx="11315849" cy="4191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defRPr/>
            </a:pPr>
            <a:r>
              <a:rPr kumimoji="0" lang="en-US" sz="2600" b="0" i="0" u="none" strike="noStrike" kern="1200" cap="all" spc="-150" normalizeH="0" baseline="0" noProof="0">
                <a:ln>
                  <a:noFill/>
                </a:ln>
                <a:effectLst/>
                <a:uLnTx/>
                <a:uFillTx/>
                <a:latin typeface="Arial Black"/>
                <a:ea typeface="+mj-ea"/>
                <a:cs typeface="+mj-cs"/>
              </a:rPr>
              <a:t>CYBER INSIGHTS / WATCH / GOVERNANCE </a:t>
            </a:r>
            <a:endParaRPr lang="en-US" sz="2600" b="0" i="0" u="none" strike="noStrike" kern="1200" cap="all" spc="-150" normalizeH="0" baseline="0" noProof="0">
              <a:ln>
                <a:noFill/>
              </a:ln>
              <a:effectLst/>
              <a:uLnTx/>
              <a:uFillTx/>
              <a:latin typeface="Arial Black"/>
            </a:endParaRPr>
          </a:p>
        </p:txBody>
      </p:sp>
      <p:sp>
        <p:nvSpPr>
          <p:cNvPr id="3" name="Rectangle 2">
            <a:extLst>
              <a:ext uri="{FF2B5EF4-FFF2-40B4-BE49-F238E27FC236}">
                <a16:creationId xmlns:a16="http://schemas.microsoft.com/office/drawing/2014/main" id="{441950B4-DDFC-5BA1-34E5-3598F07C294D}"/>
              </a:ext>
            </a:extLst>
          </p:cNvPr>
          <p:cNvSpPr/>
          <p:nvPr/>
        </p:nvSpPr>
        <p:spPr>
          <a:xfrm>
            <a:off x="4189096" y="657860"/>
            <a:ext cx="1687829" cy="66213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In complete</a:t>
            </a:r>
          </a:p>
        </p:txBody>
      </p:sp>
    </p:spTree>
    <p:extLst>
      <p:ext uri="{BB962C8B-B14F-4D97-AF65-F5344CB8AC3E}">
        <p14:creationId xmlns:p14="http://schemas.microsoft.com/office/powerpoint/2010/main" val="2705802523"/>
      </p:ext>
    </p:extLst>
  </p:cSld>
  <p:clrMapOvr>
    <a:masterClrMapping/>
  </p:clrMapOvr>
  <p:extLst>
    <p:ext uri="{6950BFC3-D8DA-4A85-94F7-54DA5524770B}">
      <p188:commentRel xmlns:p188="http://schemas.microsoft.com/office/powerpoint/2018/8/main" r:id="rId2"/>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7AC49-CC77-2548-C5A2-265EC8DFD438}"/>
              </a:ext>
            </a:extLst>
          </p:cNvPr>
          <p:cNvSpPr>
            <a:spLocks noGrp="1"/>
          </p:cNvSpPr>
          <p:nvPr>
            <p:ph type="title"/>
          </p:nvPr>
        </p:nvSpPr>
        <p:spPr>
          <a:xfrm>
            <a:off x="454479" y="59958"/>
            <a:ext cx="11201401" cy="419100"/>
          </a:xfrm>
        </p:spPr>
        <p:txBody>
          <a:bodyPr/>
          <a:lstStyle/>
          <a:p>
            <a:r>
              <a:rPr lang="en-GB"/>
              <a:t>Ordering </a:t>
            </a:r>
            <a:r>
              <a:rPr lang="en-GB" err="1"/>
              <a:t>sku</a:t>
            </a:r>
            <a:endParaRPr lang="en-US"/>
          </a:p>
        </p:txBody>
      </p:sp>
      <p:sp>
        <p:nvSpPr>
          <p:cNvPr id="3" name="Slide Number Placeholder 2">
            <a:extLst>
              <a:ext uri="{FF2B5EF4-FFF2-40B4-BE49-F238E27FC236}">
                <a16:creationId xmlns:a16="http://schemas.microsoft.com/office/drawing/2014/main" id="{E916D2D6-807F-690F-C116-09229EF07A9C}"/>
              </a:ext>
            </a:extLst>
          </p:cNvPr>
          <p:cNvSpPr>
            <a:spLocks noGrp="1"/>
          </p:cNvSpPr>
          <p:nvPr>
            <p:ph type="sldNum" sz="quarter" idx="12"/>
          </p:nvPr>
        </p:nvSpPr>
        <p:spPr/>
        <p:txBody>
          <a:bodyPr/>
          <a:lstStyle/>
          <a:p>
            <a:fld id="{7B94EC18-1D2B-4535-B738-0E53AFE26620}" type="slidenum">
              <a:rPr lang="en-US" smtClean="0"/>
              <a:t>38</a:t>
            </a:fld>
            <a:endParaRPr lang="en-US"/>
          </a:p>
        </p:txBody>
      </p:sp>
      <p:sp>
        <p:nvSpPr>
          <p:cNvPr id="5" name="Slide Number Placeholder 3">
            <a:extLst>
              <a:ext uri="{FF2B5EF4-FFF2-40B4-BE49-F238E27FC236}">
                <a16:creationId xmlns:a16="http://schemas.microsoft.com/office/drawing/2014/main" id="{EF261A6F-E49E-E277-D319-1C890BC2EC13}"/>
              </a:ext>
            </a:extLst>
          </p:cNvPr>
          <p:cNvSpPr txBox="1">
            <a:spLocks/>
          </p:cNvSpPr>
          <p:nvPr/>
        </p:nvSpPr>
        <p:spPr>
          <a:xfrm>
            <a:off x="11124693" y="6405102"/>
            <a:ext cx="496945" cy="237617"/>
          </a:xfrm>
          <a:prstGeom prst="rect">
            <a:avLst/>
          </a:prstGeom>
        </p:spPr>
        <p:txBody>
          <a:bodyPr vert="horz" lIns="0" tIns="0" rIns="0" bIns="0" rtlCol="0" anchor="ctr">
            <a:noAutofit/>
          </a:bodyPr>
          <a:lstStyle>
            <a:defPPr>
              <a:defRPr lang="en-US"/>
            </a:defPPr>
            <a:lvl1pPr marL="0" algn="r" defTabSz="914400" rtl="0" eaLnBrk="1" latinLnBrk="0" hangingPunct="1">
              <a:defRPr sz="800" b="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800" b="1"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800" b="1" i="0" u="none" strike="noStrike" kern="1200" cap="none" spc="0" normalizeH="0" baseline="0" noProof="0">
              <a:ln>
                <a:noFill/>
              </a:ln>
              <a:solidFill>
                <a:srgbClr val="707070"/>
              </a:solidFill>
              <a:effectLst/>
              <a:uLnTx/>
              <a:uFillTx/>
              <a:latin typeface="Arial"/>
              <a:ea typeface="+mn-ea"/>
              <a:cs typeface="+mn-cs"/>
            </a:endParaRPr>
          </a:p>
        </p:txBody>
      </p:sp>
      <p:graphicFrame>
        <p:nvGraphicFramePr>
          <p:cNvPr id="6" name="Table 5">
            <a:extLst>
              <a:ext uri="{FF2B5EF4-FFF2-40B4-BE49-F238E27FC236}">
                <a16:creationId xmlns:a16="http://schemas.microsoft.com/office/drawing/2014/main" id="{7BD3D99E-1B64-FF4A-7EEB-A065B88E5DB2}"/>
              </a:ext>
            </a:extLst>
          </p:cNvPr>
          <p:cNvGraphicFramePr>
            <a:graphicFrameLocks noGrp="1"/>
          </p:cNvGraphicFramePr>
          <p:nvPr>
            <p:extLst>
              <p:ext uri="{D42A27DB-BD31-4B8C-83A1-F6EECF244321}">
                <p14:modId xmlns:p14="http://schemas.microsoft.com/office/powerpoint/2010/main" val="115409229"/>
              </p:ext>
            </p:extLst>
          </p:nvPr>
        </p:nvGraphicFramePr>
        <p:xfrm>
          <a:off x="5685656" y="696911"/>
          <a:ext cx="5957248" cy="913637"/>
        </p:xfrm>
        <a:graphic>
          <a:graphicData uri="http://schemas.openxmlformats.org/drawingml/2006/table">
            <a:tbl>
              <a:tblPr/>
              <a:tblGrid>
                <a:gridCol w="1489312">
                  <a:extLst>
                    <a:ext uri="{9D8B030D-6E8A-4147-A177-3AD203B41FA5}">
                      <a16:colId xmlns:a16="http://schemas.microsoft.com/office/drawing/2014/main" val="1769184656"/>
                    </a:ext>
                  </a:extLst>
                </a:gridCol>
                <a:gridCol w="1489312">
                  <a:extLst>
                    <a:ext uri="{9D8B030D-6E8A-4147-A177-3AD203B41FA5}">
                      <a16:colId xmlns:a16="http://schemas.microsoft.com/office/drawing/2014/main" val="2569277978"/>
                    </a:ext>
                  </a:extLst>
                </a:gridCol>
                <a:gridCol w="1489312">
                  <a:extLst>
                    <a:ext uri="{9D8B030D-6E8A-4147-A177-3AD203B41FA5}">
                      <a16:colId xmlns:a16="http://schemas.microsoft.com/office/drawing/2014/main" val="1804679492"/>
                    </a:ext>
                  </a:extLst>
                </a:gridCol>
                <a:gridCol w="1489312">
                  <a:extLst>
                    <a:ext uri="{9D8B030D-6E8A-4147-A177-3AD203B41FA5}">
                      <a16:colId xmlns:a16="http://schemas.microsoft.com/office/drawing/2014/main" val="3271463565"/>
                    </a:ext>
                  </a:extLst>
                </a:gridCol>
              </a:tblGrid>
              <a:tr h="46738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200" b="1" i="0" u="none" strike="noStrike" cap="none" spc="0">
                          <a:solidFill>
                            <a:schemeClr val="bg1"/>
                          </a:solidFill>
                          <a:effectLst/>
                          <a:latin typeface="+mj-lt"/>
                        </a:rPr>
                        <a:t>Up to </a:t>
                      </a:r>
                      <a:r>
                        <a:rPr lang="en-US" sz="1400" b="1" i="0" u="none" strike="noStrike" cap="none" spc="0">
                          <a:solidFill>
                            <a:schemeClr val="bg1"/>
                          </a:solidFill>
                          <a:effectLst/>
                          <a:latin typeface="+mj-lt"/>
                        </a:rPr>
                        <a:t>1,500</a:t>
                      </a:r>
                      <a:r>
                        <a:rPr lang="en-US" sz="1200" b="1" i="0" u="none" strike="noStrike" cap="none" spc="0">
                          <a:solidFill>
                            <a:schemeClr val="bg1"/>
                          </a:solidFill>
                          <a:effectLst/>
                          <a:latin typeface="+mj-lt"/>
                        </a:rPr>
                        <a:t> </a:t>
                      </a:r>
                    </a:p>
                    <a:p>
                      <a:pPr algn="ctr" fontAlgn="b"/>
                      <a:r>
                        <a:rPr lang="en-US" sz="1200" b="1" i="0" u="none" strike="noStrike" cap="none" spc="0">
                          <a:solidFill>
                            <a:schemeClr val="bg1"/>
                          </a:solidFill>
                          <a:effectLst/>
                          <a:latin typeface="+mj-lt"/>
                        </a:rPr>
                        <a:t>total points</a:t>
                      </a:r>
                    </a:p>
                  </a:txBody>
                  <a:tcPr marL="0" marR="6641" marT="6641"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6350" cap="flat" cmpd="sng" algn="ctr">
                      <a:solidFill>
                        <a:srgbClr val="BFBFB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C202E">
                        <a:lumMod val="7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Black"/>
                          <a:ea typeface="+mn-ea"/>
                          <a:cs typeface="+mn-cs"/>
                        </a:rPr>
                        <a:t>Up to </a:t>
                      </a:r>
                      <a:r>
                        <a:rPr kumimoji="0" lang="en-US" sz="1400" b="1" i="0" u="none" strike="noStrike" kern="1200" cap="none" spc="0" normalizeH="0" baseline="0" noProof="0">
                          <a:ln>
                            <a:noFill/>
                          </a:ln>
                          <a:solidFill>
                            <a:prstClr val="white"/>
                          </a:solidFill>
                          <a:effectLst/>
                          <a:uLnTx/>
                          <a:uFillTx/>
                          <a:latin typeface="Arial Black"/>
                          <a:ea typeface="+mn-ea"/>
                          <a:cs typeface="+mn-cs"/>
                        </a:rPr>
                        <a:t>3,000</a:t>
                      </a:r>
                      <a:r>
                        <a:rPr kumimoji="0" lang="en-US" sz="1200" b="1" i="0" u="none" strike="noStrike" kern="1200" cap="none" spc="0" normalizeH="0" baseline="0" noProof="0">
                          <a:ln>
                            <a:noFill/>
                          </a:ln>
                          <a:solidFill>
                            <a:prstClr val="white"/>
                          </a:solidFill>
                          <a:effectLst/>
                          <a:uLnTx/>
                          <a:uFillTx/>
                          <a:latin typeface="Arial Black"/>
                          <a:ea typeface="+mn-ea"/>
                          <a:cs typeface="+mn-cs"/>
                        </a:rPr>
                        <a:t> </a:t>
                      </a:r>
                    </a:p>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Black"/>
                          <a:ea typeface="+mn-ea"/>
                          <a:cs typeface="+mn-cs"/>
                        </a:rPr>
                        <a:t>total points</a:t>
                      </a:r>
                    </a:p>
                  </a:txBody>
                  <a:tcPr marL="0" marR="6641" marT="6641"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6350" cap="flat" cmpd="sng" algn="ctr">
                      <a:solidFill>
                        <a:srgbClr val="BFBFB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C202E">
                        <a:lumMod val="7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Black"/>
                          <a:ea typeface="+mn-ea"/>
                          <a:cs typeface="+mn-cs"/>
                        </a:rPr>
                        <a:t>Up to </a:t>
                      </a:r>
                      <a:r>
                        <a:rPr kumimoji="0" lang="en-US" sz="1400" b="1" i="0" u="none" strike="noStrike" kern="1200" cap="none" spc="0" normalizeH="0" baseline="0" noProof="0">
                          <a:ln>
                            <a:noFill/>
                          </a:ln>
                          <a:solidFill>
                            <a:prstClr val="white"/>
                          </a:solidFill>
                          <a:effectLst/>
                          <a:uLnTx/>
                          <a:uFillTx/>
                          <a:latin typeface="Arial Black"/>
                          <a:ea typeface="+mn-ea"/>
                          <a:cs typeface="+mn-cs"/>
                        </a:rPr>
                        <a:t>5,000</a:t>
                      </a:r>
                      <a:r>
                        <a:rPr kumimoji="0" lang="en-US" sz="1200" b="1" i="0" u="none" strike="noStrike" kern="1200" cap="none" spc="0" normalizeH="0" baseline="0" noProof="0">
                          <a:ln>
                            <a:noFill/>
                          </a:ln>
                          <a:solidFill>
                            <a:prstClr val="white"/>
                          </a:solidFill>
                          <a:effectLst/>
                          <a:uLnTx/>
                          <a:uFillTx/>
                          <a:latin typeface="Arial Black"/>
                          <a:ea typeface="+mn-ea"/>
                          <a:cs typeface="+mn-cs"/>
                        </a:rPr>
                        <a:t> </a:t>
                      </a:r>
                    </a:p>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Black"/>
                          <a:ea typeface="+mn-ea"/>
                          <a:cs typeface="+mn-cs"/>
                        </a:rPr>
                        <a:t>total points</a:t>
                      </a:r>
                    </a:p>
                  </a:txBody>
                  <a:tcPr marL="0" marR="6641" marT="6641"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6350" cap="flat" cmpd="sng" algn="ctr">
                      <a:solidFill>
                        <a:srgbClr val="BFBFB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C202E">
                        <a:lumMod val="7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200" b="1" i="0" u="none" strike="noStrike" cap="none" spc="0">
                          <a:solidFill>
                            <a:schemeClr val="bg1"/>
                          </a:solidFill>
                          <a:effectLst/>
                          <a:latin typeface="+mj-lt"/>
                        </a:rPr>
                        <a:t>Additional </a:t>
                      </a:r>
                      <a:r>
                        <a:rPr lang="en-US" sz="1400" b="1" i="0" u="none" strike="noStrike" cap="none" spc="0">
                          <a:solidFill>
                            <a:schemeClr val="bg1"/>
                          </a:solidFill>
                          <a:effectLst/>
                          <a:latin typeface="+mj-lt"/>
                        </a:rPr>
                        <a:t>1,000</a:t>
                      </a:r>
                      <a:r>
                        <a:rPr lang="en-US" sz="1200" b="1" i="0" u="none" strike="noStrike" cap="none" spc="0">
                          <a:solidFill>
                            <a:schemeClr val="bg1"/>
                          </a:solidFill>
                          <a:effectLst/>
                          <a:latin typeface="+mj-lt"/>
                        </a:rPr>
                        <a:t> points</a:t>
                      </a:r>
                    </a:p>
                  </a:txBody>
                  <a:tcPr marL="0" marR="6641" marT="6641" marB="0" anchor="ctr">
                    <a:lnL w="12700" cap="flat" cmpd="sng" algn="ctr">
                      <a:solidFill>
                        <a:sysClr val="window" lastClr="FFFFF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C202E">
                        <a:lumMod val="75000"/>
                      </a:srgbClr>
                    </a:solidFill>
                  </a:tcPr>
                </a:tc>
                <a:extLst>
                  <a:ext uri="{0D108BD9-81ED-4DB2-BD59-A6C34878D82A}">
                    <a16:rowId xmlns:a16="http://schemas.microsoft.com/office/drawing/2014/main" val="237542326"/>
                  </a:ext>
                </a:extLst>
              </a:tr>
              <a:tr h="44625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GB" sz="1000" b="0" i="0" u="none" strike="noStrike" cap="none" spc="0">
                          <a:solidFill>
                            <a:schemeClr val="tx1"/>
                          </a:solidFill>
                          <a:effectLst/>
                          <a:latin typeface="+mn-lt"/>
                        </a:rPr>
                        <a:t>BMS-RBM-BASE-1500</a:t>
                      </a:r>
                      <a:endParaRPr lang="en-US" sz="1000" b="0" i="0" u="none" strike="noStrike" cap="none" spc="0">
                        <a:solidFill>
                          <a:schemeClr val="tx1"/>
                        </a:solidFill>
                        <a:effectLst/>
                        <a:latin typeface="+mn-lt"/>
                      </a:endParaRPr>
                    </a:p>
                  </a:txBody>
                  <a:tcPr marL="36056" marR="6641" marT="6641"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000" b="0" i="0" u="none" strike="noStrike" kern="1200" cap="none" spc="0">
                          <a:solidFill>
                            <a:schemeClr val="tx1"/>
                          </a:solidFill>
                          <a:effectLst/>
                          <a:latin typeface="Arial"/>
                          <a:ea typeface="+mn-ea"/>
                          <a:cs typeface="+mn-cs"/>
                        </a:rPr>
                        <a:t>BMS-RBM-BASE-3000</a:t>
                      </a:r>
                      <a:endParaRPr lang="en-US" sz="1000" b="0" i="0" u="none" strike="noStrike" kern="1200" cap="none" spc="0">
                        <a:solidFill>
                          <a:schemeClr val="tx1"/>
                        </a:solidFill>
                        <a:effectLst/>
                        <a:latin typeface="Arial"/>
                        <a:ea typeface="+mn-ea"/>
                        <a:cs typeface="+mn-cs"/>
                      </a:endParaRPr>
                    </a:p>
                  </a:txBody>
                  <a:tcPr marL="36056" marR="6641" marT="6641"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000" b="0" i="0" u="none" strike="noStrike" kern="1200" cap="none" spc="0">
                          <a:solidFill>
                            <a:schemeClr val="tx1"/>
                          </a:solidFill>
                          <a:effectLst/>
                          <a:latin typeface="Arial"/>
                          <a:ea typeface="+mn-ea"/>
                          <a:cs typeface="+mn-cs"/>
                        </a:rPr>
                        <a:t>BMS-RBM-BASE-5000</a:t>
                      </a:r>
                      <a:endParaRPr lang="en-US" sz="1000" b="0" i="0" u="none" strike="noStrike" kern="1200" cap="none" spc="0">
                        <a:solidFill>
                          <a:schemeClr val="tx1"/>
                        </a:solidFill>
                        <a:effectLst/>
                        <a:latin typeface="Arial"/>
                        <a:ea typeface="+mn-ea"/>
                        <a:cs typeface="+mn-cs"/>
                      </a:endParaRPr>
                    </a:p>
                  </a:txBody>
                  <a:tcPr marL="36056" marR="6641" marT="6641"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000" b="0" i="0" u="none" strike="noStrike" kern="1200" cap="none" spc="0">
                          <a:solidFill>
                            <a:schemeClr val="tx1"/>
                          </a:solidFill>
                          <a:effectLst/>
                          <a:latin typeface="Arial"/>
                          <a:ea typeface="+mn-ea"/>
                          <a:cs typeface="+mn-cs"/>
                        </a:rPr>
                        <a:t>BMS-RBM-ADD-1000</a:t>
                      </a:r>
                      <a:endParaRPr lang="en-US" sz="1000" b="0" i="0" u="none" strike="noStrike" kern="1200" cap="none" spc="0">
                        <a:solidFill>
                          <a:schemeClr val="tx1"/>
                        </a:solidFill>
                        <a:effectLst/>
                        <a:latin typeface="Arial"/>
                        <a:ea typeface="+mn-ea"/>
                        <a:cs typeface="+mn-cs"/>
                      </a:endParaRPr>
                    </a:p>
                  </a:txBody>
                  <a:tcPr marL="36056" marR="6641" marT="6641" marB="0" anchor="ctr">
                    <a:lnL w="12700" cap="flat" cmpd="sng" algn="ctr">
                      <a:solidFill>
                        <a:sysClr val="window" lastClr="FFFFFF"/>
                      </a:solidFill>
                      <a:prstDash val="solid"/>
                      <a:round/>
                      <a:headEnd type="none" w="med" len="med"/>
                      <a:tailEnd type="none" w="med" len="med"/>
                    </a:lnL>
                    <a:lnR w="6350" cap="flat" cmpd="sng" algn="ctr">
                      <a:solidFill>
                        <a:srgbClr val="BFBFB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93926432"/>
                  </a:ext>
                </a:extLst>
              </a:tr>
            </a:tbl>
          </a:graphicData>
        </a:graphic>
      </p:graphicFrame>
      <p:grpSp>
        <p:nvGrpSpPr>
          <p:cNvPr id="7" name="Group 6">
            <a:extLst>
              <a:ext uri="{FF2B5EF4-FFF2-40B4-BE49-F238E27FC236}">
                <a16:creationId xmlns:a16="http://schemas.microsoft.com/office/drawing/2014/main" id="{C97FA84A-D770-CB0B-748D-A4288B094BE7}"/>
              </a:ext>
            </a:extLst>
          </p:cNvPr>
          <p:cNvGrpSpPr/>
          <p:nvPr/>
        </p:nvGrpSpPr>
        <p:grpSpPr>
          <a:xfrm>
            <a:off x="736031" y="696907"/>
            <a:ext cx="3909709" cy="906268"/>
            <a:chOff x="495297" y="847589"/>
            <a:chExt cx="3909709" cy="870450"/>
          </a:xfrm>
        </p:grpSpPr>
        <p:sp>
          <p:nvSpPr>
            <p:cNvPr id="8" name="Rectangle 7">
              <a:extLst>
                <a:ext uri="{FF2B5EF4-FFF2-40B4-BE49-F238E27FC236}">
                  <a16:creationId xmlns:a16="http://schemas.microsoft.com/office/drawing/2014/main" id="{84FA1323-79DB-FE73-D3A0-2BD6412C8BB2}"/>
                </a:ext>
              </a:extLst>
            </p:cNvPr>
            <p:cNvSpPr/>
            <p:nvPr/>
          </p:nvSpPr>
          <p:spPr>
            <a:xfrm>
              <a:off x="495297" y="1148467"/>
              <a:ext cx="3909709" cy="569572"/>
            </a:xfrm>
            <a:prstGeom prst="rect">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lIns="90000" rIns="54000" bIns="108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solidFill>
                  <a:effectLst/>
                  <a:uLnTx/>
                  <a:uFillTx/>
                  <a:latin typeface="Arial Black"/>
                  <a:ea typeface="+mn-ea"/>
                  <a:cs typeface="+mn-cs"/>
                </a:rPr>
                <a:t>Connect</a:t>
              </a:r>
              <a:endParaRPr kumimoji="0" lang="en-US" sz="1100" b="0" i="0" u="none" strike="noStrike" kern="0" cap="none" spc="0" normalizeH="0" baseline="0" noProof="0">
                <a:ln>
                  <a:noFill/>
                </a:ln>
                <a:solidFill>
                  <a:prstClr val="black"/>
                </a:solidFill>
                <a:effectLst/>
                <a:uLnTx/>
                <a:uFillTx/>
                <a:latin typeface="Arial Black"/>
                <a:ea typeface="+mn-ea"/>
                <a:cs typeface="+mn-cs"/>
              </a:endParaRPr>
            </a:p>
          </p:txBody>
        </p:sp>
        <p:sp>
          <p:nvSpPr>
            <p:cNvPr id="9" name="TextBox 8">
              <a:extLst>
                <a:ext uri="{FF2B5EF4-FFF2-40B4-BE49-F238E27FC236}">
                  <a16:creationId xmlns:a16="http://schemas.microsoft.com/office/drawing/2014/main" id="{B55C25CB-B38C-5565-1C10-95C8A3B69AB2}"/>
                </a:ext>
              </a:extLst>
            </p:cNvPr>
            <p:cNvSpPr txBox="1"/>
            <p:nvPr/>
          </p:nvSpPr>
          <p:spPr>
            <a:xfrm>
              <a:off x="1826578" y="1147409"/>
              <a:ext cx="2489388" cy="561822"/>
            </a:xfrm>
            <a:prstGeom prst="rect">
              <a:avLst/>
            </a:prstGeom>
            <a:noFill/>
          </p:spPr>
          <p:txBody>
            <a:bodyPr wrap="square" lIns="0" tIns="0" rIns="0" bIns="0" rtlCol="0" anchor="ctr">
              <a:noAutofit/>
            </a:bodyPr>
            <a:lstStyle/>
            <a:p>
              <a:pPr marL="171450" marR="0" lvl="0" indent="-171450" defTabSz="91440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000" b="0" i="1" u="none" strike="noStrike" kern="0" cap="none" spc="0" normalizeH="0" baseline="0" noProof="0">
                  <a:ln>
                    <a:noFill/>
                  </a:ln>
                  <a:solidFill>
                    <a:prstClr val="black"/>
                  </a:solidFill>
                  <a:effectLst/>
                  <a:uLnTx/>
                  <a:uFillTx/>
                  <a:latin typeface="Aptos Narrow" panose="020B0004020202020204" pitchFamily="34" charset="0"/>
                </a:rPr>
                <a:t>KPI Dashboard</a:t>
              </a:r>
            </a:p>
            <a:p>
              <a:pPr marL="171450" marR="0" lvl="0" indent="-171450" defTabSz="91440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000" b="0" i="1" u="none" strike="noStrike" kern="0" cap="none" spc="0" normalizeH="0" baseline="0" noProof="0">
                  <a:ln>
                    <a:noFill/>
                  </a:ln>
                  <a:solidFill>
                    <a:prstClr val="black"/>
                  </a:solidFill>
                  <a:effectLst/>
                  <a:uLnTx/>
                  <a:uFillTx/>
                  <a:latin typeface="Aptos Narrow" panose="020B0004020202020204" pitchFamily="34" charset="0"/>
                </a:rPr>
                <a:t>RBM</a:t>
              </a:r>
            </a:p>
            <a:p>
              <a:pPr marL="171450" marR="0" lvl="0" indent="-171450" defTabSz="91440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000" b="0" i="1" u="none" strike="noStrike" kern="0" cap="none" spc="0" normalizeH="0" baseline="0" noProof="0">
                  <a:ln>
                    <a:noFill/>
                  </a:ln>
                  <a:solidFill>
                    <a:prstClr val="black"/>
                  </a:solidFill>
                  <a:effectLst/>
                  <a:uLnTx/>
                  <a:uFillTx/>
                  <a:latin typeface="Aptos Narrow" panose="020B0004020202020204" pitchFamily="34" charset="0"/>
                </a:rPr>
                <a:t>Remote</a:t>
              </a:r>
            </a:p>
            <a:p>
              <a:pPr marL="171450" marR="0" lvl="0" indent="-171450" defTabSz="91440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000" b="0" i="1" u="none" strike="noStrike" kern="0" cap="none" spc="0" normalizeH="0" baseline="0" noProof="0">
                  <a:ln>
                    <a:noFill/>
                  </a:ln>
                  <a:solidFill>
                    <a:prstClr val="black"/>
                  </a:solidFill>
                  <a:effectLst/>
                  <a:uLnTx/>
                  <a:uFillTx/>
                  <a:latin typeface="Aptos Narrow" panose="020B0004020202020204" pitchFamily="34" charset="0"/>
                </a:rPr>
                <a:t>Opportunity &amp; Obsolescence Tool</a:t>
              </a:r>
            </a:p>
          </p:txBody>
        </p:sp>
        <p:cxnSp>
          <p:nvCxnSpPr>
            <p:cNvPr id="10" name="Straight Connector 9">
              <a:extLst>
                <a:ext uri="{FF2B5EF4-FFF2-40B4-BE49-F238E27FC236}">
                  <a16:creationId xmlns:a16="http://schemas.microsoft.com/office/drawing/2014/main" id="{4A12A5B7-214C-8265-50DF-6AD9ECD3B451}"/>
                </a:ext>
              </a:extLst>
            </p:cNvPr>
            <p:cNvCxnSpPr>
              <a:cxnSpLocks/>
            </p:cNvCxnSpPr>
            <p:nvPr/>
          </p:nvCxnSpPr>
          <p:spPr>
            <a:xfrm>
              <a:off x="1754367" y="1148467"/>
              <a:ext cx="0" cy="457200"/>
            </a:xfrm>
            <a:prstGeom prst="line">
              <a:avLst/>
            </a:prstGeom>
            <a:noFill/>
            <a:ln w="3175" cap="flat" cmpd="sng" algn="ctr">
              <a:solidFill>
                <a:srgbClr val="E0E0E0"/>
              </a:solidFill>
              <a:prstDash val="solid"/>
              <a:miter lim="800000"/>
            </a:ln>
            <a:effectLst/>
          </p:spPr>
        </p:cxnSp>
        <p:sp>
          <p:nvSpPr>
            <p:cNvPr id="11" name="Rectangle 10">
              <a:extLst>
                <a:ext uri="{FF2B5EF4-FFF2-40B4-BE49-F238E27FC236}">
                  <a16:creationId xmlns:a16="http://schemas.microsoft.com/office/drawing/2014/main" id="{C9891BFA-07AE-8529-943E-69ECE1B7C3D3}"/>
                </a:ext>
              </a:extLst>
            </p:cNvPr>
            <p:cNvSpPr/>
            <p:nvPr/>
          </p:nvSpPr>
          <p:spPr>
            <a:xfrm>
              <a:off x="495297" y="847589"/>
              <a:ext cx="3909709" cy="274320"/>
            </a:xfrm>
            <a:prstGeom prst="rect">
              <a:avLst/>
            </a:prstGeom>
            <a:solidFill>
              <a:srgbClr val="7F7F7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Arial Black"/>
                  <a:ea typeface="+mn-ea"/>
                  <a:cs typeface="+mn-cs"/>
                </a:rPr>
                <a:t>Starter Package  </a:t>
              </a:r>
            </a:p>
          </p:txBody>
        </p:sp>
      </p:grpSp>
      <p:graphicFrame>
        <p:nvGraphicFramePr>
          <p:cNvPr id="12" name="Table 11">
            <a:extLst>
              <a:ext uri="{FF2B5EF4-FFF2-40B4-BE49-F238E27FC236}">
                <a16:creationId xmlns:a16="http://schemas.microsoft.com/office/drawing/2014/main" id="{432EDD4C-D895-7C87-08B5-651A22234FAF}"/>
              </a:ext>
            </a:extLst>
          </p:cNvPr>
          <p:cNvGraphicFramePr>
            <a:graphicFrameLocks noGrp="1"/>
          </p:cNvGraphicFramePr>
          <p:nvPr>
            <p:extLst>
              <p:ext uri="{D42A27DB-BD31-4B8C-83A1-F6EECF244321}">
                <p14:modId xmlns:p14="http://schemas.microsoft.com/office/powerpoint/2010/main" val="2882027375"/>
              </p:ext>
            </p:extLst>
          </p:nvPr>
        </p:nvGraphicFramePr>
        <p:xfrm>
          <a:off x="5685654" y="1713791"/>
          <a:ext cx="5957248" cy="982565"/>
        </p:xfrm>
        <a:graphic>
          <a:graphicData uri="http://schemas.openxmlformats.org/drawingml/2006/table">
            <a:tbl>
              <a:tblPr/>
              <a:tblGrid>
                <a:gridCol w="2978624">
                  <a:extLst>
                    <a:ext uri="{9D8B030D-6E8A-4147-A177-3AD203B41FA5}">
                      <a16:colId xmlns:a16="http://schemas.microsoft.com/office/drawing/2014/main" val="1769184656"/>
                    </a:ext>
                  </a:extLst>
                </a:gridCol>
                <a:gridCol w="2978624">
                  <a:extLst>
                    <a:ext uri="{9D8B030D-6E8A-4147-A177-3AD203B41FA5}">
                      <a16:colId xmlns:a16="http://schemas.microsoft.com/office/drawing/2014/main" val="1804679492"/>
                    </a:ext>
                  </a:extLst>
                </a:gridCol>
              </a:tblGrid>
              <a:tr h="50130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kumimoji="0" lang="en-US" sz="1200" b="1" i="0" u="none" strike="noStrike" kern="1200" cap="none" spc="0" normalizeH="0" baseline="0" noProof="0">
                          <a:ln>
                            <a:noFill/>
                          </a:ln>
                          <a:solidFill>
                            <a:prstClr val="white"/>
                          </a:solidFill>
                          <a:effectLst/>
                          <a:uLnTx/>
                          <a:uFillTx/>
                          <a:latin typeface="Arial Black"/>
                          <a:ea typeface="+mn-ea"/>
                          <a:cs typeface="+mn-cs"/>
                        </a:rPr>
                        <a:t>First 600 Analytical Points</a:t>
                      </a:r>
                    </a:p>
                  </a:txBody>
                  <a:tcPr marL="0" marR="6641" marT="6641"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6350" cap="flat" cmpd="sng" algn="ctr">
                      <a:solidFill>
                        <a:srgbClr val="BFBFB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C202E">
                        <a:lumMod val="7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200" b="1" i="0" u="none" strike="noStrike" cap="none" spc="0">
                          <a:solidFill>
                            <a:schemeClr val="bg1"/>
                          </a:solidFill>
                          <a:effectLst/>
                          <a:latin typeface="+mj-lt"/>
                        </a:rPr>
                        <a:t>Additional </a:t>
                      </a:r>
                      <a:r>
                        <a:rPr lang="en-US" sz="1400" b="1" i="0" u="none" strike="noStrike" cap="none" spc="0">
                          <a:solidFill>
                            <a:schemeClr val="bg1"/>
                          </a:solidFill>
                          <a:effectLst/>
                          <a:latin typeface="+mj-lt"/>
                        </a:rPr>
                        <a:t>100</a:t>
                      </a:r>
                      <a:r>
                        <a:rPr lang="en-US" sz="1200" b="1" i="0" u="none" strike="noStrike" cap="none" spc="0">
                          <a:solidFill>
                            <a:schemeClr val="bg1"/>
                          </a:solidFill>
                          <a:effectLst/>
                          <a:latin typeface="+mj-lt"/>
                        </a:rPr>
                        <a:t> Analytical points</a:t>
                      </a:r>
                    </a:p>
                  </a:txBody>
                  <a:tcPr marL="0" marR="6641" marT="6641" marB="0" anchor="ctr">
                    <a:lnL w="12700" cap="flat" cmpd="sng" algn="ctr">
                      <a:solidFill>
                        <a:sysClr val="window" lastClr="FFFFF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C202E">
                        <a:lumMod val="75000"/>
                      </a:srgbClr>
                    </a:solidFill>
                  </a:tcPr>
                </a:tc>
                <a:extLst>
                  <a:ext uri="{0D108BD9-81ED-4DB2-BD59-A6C34878D82A}">
                    <a16:rowId xmlns:a16="http://schemas.microsoft.com/office/drawing/2014/main" val="237542326"/>
                  </a:ext>
                </a:extLst>
              </a:tr>
              <a:tr h="48125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000" b="0" i="0" u="none" strike="noStrike" cap="none" spc="0">
                          <a:solidFill>
                            <a:schemeClr val="tx1"/>
                          </a:solidFill>
                          <a:effectLst/>
                          <a:latin typeface="+mn-lt"/>
                        </a:rPr>
                        <a:t>BMS-PDM-BASE-500</a:t>
                      </a:r>
                    </a:p>
                  </a:txBody>
                  <a:tcPr marL="36056" marR="6641" marT="6641"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000" b="0" i="0" u="none" strike="noStrike" cap="none" spc="0">
                          <a:solidFill>
                            <a:schemeClr val="tx1"/>
                          </a:solidFill>
                          <a:effectLst/>
                          <a:latin typeface="+mn-lt"/>
                        </a:rPr>
                        <a:t>BMS-PDM-ADD-100</a:t>
                      </a:r>
                    </a:p>
                  </a:txBody>
                  <a:tcPr marL="36056" marR="6641" marT="6641" marB="0" anchor="ctr">
                    <a:lnL w="12700" cap="flat" cmpd="sng" algn="ctr">
                      <a:solidFill>
                        <a:sysClr val="window" lastClr="FFFFFF"/>
                      </a:solidFill>
                      <a:prstDash val="solid"/>
                      <a:round/>
                      <a:headEnd type="none" w="med" len="med"/>
                      <a:tailEnd type="none" w="med" len="med"/>
                    </a:lnL>
                    <a:lnR w="6350" cap="flat" cmpd="sng" algn="ctr">
                      <a:solidFill>
                        <a:srgbClr val="BFBFB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93926432"/>
                  </a:ext>
                </a:extLst>
              </a:tr>
            </a:tbl>
          </a:graphicData>
        </a:graphic>
      </p:graphicFrame>
      <p:grpSp>
        <p:nvGrpSpPr>
          <p:cNvPr id="13" name="Group 12">
            <a:extLst>
              <a:ext uri="{FF2B5EF4-FFF2-40B4-BE49-F238E27FC236}">
                <a16:creationId xmlns:a16="http://schemas.microsoft.com/office/drawing/2014/main" id="{A27F8D5E-D14A-9226-6862-74B61B16E53F}"/>
              </a:ext>
            </a:extLst>
          </p:cNvPr>
          <p:cNvGrpSpPr/>
          <p:nvPr/>
        </p:nvGrpSpPr>
        <p:grpSpPr>
          <a:xfrm>
            <a:off x="736031" y="1713791"/>
            <a:ext cx="3909709" cy="1001185"/>
            <a:chOff x="495297" y="1799915"/>
            <a:chExt cx="3909709" cy="1001185"/>
          </a:xfrm>
        </p:grpSpPr>
        <p:sp>
          <p:nvSpPr>
            <p:cNvPr id="14" name="Rectangle 13">
              <a:extLst>
                <a:ext uri="{FF2B5EF4-FFF2-40B4-BE49-F238E27FC236}">
                  <a16:creationId xmlns:a16="http://schemas.microsoft.com/office/drawing/2014/main" id="{8798B5C0-5E30-D4F7-6A35-034C971AAEB9}"/>
                </a:ext>
              </a:extLst>
            </p:cNvPr>
            <p:cNvSpPr/>
            <p:nvPr/>
          </p:nvSpPr>
          <p:spPr>
            <a:xfrm>
              <a:off x="495297" y="2092553"/>
              <a:ext cx="3909709" cy="693001"/>
            </a:xfrm>
            <a:prstGeom prst="rect">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lIns="90000" rIns="54000" bIns="108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solidFill>
                  <a:effectLst/>
                  <a:uLnTx/>
                  <a:uFillTx/>
                  <a:latin typeface="Arial Black"/>
                  <a:ea typeface="+mn-ea"/>
                  <a:cs typeface="+mn-cs"/>
                </a:rPr>
                <a:t>Connect +</a:t>
              </a:r>
            </a:p>
          </p:txBody>
        </p:sp>
        <p:sp>
          <p:nvSpPr>
            <p:cNvPr id="15" name="TextBox 14">
              <a:extLst>
                <a:ext uri="{FF2B5EF4-FFF2-40B4-BE49-F238E27FC236}">
                  <a16:creationId xmlns:a16="http://schemas.microsoft.com/office/drawing/2014/main" id="{F225A07B-CDCF-2D68-AC0F-682AE3DC900E}"/>
                </a:ext>
              </a:extLst>
            </p:cNvPr>
            <p:cNvSpPr txBox="1"/>
            <p:nvPr/>
          </p:nvSpPr>
          <p:spPr>
            <a:xfrm>
              <a:off x="1826578" y="2108208"/>
              <a:ext cx="2489388" cy="692892"/>
            </a:xfrm>
            <a:prstGeom prst="rect">
              <a:avLst/>
            </a:prstGeom>
            <a:noFill/>
          </p:spPr>
          <p:txBody>
            <a:bodyPr wrap="square" lIns="0" tIns="0" rIns="0" bIns="0" rtlCol="0" anchor="ctr">
              <a:noAutofit/>
            </a:bodyPr>
            <a:lstStyle/>
            <a:p>
              <a:pPr marL="171450" marR="0" lvl="0" indent="-171450" defTabSz="914400" eaLnBrk="1" fontAlgn="ctr" latinLnBrk="0" hangingPunct="1">
                <a:lnSpc>
                  <a:spcPts val="1000"/>
                </a:lnSpc>
                <a:spcBef>
                  <a:spcPts val="0"/>
                </a:spcBef>
                <a:spcAft>
                  <a:spcPts val="0"/>
                </a:spcAft>
                <a:buClrTx/>
                <a:buSzTx/>
                <a:buFont typeface="Arial" panose="020B0604020202020204" pitchFamily="34" charset="0"/>
                <a:buChar char="•"/>
                <a:tabLst/>
                <a:defRPr/>
              </a:pPr>
              <a:r>
                <a:rPr kumimoji="0" lang="en-US" sz="1000" b="0" i="1" u="none" strike="noStrike" kern="0" cap="none" spc="0" normalizeH="0" baseline="0" noProof="0" err="1">
                  <a:ln>
                    <a:noFill/>
                  </a:ln>
                  <a:solidFill>
                    <a:prstClr val="black"/>
                  </a:solidFill>
                  <a:effectLst/>
                  <a:uLnTx/>
                  <a:uFillTx/>
                  <a:latin typeface="Aptos Narrow" panose="020B0004020202020204" pitchFamily="34" charset="0"/>
                </a:rPr>
                <a:t>PdM</a:t>
              </a:r>
              <a:r>
                <a:rPr kumimoji="0" lang="en-US" sz="1000" b="0" i="1" u="none" strike="noStrike" kern="0" cap="none" spc="0" normalizeH="0" baseline="0" noProof="0">
                  <a:ln>
                    <a:noFill/>
                  </a:ln>
                  <a:solidFill>
                    <a:prstClr val="black"/>
                  </a:solidFill>
                  <a:effectLst/>
                  <a:uLnTx/>
                  <a:uFillTx/>
                  <a:latin typeface="Aptos Narrow" panose="020B0004020202020204" pitchFamily="34" charset="0"/>
                </a:rPr>
                <a:t> service case mgmt. (Analytical rules)</a:t>
              </a:r>
            </a:p>
            <a:p>
              <a:pPr marL="171450" marR="0" lvl="0" indent="-171450" defTabSz="914400" eaLnBrk="1" fontAlgn="ctr" latinLnBrk="0" hangingPunct="1">
                <a:lnSpc>
                  <a:spcPts val="1000"/>
                </a:lnSpc>
                <a:spcBef>
                  <a:spcPts val="0"/>
                </a:spcBef>
                <a:spcAft>
                  <a:spcPts val="0"/>
                </a:spcAft>
                <a:buClrTx/>
                <a:buSzTx/>
                <a:buFont typeface="Arial" panose="020B0604020202020204" pitchFamily="34" charset="0"/>
                <a:buChar char="•"/>
                <a:tabLst/>
                <a:defRPr/>
              </a:pPr>
              <a:r>
                <a:rPr kumimoji="0" lang="en-US" sz="1000" b="0" i="1" u="none" strike="noStrike" kern="0" cap="none" spc="0" normalizeH="0" baseline="0" noProof="0">
                  <a:ln>
                    <a:noFill/>
                  </a:ln>
                  <a:solidFill>
                    <a:prstClr val="black"/>
                  </a:solidFill>
                  <a:effectLst/>
                  <a:uLnTx/>
                  <a:uFillTx/>
                  <a:latin typeface="Aptos Narrow" panose="020B0004020202020204" pitchFamily="34" charset="0"/>
                </a:rPr>
                <a:t>Remote Digital PPM with compliance reports</a:t>
              </a:r>
            </a:p>
            <a:p>
              <a:pPr marL="171450" marR="0" lvl="0" indent="-171450" defTabSz="914400" eaLnBrk="1" fontAlgn="ctr" latinLnBrk="0" hangingPunct="1">
                <a:lnSpc>
                  <a:spcPts val="1000"/>
                </a:lnSpc>
                <a:spcBef>
                  <a:spcPts val="0"/>
                </a:spcBef>
                <a:spcAft>
                  <a:spcPts val="0"/>
                </a:spcAft>
                <a:buClrTx/>
                <a:buSzTx/>
                <a:buFont typeface="Arial" panose="020B0604020202020204" pitchFamily="34" charset="0"/>
                <a:buChar char="•"/>
                <a:tabLst/>
                <a:defRPr/>
              </a:pPr>
              <a:r>
                <a:rPr kumimoji="0" lang="en-US" sz="1000" b="0" i="1" u="none" strike="noStrike" kern="0" cap="none" spc="0" normalizeH="0" baseline="0" noProof="0">
                  <a:ln>
                    <a:noFill/>
                  </a:ln>
                  <a:solidFill>
                    <a:prstClr val="black"/>
                  </a:solidFill>
                  <a:effectLst/>
                  <a:uLnTx/>
                  <a:uFillTx/>
                  <a:latin typeface="Aptos Narrow" panose="020B0004020202020204" pitchFamily="34" charset="0"/>
                </a:rPr>
                <a:t>OTA upgrade &amp; Asset 360</a:t>
              </a:r>
            </a:p>
            <a:p>
              <a:pPr marL="171450" marR="0" lvl="0" indent="-171450" defTabSz="914400" eaLnBrk="1" fontAlgn="ctr" latinLnBrk="0" hangingPunct="1">
                <a:lnSpc>
                  <a:spcPts val="1000"/>
                </a:lnSpc>
                <a:spcBef>
                  <a:spcPts val="0"/>
                </a:spcBef>
                <a:spcAft>
                  <a:spcPts val="0"/>
                </a:spcAft>
                <a:buClrTx/>
                <a:buSzTx/>
                <a:buFont typeface="Arial" panose="020B0604020202020204" pitchFamily="34" charset="0"/>
                <a:buChar char="•"/>
                <a:tabLst/>
                <a:defRPr/>
              </a:pPr>
              <a:r>
                <a:rPr kumimoji="0" lang="en-US" sz="1000" b="0" i="1" u="none" strike="noStrike" kern="0" cap="none" spc="0" normalizeH="0" baseline="0" noProof="0">
                  <a:ln>
                    <a:noFill/>
                  </a:ln>
                  <a:solidFill>
                    <a:prstClr val="black"/>
                  </a:solidFill>
                  <a:effectLst/>
                  <a:uLnTx/>
                  <a:uFillTx/>
                  <a:latin typeface="Aptos Narrow" panose="020B0004020202020204" pitchFamily="34" charset="0"/>
                </a:rPr>
                <a:t>Maintenance Assist</a:t>
              </a:r>
            </a:p>
          </p:txBody>
        </p:sp>
        <p:cxnSp>
          <p:nvCxnSpPr>
            <p:cNvPr id="16" name="Straight Connector 15">
              <a:extLst>
                <a:ext uri="{FF2B5EF4-FFF2-40B4-BE49-F238E27FC236}">
                  <a16:creationId xmlns:a16="http://schemas.microsoft.com/office/drawing/2014/main" id="{8CBCAFD7-9E62-C4E0-9149-B612712B29DA}"/>
                </a:ext>
              </a:extLst>
            </p:cNvPr>
            <p:cNvCxnSpPr>
              <a:cxnSpLocks/>
            </p:cNvCxnSpPr>
            <p:nvPr/>
          </p:nvCxnSpPr>
          <p:spPr>
            <a:xfrm>
              <a:off x="1754367" y="2136390"/>
              <a:ext cx="0" cy="548640"/>
            </a:xfrm>
            <a:prstGeom prst="line">
              <a:avLst/>
            </a:prstGeom>
            <a:noFill/>
            <a:ln w="3175" cap="flat" cmpd="sng" algn="ctr">
              <a:solidFill>
                <a:srgbClr val="E0E0E0"/>
              </a:solidFill>
              <a:prstDash val="solid"/>
              <a:miter lim="800000"/>
            </a:ln>
            <a:effectLst/>
          </p:spPr>
        </p:cxnSp>
        <p:sp>
          <p:nvSpPr>
            <p:cNvPr id="17" name="Rectangle 16">
              <a:extLst>
                <a:ext uri="{FF2B5EF4-FFF2-40B4-BE49-F238E27FC236}">
                  <a16:creationId xmlns:a16="http://schemas.microsoft.com/office/drawing/2014/main" id="{65D711EE-1485-9941-0666-AA8EB2906FE1}"/>
                </a:ext>
              </a:extLst>
            </p:cNvPr>
            <p:cNvSpPr/>
            <p:nvPr/>
          </p:nvSpPr>
          <p:spPr>
            <a:xfrm>
              <a:off x="495297" y="1799915"/>
              <a:ext cx="3909709" cy="274320"/>
            </a:xfrm>
            <a:prstGeom prst="rect">
              <a:avLst/>
            </a:prstGeom>
            <a:solidFill>
              <a:srgbClr val="7F7F7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prstClr val="white"/>
                  </a:solidFill>
                  <a:effectLst/>
                  <a:uLnTx/>
                  <a:uFillTx/>
                  <a:latin typeface="Arial Black"/>
                  <a:ea typeface="+mn-ea"/>
                  <a:cs typeface="+mn-cs"/>
                </a:rPr>
                <a:t>A</a:t>
              </a:r>
              <a:r>
                <a:rPr kumimoji="0" lang="en-US" sz="1200" b="0" i="0" u="none" strike="noStrike" kern="0" cap="none" spc="0" normalizeH="0" baseline="0" noProof="0">
                  <a:ln>
                    <a:noFill/>
                  </a:ln>
                  <a:solidFill>
                    <a:prstClr val="white"/>
                  </a:solidFill>
                  <a:effectLst/>
                  <a:uLnTx/>
                  <a:uFillTx/>
                  <a:latin typeface="Arial Black"/>
                  <a:ea typeface="+mn-ea"/>
                  <a:cs typeface="+mn-cs"/>
                </a:rPr>
                <a:t>dd On Sale</a:t>
              </a:r>
            </a:p>
          </p:txBody>
        </p:sp>
      </p:grpSp>
      <p:graphicFrame>
        <p:nvGraphicFramePr>
          <p:cNvPr id="18" name="Table 17">
            <a:extLst>
              <a:ext uri="{FF2B5EF4-FFF2-40B4-BE49-F238E27FC236}">
                <a16:creationId xmlns:a16="http://schemas.microsoft.com/office/drawing/2014/main" id="{EB2ABF85-8ACE-BFFC-86AF-42D7C555DB17}"/>
              </a:ext>
            </a:extLst>
          </p:cNvPr>
          <p:cNvGraphicFramePr>
            <a:graphicFrameLocks noGrp="1"/>
          </p:cNvGraphicFramePr>
          <p:nvPr>
            <p:extLst>
              <p:ext uri="{D42A27DB-BD31-4B8C-83A1-F6EECF244321}">
                <p14:modId xmlns:p14="http://schemas.microsoft.com/office/powerpoint/2010/main" val="2930560771"/>
              </p:ext>
            </p:extLst>
          </p:nvPr>
        </p:nvGraphicFramePr>
        <p:xfrm>
          <a:off x="5685652" y="3730263"/>
          <a:ext cx="5957250" cy="907273"/>
        </p:xfrm>
        <a:graphic>
          <a:graphicData uri="http://schemas.openxmlformats.org/drawingml/2006/table">
            <a:tbl>
              <a:tblPr/>
              <a:tblGrid>
                <a:gridCol w="5957250">
                  <a:extLst>
                    <a:ext uri="{9D8B030D-6E8A-4147-A177-3AD203B41FA5}">
                      <a16:colId xmlns:a16="http://schemas.microsoft.com/office/drawing/2014/main" val="1769184656"/>
                    </a:ext>
                  </a:extLst>
                </a:gridCol>
              </a:tblGrid>
              <a:tr h="46289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Black"/>
                          <a:ea typeface="+mn-ea"/>
                          <a:cs typeface="+mn-cs"/>
                        </a:rPr>
                        <a:t> Additional 5 Custom Dashboards + 5 Custom Reports</a:t>
                      </a:r>
                    </a:p>
                  </a:txBody>
                  <a:tcPr marL="0" marR="6641" marT="6641" marB="0" anchor="ctr">
                    <a:lnL w="12700" cap="flat" cmpd="sng" algn="ctr">
                      <a:solidFill>
                        <a:sysClr val="window" lastClr="FFFFF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C202E">
                        <a:lumMod val="75000"/>
                      </a:srgbClr>
                    </a:solidFill>
                  </a:tcPr>
                </a:tc>
                <a:extLst>
                  <a:ext uri="{0D108BD9-81ED-4DB2-BD59-A6C34878D82A}">
                    <a16:rowId xmlns:a16="http://schemas.microsoft.com/office/drawing/2014/main" val="237542326"/>
                  </a:ext>
                </a:extLst>
              </a:tr>
              <a:tr h="44437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000" b="0" i="0" u="none" strike="noStrike" cap="none" spc="0">
                          <a:solidFill>
                            <a:schemeClr val="tx1"/>
                          </a:solidFill>
                          <a:effectLst/>
                          <a:latin typeface="+mn-lt"/>
                        </a:rPr>
                        <a:t>BMS-IB-ADD-5</a:t>
                      </a:r>
                    </a:p>
                  </a:txBody>
                  <a:tcPr marL="36056" marR="6641" marT="6641" marB="0" anchor="ctr">
                    <a:lnL w="12700" cap="flat" cmpd="sng" algn="ctr">
                      <a:solidFill>
                        <a:sysClr val="window" lastClr="FFFFFF"/>
                      </a:solidFill>
                      <a:prstDash val="solid"/>
                      <a:round/>
                      <a:headEnd type="none" w="med" len="med"/>
                      <a:tailEnd type="none" w="med" len="med"/>
                    </a:lnL>
                    <a:lnR w="6350" cap="flat" cmpd="sng" algn="ctr">
                      <a:solidFill>
                        <a:srgbClr val="BFBFB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93926432"/>
                  </a:ext>
                </a:extLst>
              </a:tr>
            </a:tbl>
          </a:graphicData>
        </a:graphic>
      </p:graphicFrame>
      <p:grpSp>
        <p:nvGrpSpPr>
          <p:cNvPr id="19" name="Group 18">
            <a:extLst>
              <a:ext uri="{FF2B5EF4-FFF2-40B4-BE49-F238E27FC236}">
                <a16:creationId xmlns:a16="http://schemas.microsoft.com/office/drawing/2014/main" id="{A2FC6760-FF6F-F759-DC70-063AF586331A}"/>
              </a:ext>
            </a:extLst>
          </p:cNvPr>
          <p:cNvGrpSpPr/>
          <p:nvPr/>
        </p:nvGrpSpPr>
        <p:grpSpPr>
          <a:xfrm>
            <a:off x="736031" y="3765599"/>
            <a:ext cx="3957960" cy="888280"/>
            <a:chOff x="495297" y="2842847"/>
            <a:chExt cx="3957960" cy="1011164"/>
          </a:xfrm>
        </p:grpSpPr>
        <p:sp>
          <p:nvSpPr>
            <p:cNvPr id="20" name="Rectangle 19">
              <a:extLst>
                <a:ext uri="{FF2B5EF4-FFF2-40B4-BE49-F238E27FC236}">
                  <a16:creationId xmlns:a16="http://schemas.microsoft.com/office/drawing/2014/main" id="{54818CEE-3496-891B-C8B3-AF6C1FCEC5A9}"/>
                </a:ext>
              </a:extLst>
            </p:cNvPr>
            <p:cNvSpPr/>
            <p:nvPr/>
          </p:nvSpPr>
          <p:spPr>
            <a:xfrm>
              <a:off x="495297" y="3155539"/>
              <a:ext cx="3909709" cy="698472"/>
            </a:xfrm>
            <a:prstGeom prst="rect">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lIns="90000" rIns="54000" bIns="108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solidFill>
                  <a:effectLst/>
                  <a:uLnTx/>
                  <a:uFillTx/>
                  <a:latin typeface="Arial Black"/>
                  <a:ea typeface="+mn-ea"/>
                  <a:cs typeface="+mn-cs"/>
                </a:rPr>
                <a:t>Forge Insight &amp;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solidFill>
                  <a:effectLst/>
                  <a:uLnTx/>
                  <a:uFillTx/>
                  <a:latin typeface="Arial Black"/>
                  <a:ea typeface="+mn-ea"/>
                  <a:cs typeface="+mn-cs"/>
                </a:rPr>
                <a:t>Dashboard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solidFill>
                  <a:effectLst/>
                  <a:uLnTx/>
                  <a:uFillTx/>
                  <a:latin typeface="Arial Black"/>
                  <a:ea typeface="+mn-ea"/>
                  <a:cs typeface="+mn-cs"/>
                </a:rPr>
                <a:t>Builder</a:t>
              </a:r>
            </a:p>
          </p:txBody>
        </p:sp>
        <p:sp>
          <p:nvSpPr>
            <p:cNvPr id="21" name="TextBox 20">
              <a:extLst>
                <a:ext uri="{FF2B5EF4-FFF2-40B4-BE49-F238E27FC236}">
                  <a16:creationId xmlns:a16="http://schemas.microsoft.com/office/drawing/2014/main" id="{CBC2B8E0-A4DB-21DF-7BA8-7F5A859DA247}"/>
                </a:ext>
              </a:extLst>
            </p:cNvPr>
            <p:cNvSpPr txBox="1"/>
            <p:nvPr/>
          </p:nvSpPr>
          <p:spPr>
            <a:xfrm>
              <a:off x="1826577" y="3154480"/>
              <a:ext cx="2626680" cy="699531"/>
            </a:xfrm>
            <a:prstGeom prst="rect">
              <a:avLst/>
            </a:prstGeom>
            <a:noFill/>
          </p:spPr>
          <p:txBody>
            <a:bodyPr wrap="square" lIns="0" tIns="0" rIns="0" bIns="0" rtlCol="0" anchor="ctr">
              <a:noAutofit/>
            </a:bodyPr>
            <a:lstStyle/>
            <a:p>
              <a:pPr marL="171450" marR="0" lvl="0" indent="-171450" defTabSz="91440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000" b="0" i="1" u="none" strike="noStrike" kern="0" cap="none" spc="0" normalizeH="0" baseline="0" noProof="0">
                  <a:ln>
                    <a:noFill/>
                  </a:ln>
                  <a:solidFill>
                    <a:prstClr val="black"/>
                  </a:solidFill>
                  <a:effectLst/>
                  <a:uLnTx/>
                  <a:uFillTx/>
                  <a:latin typeface="Aptos Narrow" panose="020B0004020202020204" pitchFamily="34" charset="0"/>
                </a:rPr>
                <a:t>Custom Report &amp; Dashboard Builder</a:t>
              </a:r>
            </a:p>
          </p:txBody>
        </p:sp>
        <p:cxnSp>
          <p:nvCxnSpPr>
            <p:cNvPr id="22" name="Straight Connector 21">
              <a:extLst>
                <a:ext uri="{FF2B5EF4-FFF2-40B4-BE49-F238E27FC236}">
                  <a16:creationId xmlns:a16="http://schemas.microsoft.com/office/drawing/2014/main" id="{1E99714A-47FA-A892-407D-E455728E7F9F}"/>
                </a:ext>
              </a:extLst>
            </p:cNvPr>
            <p:cNvCxnSpPr>
              <a:cxnSpLocks/>
            </p:cNvCxnSpPr>
            <p:nvPr/>
          </p:nvCxnSpPr>
          <p:spPr>
            <a:xfrm>
              <a:off x="1754367" y="3281759"/>
              <a:ext cx="0" cy="457200"/>
            </a:xfrm>
            <a:prstGeom prst="line">
              <a:avLst/>
            </a:prstGeom>
            <a:noFill/>
            <a:ln w="3175" cap="flat" cmpd="sng" algn="ctr">
              <a:solidFill>
                <a:srgbClr val="E0E0E0"/>
              </a:solidFill>
              <a:prstDash val="solid"/>
              <a:miter lim="800000"/>
            </a:ln>
            <a:effectLst/>
          </p:spPr>
        </p:cxnSp>
        <p:sp>
          <p:nvSpPr>
            <p:cNvPr id="23" name="Rectangle 22">
              <a:extLst>
                <a:ext uri="{FF2B5EF4-FFF2-40B4-BE49-F238E27FC236}">
                  <a16:creationId xmlns:a16="http://schemas.microsoft.com/office/drawing/2014/main" id="{5EED03D3-A80A-EEFB-D06A-AB4D7064F3F6}"/>
                </a:ext>
              </a:extLst>
            </p:cNvPr>
            <p:cNvSpPr/>
            <p:nvPr/>
          </p:nvSpPr>
          <p:spPr>
            <a:xfrm>
              <a:off x="495297" y="2842847"/>
              <a:ext cx="3909709" cy="274320"/>
            </a:xfrm>
            <a:prstGeom prst="rect">
              <a:avLst/>
            </a:prstGeom>
            <a:solidFill>
              <a:srgbClr val="7F7F7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Arial Black"/>
                  <a:ea typeface="+mn-ea"/>
                  <a:cs typeface="+mn-cs"/>
                </a:rPr>
                <a:t>Add on Sale</a:t>
              </a:r>
            </a:p>
          </p:txBody>
        </p:sp>
      </p:grpSp>
      <p:graphicFrame>
        <p:nvGraphicFramePr>
          <p:cNvPr id="24" name="Table 23">
            <a:extLst>
              <a:ext uri="{FF2B5EF4-FFF2-40B4-BE49-F238E27FC236}">
                <a16:creationId xmlns:a16="http://schemas.microsoft.com/office/drawing/2014/main" id="{66BBA3D5-9AF9-EBD9-07A5-B7CC9C344E94}"/>
              </a:ext>
            </a:extLst>
          </p:cNvPr>
          <p:cNvGraphicFramePr>
            <a:graphicFrameLocks noGrp="1"/>
          </p:cNvGraphicFramePr>
          <p:nvPr>
            <p:extLst>
              <p:ext uri="{D42A27DB-BD31-4B8C-83A1-F6EECF244321}">
                <p14:modId xmlns:p14="http://schemas.microsoft.com/office/powerpoint/2010/main" val="1673282491"/>
              </p:ext>
            </p:extLst>
          </p:nvPr>
        </p:nvGraphicFramePr>
        <p:xfrm>
          <a:off x="5685652" y="4752110"/>
          <a:ext cx="5957250" cy="835225"/>
        </p:xfrm>
        <a:graphic>
          <a:graphicData uri="http://schemas.openxmlformats.org/drawingml/2006/table">
            <a:tbl>
              <a:tblPr/>
              <a:tblGrid>
                <a:gridCol w="2978625">
                  <a:extLst>
                    <a:ext uri="{9D8B030D-6E8A-4147-A177-3AD203B41FA5}">
                      <a16:colId xmlns:a16="http://schemas.microsoft.com/office/drawing/2014/main" val="1769184656"/>
                    </a:ext>
                  </a:extLst>
                </a:gridCol>
                <a:gridCol w="2978625">
                  <a:extLst>
                    <a:ext uri="{9D8B030D-6E8A-4147-A177-3AD203B41FA5}">
                      <a16:colId xmlns:a16="http://schemas.microsoft.com/office/drawing/2014/main" val="1804679492"/>
                    </a:ext>
                  </a:extLst>
                </a:gridCol>
              </a:tblGrid>
              <a:tr h="42932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200" b="1" i="0" u="none" strike="noStrike" cap="none" spc="0">
                          <a:solidFill>
                            <a:schemeClr val="bg1"/>
                          </a:solidFill>
                          <a:effectLst/>
                          <a:latin typeface="+mj-lt"/>
                        </a:rPr>
                        <a:t> First 25 Sites</a:t>
                      </a:r>
                    </a:p>
                  </a:txBody>
                  <a:tcPr marL="0" marR="6641" marT="6641"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6350" cap="flat" cmpd="sng" algn="ctr">
                      <a:solidFill>
                        <a:srgbClr val="BFBFB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C202E">
                        <a:lumMod val="7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Black"/>
                          <a:ea typeface="+mn-ea"/>
                          <a:cs typeface="+mn-cs"/>
                        </a:rPr>
                        <a:t>  Additional 25 Sites</a:t>
                      </a:r>
                    </a:p>
                  </a:txBody>
                  <a:tcPr marL="0" marR="6641" marT="6641" marB="0" anchor="ctr">
                    <a:lnL w="12700" cap="flat" cmpd="sng" algn="ctr">
                      <a:solidFill>
                        <a:sysClr val="window" lastClr="FFFFF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C202E">
                        <a:lumMod val="75000"/>
                      </a:srgbClr>
                    </a:solidFill>
                  </a:tcPr>
                </a:tc>
                <a:extLst>
                  <a:ext uri="{0D108BD9-81ED-4DB2-BD59-A6C34878D82A}">
                    <a16:rowId xmlns:a16="http://schemas.microsoft.com/office/drawing/2014/main" val="237542326"/>
                  </a:ext>
                </a:extLst>
              </a:tr>
              <a:tr h="40590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000" b="0" i="0" u="none" strike="noStrike" cap="none" spc="0">
                          <a:solidFill>
                            <a:schemeClr val="tx1"/>
                          </a:solidFill>
                          <a:effectLst/>
                          <a:latin typeface="+mn-lt"/>
                        </a:rPr>
                        <a:t>BMS-PM-BASE-25</a:t>
                      </a:r>
                    </a:p>
                  </a:txBody>
                  <a:tcPr marL="36056" marR="6641" marT="6641"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000" b="0" i="0" u="none" strike="noStrike" cap="none" spc="0">
                          <a:solidFill>
                            <a:schemeClr val="tx1"/>
                          </a:solidFill>
                          <a:effectLst/>
                          <a:latin typeface="+mn-lt"/>
                        </a:rPr>
                        <a:t>BMS-PM-ADD-25</a:t>
                      </a:r>
                    </a:p>
                  </a:txBody>
                  <a:tcPr marL="36056" marR="6641" marT="6641" marB="0" anchor="ctr">
                    <a:lnL w="12700" cap="flat" cmpd="sng" algn="ctr">
                      <a:solidFill>
                        <a:sysClr val="window" lastClr="FFFFFF"/>
                      </a:solidFill>
                      <a:prstDash val="solid"/>
                      <a:round/>
                      <a:headEnd type="none" w="med" len="med"/>
                      <a:tailEnd type="none" w="med" len="med"/>
                    </a:lnL>
                    <a:lnR w="6350" cap="flat" cmpd="sng" algn="ctr">
                      <a:solidFill>
                        <a:srgbClr val="BFBFB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93926432"/>
                  </a:ext>
                </a:extLst>
              </a:tr>
            </a:tbl>
          </a:graphicData>
        </a:graphic>
      </p:graphicFrame>
      <p:grpSp>
        <p:nvGrpSpPr>
          <p:cNvPr id="25" name="Group 24">
            <a:extLst>
              <a:ext uri="{FF2B5EF4-FFF2-40B4-BE49-F238E27FC236}">
                <a16:creationId xmlns:a16="http://schemas.microsoft.com/office/drawing/2014/main" id="{3BB31456-DFC3-F204-30F8-33983BC0DBB0}"/>
              </a:ext>
            </a:extLst>
          </p:cNvPr>
          <p:cNvGrpSpPr/>
          <p:nvPr/>
        </p:nvGrpSpPr>
        <p:grpSpPr>
          <a:xfrm>
            <a:off x="736031" y="4766242"/>
            <a:ext cx="3909709" cy="827854"/>
            <a:chOff x="495297" y="3905692"/>
            <a:chExt cx="3909709" cy="999236"/>
          </a:xfrm>
        </p:grpSpPr>
        <p:sp>
          <p:nvSpPr>
            <p:cNvPr id="26" name="Rectangle 25">
              <a:extLst>
                <a:ext uri="{FF2B5EF4-FFF2-40B4-BE49-F238E27FC236}">
                  <a16:creationId xmlns:a16="http://schemas.microsoft.com/office/drawing/2014/main" id="{816A43E3-0E5B-445F-DA97-E5734E791A1B}"/>
                </a:ext>
              </a:extLst>
            </p:cNvPr>
            <p:cNvSpPr/>
            <p:nvPr/>
          </p:nvSpPr>
          <p:spPr>
            <a:xfrm>
              <a:off x="495297" y="4217089"/>
              <a:ext cx="3909709" cy="667012"/>
            </a:xfrm>
            <a:prstGeom prst="rect">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lIns="90000" rIns="54000" bIns="108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solidFill>
                  <a:effectLst/>
                  <a:uLnTx/>
                  <a:uFillTx/>
                  <a:latin typeface="Arial Black"/>
                  <a:ea typeface="+mn-ea"/>
                  <a:cs typeface="+mn-cs"/>
                </a:rPr>
                <a:t>Forge Portfolio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solidFill>
                  <a:effectLst/>
                  <a:uLnTx/>
                  <a:uFillTx/>
                  <a:latin typeface="Arial Black"/>
                  <a:ea typeface="+mn-ea"/>
                  <a:cs typeface="+mn-cs"/>
                </a:rPr>
                <a:t>Manager</a:t>
              </a:r>
            </a:p>
          </p:txBody>
        </p:sp>
        <p:sp>
          <p:nvSpPr>
            <p:cNvPr id="27" name="TextBox 26">
              <a:extLst>
                <a:ext uri="{FF2B5EF4-FFF2-40B4-BE49-F238E27FC236}">
                  <a16:creationId xmlns:a16="http://schemas.microsoft.com/office/drawing/2014/main" id="{A83B6CFE-901E-51A1-0A4D-6EE42C1D7F97}"/>
                </a:ext>
              </a:extLst>
            </p:cNvPr>
            <p:cNvSpPr txBox="1"/>
            <p:nvPr/>
          </p:nvSpPr>
          <p:spPr>
            <a:xfrm>
              <a:off x="1826578" y="4216030"/>
              <a:ext cx="2489388" cy="611221"/>
            </a:xfrm>
            <a:prstGeom prst="rect">
              <a:avLst/>
            </a:prstGeom>
            <a:noFill/>
          </p:spPr>
          <p:txBody>
            <a:bodyPr wrap="square" lIns="0" tIns="0" rIns="0" bIns="0" rtlCol="0" anchor="ctr">
              <a:noAutofit/>
            </a:bodyPr>
            <a:lstStyle/>
            <a:p>
              <a:pPr marL="171450" marR="0" lvl="0" indent="-171450" defTabSz="91440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000" b="0" i="1" u="none" strike="noStrike" kern="0" cap="none" spc="0" normalizeH="0" baseline="0" noProof="0">
                  <a:ln>
                    <a:noFill/>
                  </a:ln>
                  <a:solidFill>
                    <a:prstClr val="black"/>
                  </a:solidFill>
                  <a:effectLst/>
                  <a:uLnTx/>
                  <a:uFillTx/>
                  <a:latin typeface="Aptos Narrow" panose="020B0004020202020204" pitchFamily="34" charset="0"/>
                </a:rPr>
                <a:t>Portfolio view of multiple sites</a:t>
              </a:r>
            </a:p>
          </p:txBody>
        </p:sp>
        <p:cxnSp>
          <p:nvCxnSpPr>
            <p:cNvPr id="28" name="Straight Connector 27">
              <a:extLst>
                <a:ext uri="{FF2B5EF4-FFF2-40B4-BE49-F238E27FC236}">
                  <a16:creationId xmlns:a16="http://schemas.microsoft.com/office/drawing/2014/main" id="{093E175B-A7C0-13AB-093C-6B27042D3B2F}"/>
                </a:ext>
              </a:extLst>
            </p:cNvPr>
            <p:cNvCxnSpPr>
              <a:cxnSpLocks/>
            </p:cNvCxnSpPr>
            <p:nvPr/>
          </p:nvCxnSpPr>
          <p:spPr>
            <a:xfrm>
              <a:off x="1754367" y="4335356"/>
              <a:ext cx="0" cy="569572"/>
            </a:xfrm>
            <a:prstGeom prst="line">
              <a:avLst/>
            </a:prstGeom>
            <a:noFill/>
            <a:ln w="3175" cap="flat" cmpd="sng" algn="ctr">
              <a:solidFill>
                <a:srgbClr val="E0E0E0"/>
              </a:solidFill>
              <a:prstDash val="solid"/>
              <a:miter lim="800000"/>
            </a:ln>
            <a:effectLst/>
          </p:spPr>
        </p:cxnSp>
        <p:sp>
          <p:nvSpPr>
            <p:cNvPr id="29" name="Rectangle 28">
              <a:extLst>
                <a:ext uri="{FF2B5EF4-FFF2-40B4-BE49-F238E27FC236}">
                  <a16:creationId xmlns:a16="http://schemas.microsoft.com/office/drawing/2014/main" id="{DC4DFB6E-32F8-6A80-EE6F-F07AC1F57271}"/>
                </a:ext>
              </a:extLst>
            </p:cNvPr>
            <p:cNvSpPr/>
            <p:nvPr/>
          </p:nvSpPr>
          <p:spPr>
            <a:xfrm>
              <a:off x="495297" y="3905692"/>
              <a:ext cx="3909709" cy="274320"/>
            </a:xfrm>
            <a:prstGeom prst="rect">
              <a:avLst/>
            </a:prstGeom>
            <a:solidFill>
              <a:srgbClr val="7F7F7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Arial Black"/>
                  <a:ea typeface="+mn-ea"/>
                  <a:cs typeface="+mn-cs"/>
                </a:rPr>
                <a:t>Add on Sale</a:t>
              </a:r>
            </a:p>
          </p:txBody>
        </p:sp>
      </p:grpSp>
      <p:graphicFrame>
        <p:nvGraphicFramePr>
          <p:cNvPr id="30" name="Table 29">
            <a:extLst>
              <a:ext uri="{FF2B5EF4-FFF2-40B4-BE49-F238E27FC236}">
                <a16:creationId xmlns:a16="http://schemas.microsoft.com/office/drawing/2014/main" id="{E59B8FCA-AFBF-FA0E-83B9-363E0FC5739F}"/>
              </a:ext>
            </a:extLst>
          </p:cNvPr>
          <p:cNvGraphicFramePr>
            <a:graphicFrameLocks noGrp="1"/>
          </p:cNvGraphicFramePr>
          <p:nvPr>
            <p:extLst>
              <p:ext uri="{D42A27DB-BD31-4B8C-83A1-F6EECF244321}">
                <p14:modId xmlns:p14="http://schemas.microsoft.com/office/powerpoint/2010/main" val="1452185019"/>
              </p:ext>
            </p:extLst>
          </p:nvPr>
        </p:nvGraphicFramePr>
        <p:xfrm>
          <a:off x="5685652" y="5642692"/>
          <a:ext cx="5957250" cy="829274"/>
        </p:xfrm>
        <a:graphic>
          <a:graphicData uri="http://schemas.openxmlformats.org/drawingml/2006/table">
            <a:tbl>
              <a:tblPr/>
              <a:tblGrid>
                <a:gridCol w="2978625">
                  <a:extLst>
                    <a:ext uri="{9D8B030D-6E8A-4147-A177-3AD203B41FA5}">
                      <a16:colId xmlns:a16="http://schemas.microsoft.com/office/drawing/2014/main" val="1769184656"/>
                    </a:ext>
                  </a:extLst>
                </a:gridCol>
                <a:gridCol w="2978625">
                  <a:extLst>
                    <a:ext uri="{9D8B030D-6E8A-4147-A177-3AD203B41FA5}">
                      <a16:colId xmlns:a16="http://schemas.microsoft.com/office/drawing/2014/main" val="1804679492"/>
                    </a:ext>
                  </a:extLst>
                </a:gridCol>
              </a:tblGrid>
              <a:tr h="42626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200" b="1" i="0" u="none" strike="noStrike" cap="none" spc="0">
                          <a:solidFill>
                            <a:schemeClr val="bg1"/>
                          </a:solidFill>
                          <a:effectLst/>
                          <a:latin typeface="+mj-lt"/>
                        </a:rPr>
                        <a:t> Alarm Mgmt/Site</a:t>
                      </a:r>
                    </a:p>
                  </a:txBody>
                  <a:tcPr marL="0" marR="6641" marT="6641"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6350" cap="flat" cmpd="sng" algn="ctr">
                      <a:solidFill>
                        <a:srgbClr val="BFBFB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C202E">
                        <a:lumMod val="7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Black"/>
                          <a:ea typeface="+mn-ea"/>
                          <a:cs typeface="+mn-cs"/>
                        </a:rPr>
                        <a:t>  Emergency Monitoring/Site</a:t>
                      </a:r>
                    </a:p>
                  </a:txBody>
                  <a:tcPr marL="0" marR="6641" marT="6641" marB="0" anchor="ctr">
                    <a:lnL w="12700" cap="flat" cmpd="sng" algn="ctr">
                      <a:solidFill>
                        <a:sysClr val="window" lastClr="FFFFF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C202E">
                        <a:lumMod val="75000"/>
                      </a:srgbClr>
                    </a:solidFill>
                  </a:tcPr>
                </a:tc>
                <a:extLst>
                  <a:ext uri="{0D108BD9-81ED-4DB2-BD59-A6C34878D82A}">
                    <a16:rowId xmlns:a16="http://schemas.microsoft.com/office/drawing/2014/main" val="237542326"/>
                  </a:ext>
                </a:extLst>
              </a:tr>
              <a:tr h="40301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a:ea typeface="+mn-ea"/>
                          <a:cs typeface="+mn-cs"/>
                        </a:rPr>
                        <a:t>Yet to be launched</a:t>
                      </a:r>
                    </a:p>
                  </a:txBody>
                  <a:tcPr marL="36056" marR="6641" marT="6641"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a:ea typeface="+mn-ea"/>
                          <a:cs typeface="+mn-cs"/>
                        </a:rPr>
                        <a:t>Yet to be launched</a:t>
                      </a:r>
                    </a:p>
                  </a:txBody>
                  <a:tcPr marL="36056" marR="6641" marT="6641" marB="0" anchor="ctr">
                    <a:lnL w="12700" cap="flat" cmpd="sng" algn="ctr">
                      <a:solidFill>
                        <a:sysClr val="window" lastClr="FFFFFF"/>
                      </a:solidFill>
                      <a:prstDash val="solid"/>
                      <a:round/>
                      <a:headEnd type="none" w="med" len="med"/>
                      <a:tailEnd type="none" w="med" len="med"/>
                    </a:lnL>
                    <a:lnR w="6350" cap="flat" cmpd="sng" algn="ctr">
                      <a:solidFill>
                        <a:srgbClr val="BFBFB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93926432"/>
                  </a:ext>
                </a:extLst>
              </a:tr>
            </a:tbl>
          </a:graphicData>
        </a:graphic>
      </p:graphicFrame>
      <p:grpSp>
        <p:nvGrpSpPr>
          <p:cNvPr id="31" name="Group 30">
            <a:extLst>
              <a:ext uri="{FF2B5EF4-FFF2-40B4-BE49-F238E27FC236}">
                <a16:creationId xmlns:a16="http://schemas.microsoft.com/office/drawing/2014/main" id="{A4DD6646-28DB-665C-1D2F-1B540FCFFA45}"/>
              </a:ext>
            </a:extLst>
          </p:cNvPr>
          <p:cNvGrpSpPr/>
          <p:nvPr/>
        </p:nvGrpSpPr>
        <p:grpSpPr>
          <a:xfrm>
            <a:off x="736031" y="5652612"/>
            <a:ext cx="3909709" cy="826132"/>
            <a:chOff x="495297" y="4949079"/>
            <a:chExt cx="3909709" cy="999236"/>
          </a:xfrm>
        </p:grpSpPr>
        <p:sp>
          <p:nvSpPr>
            <p:cNvPr id="32" name="Rectangle 31">
              <a:extLst>
                <a:ext uri="{FF2B5EF4-FFF2-40B4-BE49-F238E27FC236}">
                  <a16:creationId xmlns:a16="http://schemas.microsoft.com/office/drawing/2014/main" id="{9EACF944-57C7-E01C-C75B-D999ABB8BC45}"/>
                </a:ext>
              </a:extLst>
            </p:cNvPr>
            <p:cNvSpPr/>
            <p:nvPr/>
          </p:nvSpPr>
          <p:spPr>
            <a:xfrm>
              <a:off x="495297" y="5260476"/>
              <a:ext cx="3909709" cy="667012"/>
            </a:xfrm>
            <a:prstGeom prst="rect">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lIns="90000" rIns="54000" bIns="108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solidFill>
                  <a:effectLst/>
                  <a:uLnTx/>
                  <a:uFillTx/>
                  <a:latin typeface="Arial Black"/>
                  <a:ea typeface="+mn-ea"/>
                  <a:cs typeface="+mn-cs"/>
                </a:rPr>
                <a:t>Forge HBOC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solidFill>
                  <a:effectLst/>
                  <a:uLnTx/>
                  <a:uFillTx/>
                  <a:latin typeface="Arial Black"/>
                  <a:ea typeface="+mn-ea"/>
                  <a:cs typeface="+mn-cs"/>
                </a:rPr>
                <a:t>Services</a:t>
              </a:r>
            </a:p>
          </p:txBody>
        </p:sp>
        <p:sp>
          <p:nvSpPr>
            <p:cNvPr id="33" name="TextBox 32">
              <a:extLst>
                <a:ext uri="{FF2B5EF4-FFF2-40B4-BE49-F238E27FC236}">
                  <a16:creationId xmlns:a16="http://schemas.microsoft.com/office/drawing/2014/main" id="{3B9DDB06-DA23-1DDF-B5C9-81134BEABBAA}"/>
                </a:ext>
              </a:extLst>
            </p:cNvPr>
            <p:cNvSpPr txBox="1"/>
            <p:nvPr/>
          </p:nvSpPr>
          <p:spPr>
            <a:xfrm>
              <a:off x="1826578" y="5259417"/>
              <a:ext cx="2489388" cy="611221"/>
            </a:xfrm>
            <a:prstGeom prst="rect">
              <a:avLst/>
            </a:prstGeom>
            <a:noFill/>
          </p:spPr>
          <p:txBody>
            <a:bodyPr wrap="square" lIns="0" tIns="0" rIns="0" bIns="0" rtlCol="0" anchor="ctr">
              <a:noAutofit/>
            </a:bodyPr>
            <a:lstStyle/>
            <a:p>
              <a:pPr marL="171450" marR="0" lvl="0" indent="-171450" defTabSz="91440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000" b="0" i="1" u="none" strike="noStrike" kern="0" cap="none" spc="0" normalizeH="0" baseline="0" noProof="0">
                  <a:ln>
                    <a:noFill/>
                  </a:ln>
                  <a:solidFill>
                    <a:prstClr val="black"/>
                  </a:solidFill>
                  <a:effectLst/>
                  <a:uLnTx/>
                  <a:uFillTx/>
                  <a:latin typeface="Aptos Narrow" panose="020B0004020202020204" pitchFamily="34" charset="0"/>
                </a:rPr>
                <a:t>Alarm Management</a:t>
              </a:r>
            </a:p>
            <a:p>
              <a:pPr marL="171450" marR="0" lvl="0" indent="-171450" defTabSz="91440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000" b="0" i="1" u="none" strike="noStrike" kern="0" cap="none" spc="0" normalizeH="0" baseline="0" noProof="0">
                  <a:ln>
                    <a:noFill/>
                  </a:ln>
                  <a:solidFill>
                    <a:prstClr val="black"/>
                  </a:solidFill>
                  <a:effectLst/>
                  <a:uLnTx/>
                  <a:uFillTx/>
                  <a:latin typeface="Aptos Narrow" panose="020B0004020202020204" pitchFamily="34" charset="0"/>
                </a:rPr>
                <a:t>Emergency Site Monitoring</a:t>
              </a:r>
            </a:p>
            <a:p>
              <a:pPr marL="171450" marR="0" lvl="0" indent="-171450" defTabSz="91440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000" b="0" i="1" u="none" strike="noStrike" kern="0" cap="none" spc="0" normalizeH="0" baseline="0" noProof="0">
                  <a:ln>
                    <a:noFill/>
                  </a:ln>
                  <a:solidFill>
                    <a:prstClr val="black"/>
                  </a:solidFill>
                  <a:effectLst/>
                  <a:uLnTx/>
                  <a:uFillTx/>
                  <a:latin typeface="Aptos Narrow" panose="020B0004020202020204" pitchFamily="34" charset="0"/>
                </a:rPr>
                <a:t>Reporting Services</a:t>
              </a:r>
            </a:p>
          </p:txBody>
        </p:sp>
        <p:cxnSp>
          <p:nvCxnSpPr>
            <p:cNvPr id="34" name="Straight Connector 33">
              <a:extLst>
                <a:ext uri="{FF2B5EF4-FFF2-40B4-BE49-F238E27FC236}">
                  <a16:creationId xmlns:a16="http://schemas.microsoft.com/office/drawing/2014/main" id="{5198FBE4-3E0B-E1D2-B649-30C120824C6A}"/>
                </a:ext>
              </a:extLst>
            </p:cNvPr>
            <p:cNvCxnSpPr>
              <a:cxnSpLocks/>
            </p:cNvCxnSpPr>
            <p:nvPr/>
          </p:nvCxnSpPr>
          <p:spPr>
            <a:xfrm>
              <a:off x="1754367" y="5378743"/>
              <a:ext cx="0" cy="569572"/>
            </a:xfrm>
            <a:prstGeom prst="line">
              <a:avLst/>
            </a:prstGeom>
            <a:noFill/>
            <a:ln w="3175" cap="flat" cmpd="sng" algn="ctr">
              <a:solidFill>
                <a:srgbClr val="E0E0E0"/>
              </a:solidFill>
              <a:prstDash val="solid"/>
              <a:miter lim="800000"/>
            </a:ln>
            <a:effectLst/>
          </p:spPr>
        </p:cxnSp>
        <p:sp>
          <p:nvSpPr>
            <p:cNvPr id="35" name="Rectangle 34">
              <a:extLst>
                <a:ext uri="{FF2B5EF4-FFF2-40B4-BE49-F238E27FC236}">
                  <a16:creationId xmlns:a16="http://schemas.microsoft.com/office/drawing/2014/main" id="{6D2CFE96-B31D-1F0E-9D83-8CFB05020463}"/>
                </a:ext>
              </a:extLst>
            </p:cNvPr>
            <p:cNvSpPr/>
            <p:nvPr/>
          </p:nvSpPr>
          <p:spPr>
            <a:xfrm>
              <a:off x="495297" y="4949079"/>
              <a:ext cx="3909709" cy="274320"/>
            </a:xfrm>
            <a:prstGeom prst="rect">
              <a:avLst/>
            </a:prstGeom>
            <a:solidFill>
              <a:srgbClr val="7F7F7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Arial Black"/>
                  <a:ea typeface="+mn-ea"/>
                  <a:cs typeface="+mn-cs"/>
                </a:rPr>
                <a:t>Add on Sale</a:t>
              </a:r>
            </a:p>
          </p:txBody>
        </p:sp>
      </p:grpSp>
      <p:cxnSp>
        <p:nvCxnSpPr>
          <p:cNvPr id="36" name="Straight Connector 35">
            <a:extLst>
              <a:ext uri="{FF2B5EF4-FFF2-40B4-BE49-F238E27FC236}">
                <a16:creationId xmlns:a16="http://schemas.microsoft.com/office/drawing/2014/main" id="{8BF2EB32-032A-B35A-8ECA-DA94B7FC0C33}"/>
              </a:ext>
            </a:extLst>
          </p:cNvPr>
          <p:cNvCxnSpPr>
            <a:cxnSpLocks/>
            <a:stCxn id="37" idx="1"/>
          </p:cNvCxnSpPr>
          <p:nvPr/>
        </p:nvCxnSpPr>
        <p:spPr>
          <a:xfrm>
            <a:off x="454481" y="1699137"/>
            <a:ext cx="0" cy="4846320"/>
          </a:xfrm>
          <a:prstGeom prst="line">
            <a:avLst/>
          </a:prstGeom>
          <a:noFill/>
          <a:ln w="9525" cap="flat" cmpd="sng" algn="ctr">
            <a:solidFill>
              <a:srgbClr val="DC202E"/>
            </a:solidFill>
            <a:prstDash val="solid"/>
            <a:miter lim="800000"/>
            <a:headEnd type="triangle" w="med" len="med"/>
            <a:tailEnd type="triangle" w="med" len="med"/>
          </a:ln>
          <a:effectLst/>
        </p:spPr>
      </p:cxnSp>
      <p:sp>
        <p:nvSpPr>
          <p:cNvPr id="37" name="Rectangle 36">
            <a:extLst>
              <a:ext uri="{FF2B5EF4-FFF2-40B4-BE49-F238E27FC236}">
                <a16:creationId xmlns:a16="http://schemas.microsoft.com/office/drawing/2014/main" id="{1B791ACD-2530-EC6F-984F-DD6CED1D0B9F}"/>
              </a:ext>
            </a:extLst>
          </p:cNvPr>
          <p:cNvSpPr/>
          <p:nvPr/>
        </p:nvSpPr>
        <p:spPr>
          <a:xfrm rot="16200000">
            <a:off x="-48440" y="982364"/>
            <a:ext cx="1005840" cy="427707"/>
          </a:xfrm>
          <a:prstGeom prst="rect">
            <a:avLst/>
          </a:prstGeom>
          <a:solidFill>
            <a:srgbClr val="DC202E">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404040"/>
                </a:solidFill>
                <a:effectLst/>
                <a:uLnTx/>
                <a:uFillTx/>
                <a:latin typeface="Arial"/>
                <a:ea typeface="+mn-ea"/>
                <a:cs typeface="+mn-cs"/>
              </a:rPr>
              <a:t>Digitize Install Base</a:t>
            </a:r>
          </a:p>
        </p:txBody>
      </p:sp>
      <p:sp>
        <p:nvSpPr>
          <p:cNvPr id="38" name="Rectangle 37">
            <a:extLst>
              <a:ext uri="{FF2B5EF4-FFF2-40B4-BE49-F238E27FC236}">
                <a16:creationId xmlns:a16="http://schemas.microsoft.com/office/drawing/2014/main" id="{904C3B3C-AEA4-D6FA-F26C-C108F8A02AC9}"/>
              </a:ext>
            </a:extLst>
          </p:cNvPr>
          <p:cNvSpPr/>
          <p:nvPr/>
        </p:nvSpPr>
        <p:spPr>
          <a:xfrm rot="16200000">
            <a:off x="-139881" y="3566380"/>
            <a:ext cx="1188720" cy="427707"/>
          </a:xfrm>
          <a:prstGeom prst="rect">
            <a:avLst/>
          </a:prstGeom>
          <a:solidFill>
            <a:srgbClr val="DC202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Arial"/>
                <a:ea typeface="+mn-ea"/>
                <a:cs typeface="+mn-cs"/>
              </a:rPr>
              <a:t>Monetize</a:t>
            </a:r>
          </a:p>
        </p:txBody>
      </p:sp>
      <p:graphicFrame>
        <p:nvGraphicFramePr>
          <p:cNvPr id="39" name="Table 38">
            <a:extLst>
              <a:ext uri="{FF2B5EF4-FFF2-40B4-BE49-F238E27FC236}">
                <a16:creationId xmlns:a16="http://schemas.microsoft.com/office/drawing/2014/main" id="{46EE15A1-8DF6-4443-7431-228B70EC7324}"/>
              </a:ext>
            </a:extLst>
          </p:cNvPr>
          <p:cNvGraphicFramePr>
            <a:graphicFrameLocks noGrp="1"/>
          </p:cNvGraphicFramePr>
          <p:nvPr>
            <p:extLst>
              <p:ext uri="{D42A27DB-BD31-4B8C-83A1-F6EECF244321}">
                <p14:modId xmlns:p14="http://schemas.microsoft.com/office/powerpoint/2010/main" val="4069431443"/>
              </p:ext>
            </p:extLst>
          </p:nvPr>
        </p:nvGraphicFramePr>
        <p:xfrm>
          <a:off x="5685652" y="2734170"/>
          <a:ext cx="5957250" cy="981921"/>
        </p:xfrm>
        <a:graphic>
          <a:graphicData uri="http://schemas.openxmlformats.org/drawingml/2006/table">
            <a:tbl>
              <a:tblPr/>
              <a:tblGrid>
                <a:gridCol w="2978625">
                  <a:extLst>
                    <a:ext uri="{9D8B030D-6E8A-4147-A177-3AD203B41FA5}">
                      <a16:colId xmlns:a16="http://schemas.microsoft.com/office/drawing/2014/main" val="1769184656"/>
                    </a:ext>
                  </a:extLst>
                </a:gridCol>
                <a:gridCol w="2978625">
                  <a:extLst>
                    <a:ext uri="{9D8B030D-6E8A-4147-A177-3AD203B41FA5}">
                      <a16:colId xmlns:a16="http://schemas.microsoft.com/office/drawing/2014/main" val="1804679492"/>
                    </a:ext>
                  </a:extLst>
                </a:gridCol>
              </a:tblGrid>
              <a:tr h="50472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200" b="1" i="0" u="none" strike="noStrike" cap="none" spc="0">
                          <a:solidFill>
                            <a:schemeClr val="bg1"/>
                          </a:solidFill>
                          <a:effectLst/>
                          <a:latin typeface="+mj-lt"/>
                        </a:rPr>
                        <a:t>CEM Monitor</a:t>
                      </a:r>
                    </a:p>
                  </a:txBody>
                  <a:tcPr marL="0" marR="6641" marT="6641"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6350" cap="flat" cmpd="sng" algn="ctr">
                      <a:solidFill>
                        <a:srgbClr val="BFBFB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C202E">
                        <a:lumMod val="7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Black"/>
                          <a:ea typeface="+mn-ea"/>
                          <a:cs typeface="+mn-cs"/>
                        </a:rPr>
                        <a:t>CEM Optimize</a:t>
                      </a:r>
                    </a:p>
                  </a:txBody>
                  <a:tcPr marL="0" marR="6641" marT="6641" marB="0" anchor="ctr">
                    <a:lnL w="12700" cap="flat" cmpd="sng" algn="ctr">
                      <a:solidFill>
                        <a:sysClr val="window" lastClr="FFFFF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C202E">
                        <a:lumMod val="75000"/>
                      </a:srgbClr>
                    </a:solidFill>
                  </a:tcPr>
                </a:tc>
                <a:extLst>
                  <a:ext uri="{0D108BD9-81ED-4DB2-BD59-A6C34878D82A}">
                    <a16:rowId xmlns:a16="http://schemas.microsoft.com/office/drawing/2014/main" val="237542326"/>
                  </a:ext>
                </a:extLst>
              </a:tr>
              <a:tr h="47719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a:ea typeface="+mn-ea"/>
                          <a:cs typeface="+mn-cs"/>
                        </a:rPr>
                        <a:t>BMS-CEM-BASE-01</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a:ea typeface="+mn-ea"/>
                          <a:cs typeface="+mn-cs"/>
                        </a:rPr>
                        <a:t>BMS-CEM-ADV-10</a:t>
                      </a:r>
                      <a:r>
                        <a:rPr kumimoji="0" lang="en-US" sz="800" b="0" i="1" u="none" strike="noStrike" kern="1200" cap="none" spc="0" normalizeH="0" baseline="0" noProof="0">
                          <a:ln>
                            <a:noFill/>
                          </a:ln>
                          <a:solidFill>
                            <a:srgbClr val="58001F"/>
                          </a:solidFill>
                          <a:effectLst/>
                          <a:uLnTx/>
                          <a:uFillTx/>
                          <a:latin typeface="Arial"/>
                          <a:ea typeface="+mn-ea"/>
                          <a:cs typeface="+mn-cs"/>
                        </a:rPr>
                        <a:t> (any add on)</a:t>
                      </a:r>
                      <a:endParaRPr kumimoji="0" lang="en-US" sz="1000" b="0" i="1" u="none" strike="noStrike" kern="1200" cap="none" spc="0" normalizeH="0" baseline="0" noProof="0">
                        <a:ln>
                          <a:noFill/>
                        </a:ln>
                        <a:solidFill>
                          <a:srgbClr val="58001F"/>
                        </a:solidFill>
                        <a:effectLst/>
                        <a:uLnTx/>
                        <a:uFillTx/>
                        <a:latin typeface="Arial"/>
                        <a:ea typeface="+mn-ea"/>
                        <a:cs typeface="+mn-cs"/>
                      </a:endParaRPr>
                    </a:p>
                  </a:txBody>
                  <a:tcPr marL="36056" marR="6641" marT="6641"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mn-lt"/>
                          <a:ea typeface="+mn-ea"/>
                          <a:cs typeface="+mn-cs"/>
                        </a:rPr>
                        <a:t>HFB-ENRG-OPTZ</a:t>
                      </a:r>
                    </a:p>
                  </a:txBody>
                  <a:tcPr marL="36056" marR="6641" marT="6641" marB="0" anchor="ctr">
                    <a:lnL w="12700" cap="flat" cmpd="sng" algn="ctr">
                      <a:solidFill>
                        <a:sysClr val="window" lastClr="FFFFFF"/>
                      </a:solidFill>
                      <a:prstDash val="solid"/>
                      <a:round/>
                      <a:headEnd type="none" w="med" len="med"/>
                      <a:tailEnd type="none" w="med" len="med"/>
                    </a:lnL>
                    <a:lnR w="6350" cap="flat" cmpd="sng" algn="ctr">
                      <a:solidFill>
                        <a:srgbClr val="BFBFB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93926432"/>
                  </a:ext>
                </a:extLst>
              </a:tr>
            </a:tbl>
          </a:graphicData>
        </a:graphic>
      </p:graphicFrame>
      <p:grpSp>
        <p:nvGrpSpPr>
          <p:cNvPr id="40" name="Group 39">
            <a:extLst>
              <a:ext uri="{FF2B5EF4-FFF2-40B4-BE49-F238E27FC236}">
                <a16:creationId xmlns:a16="http://schemas.microsoft.com/office/drawing/2014/main" id="{5BBFBFD9-0756-A8E2-90D5-A696250BD178}"/>
              </a:ext>
            </a:extLst>
          </p:cNvPr>
          <p:cNvGrpSpPr/>
          <p:nvPr/>
        </p:nvGrpSpPr>
        <p:grpSpPr>
          <a:xfrm>
            <a:off x="736031" y="2753124"/>
            <a:ext cx="3909709" cy="978777"/>
            <a:chOff x="495297" y="4949079"/>
            <a:chExt cx="3909709" cy="999236"/>
          </a:xfrm>
        </p:grpSpPr>
        <p:sp>
          <p:nvSpPr>
            <p:cNvPr id="41" name="Rectangle 40">
              <a:extLst>
                <a:ext uri="{FF2B5EF4-FFF2-40B4-BE49-F238E27FC236}">
                  <a16:creationId xmlns:a16="http://schemas.microsoft.com/office/drawing/2014/main" id="{6F45E8C3-3F31-33BA-8E9C-DD7B5C711DA4}"/>
                </a:ext>
              </a:extLst>
            </p:cNvPr>
            <p:cNvSpPr/>
            <p:nvPr/>
          </p:nvSpPr>
          <p:spPr>
            <a:xfrm>
              <a:off x="495297" y="5260476"/>
              <a:ext cx="3909709" cy="667012"/>
            </a:xfrm>
            <a:prstGeom prst="rect">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lIns="90000" rIns="54000" bIns="108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solidFill>
                  <a:effectLst/>
                  <a:uLnTx/>
                  <a:uFillTx/>
                  <a:latin typeface="Arial Black"/>
                  <a:ea typeface="+mn-ea"/>
                  <a:cs typeface="+mn-cs"/>
                </a:rPr>
                <a:t>Sustainability +</a:t>
              </a:r>
            </a:p>
          </p:txBody>
        </p:sp>
        <p:sp>
          <p:nvSpPr>
            <p:cNvPr id="42" name="TextBox 41">
              <a:extLst>
                <a:ext uri="{FF2B5EF4-FFF2-40B4-BE49-F238E27FC236}">
                  <a16:creationId xmlns:a16="http://schemas.microsoft.com/office/drawing/2014/main" id="{44B55291-A2AF-BD3A-814C-8803E1BD74A6}"/>
                </a:ext>
              </a:extLst>
            </p:cNvPr>
            <p:cNvSpPr txBox="1"/>
            <p:nvPr/>
          </p:nvSpPr>
          <p:spPr>
            <a:xfrm>
              <a:off x="1826578" y="5259417"/>
              <a:ext cx="2489388" cy="611221"/>
            </a:xfrm>
            <a:prstGeom prst="rect">
              <a:avLst/>
            </a:prstGeom>
            <a:noFill/>
          </p:spPr>
          <p:txBody>
            <a:bodyPr wrap="square" lIns="0" tIns="0" rIns="0" bIns="0" rtlCol="0" anchor="ctr">
              <a:noAutofit/>
            </a:bodyPr>
            <a:lstStyle/>
            <a:p>
              <a:pPr marL="171450" marR="0" lvl="0" indent="-171450" defTabSz="91440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000" b="0" i="1" u="none" strike="noStrike" kern="0" cap="none" spc="0" normalizeH="0" baseline="0" noProof="0">
                  <a:ln>
                    <a:noFill/>
                  </a:ln>
                  <a:solidFill>
                    <a:prstClr val="black"/>
                  </a:solidFill>
                  <a:effectLst/>
                  <a:uLnTx/>
                  <a:uFillTx/>
                  <a:latin typeface="Aptos Narrow" panose="020B0004020202020204" pitchFamily="34" charset="0"/>
                </a:rPr>
                <a:t>CEM Monitor</a:t>
              </a:r>
            </a:p>
            <a:p>
              <a:pPr marL="171450" marR="0" lvl="0" indent="-171450" defTabSz="91440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000" b="0" i="1" u="none" strike="noStrike" kern="0" cap="none" spc="0" normalizeH="0" baseline="0" noProof="0">
                  <a:ln>
                    <a:noFill/>
                  </a:ln>
                  <a:solidFill>
                    <a:prstClr val="black"/>
                  </a:solidFill>
                  <a:effectLst/>
                  <a:uLnTx/>
                  <a:uFillTx/>
                  <a:latin typeface="Aptos Narrow" panose="020B0004020202020204" pitchFamily="34" charset="0"/>
                </a:rPr>
                <a:t>CEM Optimize</a:t>
              </a:r>
            </a:p>
            <a:p>
              <a:pPr marL="171450" marR="0" lvl="0" indent="-171450" defTabSz="91440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000" b="0" i="1" u="none" strike="noStrike" kern="0" cap="none" spc="0" normalizeH="0" baseline="0" noProof="0">
                  <a:ln>
                    <a:noFill/>
                  </a:ln>
                  <a:solidFill>
                    <a:prstClr val="black"/>
                  </a:solidFill>
                  <a:effectLst/>
                  <a:uLnTx/>
                  <a:uFillTx/>
                  <a:latin typeface="Aptos Narrow" panose="020B0004020202020204" pitchFamily="34" charset="0"/>
                </a:rPr>
                <a:t>Connected Power</a:t>
              </a:r>
            </a:p>
          </p:txBody>
        </p:sp>
        <p:cxnSp>
          <p:nvCxnSpPr>
            <p:cNvPr id="43" name="Straight Connector 42">
              <a:extLst>
                <a:ext uri="{FF2B5EF4-FFF2-40B4-BE49-F238E27FC236}">
                  <a16:creationId xmlns:a16="http://schemas.microsoft.com/office/drawing/2014/main" id="{E718B904-A0C7-B3D0-7836-A1734F7B5995}"/>
                </a:ext>
              </a:extLst>
            </p:cNvPr>
            <p:cNvCxnSpPr>
              <a:cxnSpLocks/>
            </p:cNvCxnSpPr>
            <p:nvPr/>
          </p:nvCxnSpPr>
          <p:spPr>
            <a:xfrm>
              <a:off x="1754367" y="5378743"/>
              <a:ext cx="0" cy="569572"/>
            </a:xfrm>
            <a:prstGeom prst="line">
              <a:avLst/>
            </a:prstGeom>
            <a:noFill/>
            <a:ln w="3175" cap="flat" cmpd="sng" algn="ctr">
              <a:solidFill>
                <a:srgbClr val="E0E0E0"/>
              </a:solidFill>
              <a:prstDash val="solid"/>
              <a:miter lim="800000"/>
            </a:ln>
            <a:effectLst/>
          </p:spPr>
        </p:cxnSp>
        <p:sp>
          <p:nvSpPr>
            <p:cNvPr id="44" name="Rectangle 43">
              <a:extLst>
                <a:ext uri="{FF2B5EF4-FFF2-40B4-BE49-F238E27FC236}">
                  <a16:creationId xmlns:a16="http://schemas.microsoft.com/office/drawing/2014/main" id="{EE90FE89-075B-87BE-1E00-3DF0F7D7E6EA}"/>
                </a:ext>
              </a:extLst>
            </p:cNvPr>
            <p:cNvSpPr/>
            <p:nvPr/>
          </p:nvSpPr>
          <p:spPr>
            <a:xfrm>
              <a:off x="495297" y="4949079"/>
              <a:ext cx="3909709" cy="274320"/>
            </a:xfrm>
            <a:prstGeom prst="rect">
              <a:avLst/>
            </a:prstGeom>
            <a:solidFill>
              <a:srgbClr val="7F7F7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Arial Black"/>
                  <a:ea typeface="+mn-ea"/>
                  <a:cs typeface="+mn-cs"/>
                </a:rPr>
                <a:t>Add on Sale</a:t>
              </a:r>
            </a:p>
          </p:txBody>
        </p:sp>
      </p:grpSp>
    </p:spTree>
    <p:extLst>
      <p:ext uri="{BB962C8B-B14F-4D97-AF65-F5344CB8AC3E}">
        <p14:creationId xmlns:p14="http://schemas.microsoft.com/office/powerpoint/2010/main" val="532053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10309-2398-2109-0DDE-A9897834D9A8}"/>
              </a:ext>
            </a:extLst>
          </p:cNvPr>
          <p:cNvSpPr>
            <a:spLocks noGrp="1"/>
          </p:cNvSpPr>
          <p:nvPr>
            <p:ph type="title"/>
          </p:nvPr>
        </p:nvSpPr>
        <p:spPr/>
        <p:txBody>
          <a:bodyPr/>
          <a:lstStyle/>
          <a:p>
            <a:r>
              <a:rPr lang="en-GB"/>
              <a:t>Support </a:t>
            </a:r>
            <a:endParaRPr lang="en-US"/>
          </a:p>
        </p:txBody>
      </p:sp>
      <p:sp>
        <p:nvSpPr>
          <p:cNvPr id="3" name="Slide Number Placeholder 2">
            <a:extLst>
              <a:ext uri="{FF2B5EF4-FFF2-40B4-BE49-F238E27FC236}">
                <a16:creationId xmlns:a16="http://schemas.microsoft.com/office/drawing/2014/main" id="{017A2766-842C-8B7A-F236-961B0D812D09}"/>
              </a:ext>
            </a:extLst>
          </p:cNvPr>
          <p:cNvSpPr>
            <a:spLocks noGrp="1"/>
          </p:cNvSpPr>
          <p:nvPr>
            <p:ph type="sldNum" sz="quarter" idx="12"/>
          </p:nvPr>
        </p:nvSpPr>
        <p:spPr/>
        <p:txBody>
          <a:bodyPr/>
          <a:lstStyle/>
          <a:p>
            <a:fld id="{7B94EC18-1D2B-4535-B738-0E53AFE26620}" type="slidenum">
              <a:rPr lang="en-US" smtClean="0"/>
              <a:t>39</a:t>
            </a:fld>
            <a:endParaRPr lang="en-US"/>
          </a:p>
        </p:txBody>
      </p:sp>
      <p:sp>
        <p:nvSpPr>
          <p:cNvPr id="4" name="Rectangle 3">
            <a:extLst>
              <a:ext uri="{FF2B5EF4-FFF2-40B4-BE49-F238E27FC236}">
                <a16:creationId xmlns:a16="http://schemas.microsoft.com/office/drawing/2014/main" id="{067ED12B-6560-78C0-3C68-28D8B32E8178}"/>
              </a:ext>
            </a:extLst>
          </p:cNvPr>
          <p:cNvSpPr/>
          <p:nvPr/>
        </p:nvSpPr>
        <p:spPr>
          <a:xfrm>
            <a:off x="4189096" y="657860"/>
            <a:ext cx="1687829" cy="66213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In complete</a:t>
            </a:r>
          </a:p>
        </p:txBody>
      </p:sp>
    </p:spTree>
    <p:extLst>
      <p:ext uri="{BB962C8B-B14F-4D97-AF65-F5344CB8AC3E}">
        <p14:creationId xmlns:p14="http://schemas.microsoft.com/office/powerpoint/2010/main" val="1476109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090F2-7052-F2F1-0CFA-A746727EBCE3}"/>
            </a:ext>
          </a:extLst>
        </p:cNvPr>
        <p:cNvGrpSpPr/>
        <p:nvPr/>
      </p:nvGrpSpPr>
      <p:grpSpPr>
        <a:xfrm>
          <a:off x="0" y="0"/>
          <a:ext cx="0" cy="0"/>
          <a:chOff x="0" y="0"/>
          <a:chExt cx="0" cy="0"/>
        </a:xfrm>
      </p:grpSpPr>
      <p:sp>
        <p:nvSpPr>
          <p:cNvPr id="306" name="Rounded Rectangle 87">
            <a:extLst>
              <a:ext uri="{FF2B5EF4-FFF2-40B4-BE49-F238E27FC236}">
                <a16:creationId xmlns:a16="http://schemas.microsoft.com/office/drawing/2014/main" id="{DE888823-98F2-ACEF-7159-A48823786AB2}"/>
              </a:ext>
            </a:extLst>
          </p:cNvPr>
          <p:cNvSpPr/>
          <p:nvPr/>
        </p:nvSpPr>
        <p:spPr>
          <a:xfrm>
            <a:off x="-16685" y="3868977"/>
            <a:ext cx="12208685" cy="2644681"/>
          </a:xfrm>
          <a:prstGeom prst="roundRect">
            <a:avLst>
              <a:gd name="adj" fmla="val 0"/>
            </a:avLst>
          </a:prstGeom>
          <a:solidFill>
            <a:schemeClr val="bg1">
              <a:lumMod val="9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5" name="TextBox 34">
            <a:extLst>
              <a:ext uri="{FF2B5EF4-FFF2-40B4-BE49-F238E27FC236}">
                <a16:creationId xmlns:a16="http://schemas.microsoft.com/office/drawing/2014/main" id="{DE18ACE0-69CB-5F3F-E16A-C0BD67E8E2AC}"/>
              </a:ext>
            </a:extLst>
          </p:cNvPr>
          <p:cNvSpPr txBox="1"/>
          <p:nvPr/>
        </p:nvSpPr>
        <p:spPr>
          <a:xfrm>
            <a:off x="4011008" y="6394394"/>
            <a:ext cx="302527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Black" panose="020B0A04020102020204"/>
                <a:ea typeface="+mn-ea"/>
                <a:cs typeface="+mn-cs"/>
              </a:rPr>
              <a:t>48,334</a:t>
            </a:r>
            <a:r>
              <a:rPr kumimoji="0" lang="en-US" sz="1000" b="1" i="0" u="none" strike="noStrike" kern="1200" cap="none" spc="0" normalizeH="0" baseline="0" noProof="0">
                <a:ln>
                  <a:noFill/>
                </a:ln>
                <a:solidFill>
                  <a:srgbClr val="FFFFFF"/>
                </a:solidFill>
                <a:effectLst/>
                <a:uLnTx/>
                <a:uFillTx/>
                <a:latin typeface="Aptos Narrow" panose="020B0004020202020204" pitchFamily="34" charset="0"/>
                <a:ea typeface="+mn-ea"/>
                <a:cs typeface="+mn-cs"/>
              </a:rPr>
              <a:t>( BA-1775 |HCB-24275  | HCE -22282) </a:t>
            </a:r>
          </a:p>
        </p:txBody>
      </p:sp>
      <p:sp>
        <p:nvSpPr>
          <p:cNvPr id="38" name="TextBox 37">
            <a:extLst>
              <a:ext uri="{FF2B5EF4-FFF2-40B4-BE49-F238E27FC236}">
                <a16:creationId xmlns:a16="http://schemas.microsoft.com/office/drawing/2014/main" id="{C7B80D6A-CA70-9737-611C-2568B0270D7F}"/>
              </a:ext>
            </a:extLst>
          </p:cNvPr>
          <p:cNvSpPr txBox="1"/>
          <p:nvPr/>
        </p:nvSpPr>
        <p:spPr>
          <a:xfrm>
            <a:off x="-8087" y="789672"/>
            <a:ext cx="1198492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lumMod val="50000"/>
                  </a:srgbClr>
                </a:solidFill>
                <a:effectLst/>
                <a:uLnTx/>
                <a:uFillTx/>
                <a:latin typeface="Arial Black" panose="020B0A04020102020204"/>
                <a:ea typeface="+mn-ea"/>
                <a:cs typeface="+mn-cs"/>
              </a:rPr>
              <a:t> TECHNICAL ARCHITECTURE ENABLING BA CONNECTED STRATEGY</a:t>
            </a:r>
          </a:p>
        </p:txBody>
      </p:sp>
      <p:sp>
        <p:nvSpPr>
          <p:cNvPr id="464" name="Rounded Rectangle 62">
            <a:extLst>
              <a:ext uri="{FF2B5EF4-FFF2-40B4-BE49-F238E27FC236}">
                <a16:creationId xmlns:a16="http://schemas.microsoft.com/office/drawing/2014/main" id="{5F335CB3-2755-2B56-3519-9053233C9B5E}"/>
              </a:ext>
            </a:extLst>
          </p:cNvPr>
          <p:cNvSpPr/>
          <p:nvPr/>
        </p:nvSpPr>
        <p:spPr>
          <a:xfrm>
            <a:off x="9362029" y="1180900"/>
            <a:ext cx="1925252" cy="1137709"/>
          </a:xfrm>
          <a:prstGeom prst="roundRect">
            <a:avLst/>
          </a:prstGeom>
          <a:solidFill>
            <a:schemeClr val="tx1">
              <a:lumMod val="75000"/>
              <a:lumOff val="25000"/>
            </a:schemeClr>
          </a:solidFill>
          <a:ln w="127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65" name="Rounded Rectangle 62">
            <a:extLst>
              <a:ext uri="{FF2B5EF4-FFF2-40B4-BE49-F238E27FC236}">
                <a16:creationId xmlns:a16="http://schemas.microsoft.com/office/drawing/2014/main" id="{A581054C-70A9-73FF-F9DA-D1D802A0AF8B}"/>
              </a:ext>
            </a:extLst>
          </p:cNvPr>
          <p:cNvSpPr/>
          <p:nvPr/>
        </p:nvSpPr>
        <p:spPr>
          <a:xfrm>
            <a:off x="5392060" y="1179326"/>
            <a:ext cx="2585226" cy="1133431"/>
          </a:xfrm>
          <a:prstGeom prst="roundRect">
            <a:avLst/>
          </a:prstGeom>
          <a:solidFill>
            <a:schemeClr val="bg1"/>
          </a:solidFill>
          <a:ln w="127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67" name="Rounded Rectangle 105">
            <a:extLst>
              <a:ext uri="{FF2B5EF4-FFF2-40B4-BE49-F238E27FC236}">
                <a16:creationId xmlns:a16="http://schemas.microsoft.com/office/drawing/2014/main" id="{3FE8840A-DE73-B536-9667-C01AADB76247}"/>
              </a:ext>
            </a:extLst>
          </p:cNvPr>
          <p:cNvSpPr/>
          <p:nvPr/>
        </p:nvSpPr>
        <p:spPr>
          <a:xfrm>
            <a:off x="378270" y="4771953"/>
            <a:ext cx="2197091" cy="530410"/>
          </a:xfrm>
          <a:prstGeom prst="roundRect">
            <a:avLst/>
          </a:prstGeom>
          <a:solidFill>
            <a:schemeClr val="bg1">
              <a:lumMod val="50000"/>
            </a:schemeClr>
          </a:solidFill>
          <a:ln w="6350">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r" defTabSz="914400" rtl="0" eaLnBrk="1" fontAlgn="auto" latinLnBrk="0" hangingPunct="1">
              <a:lnSpc>
                <a:spcPct val="100000"/>
              </a:lnSpc>
              <a:spcBef>
                <a:spcPts val="80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a:ea typeface="+mn-ea"/>
                <a:cs typeface="+mn-cs"/>
              </a:rPr>
              <a:t>Supervisor</a:t>
            </a:r>
            <a:endParaRPr kumimoji="0" lang="en-US" sz="1800" b="1" i="0" u="none" strike="noStrike" kern="1200" cap="none" spc="0" normalizeH="0" baseline="0" noProof="0">
              <a:ln>
                <a:noFill/>
              </a:ln>
              <a:solidFill>
                <a:prstClr val="white"/>
              </a:solidFill>
              <a:effectLst/>
              <a:uLnTx/>
              <a:uFillTx/>
              <a:latin typeface="Arial"/>
              <a:ea typeface="+mn-ea"/>
              <a:cs typeface="Arial"/>
            </a:endParaRPr>
          </a:p>
        </p:txBody>
      </p:sp>
      <p:sp>
        <p:nvSpPr>
          <p:cNvPr id="468" name="Rounded Rectangle 62">
            <a:extLst>
              <a:ext uri="{FF2B5EF4-FFF2-40B4-BE49-F238E27FC236}">
                <a16:creationId xmlns:a16="http://schemas.microsoft.com/office/drawing/2014/main" id="{F29D7A3B-51C2-FCB4-EB50-784E6BD986A9}"/>
              </a:ext>
            </a:extLst>
          </p:cNvPr>
          <p:cNvSpPr/>
          <p:nvPr/>
        </p:nvSpPr>
        <p:spPr>
          <a:xfrm>
            <a:off x="5157760" y="2385268"/>
            <a:ext cx="2965152" cy="533586"/>
          </a:xfrm>
          <a:prstGeom prst="roundRect">
            <a:avLst/>
          </a:prstGeom>
          <a:solidFill>
            <a:schemeClr val="bg1"/>
          </a:solidFill>
          <a:ln w="127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69" name="Rounded Rectangle 62">
            <a:extLst>
              <a:ext uri="{FF2B5EF4-FFF2-40B4-BE49-F238E27FC236}">
                <a16:creationId xmlns:a16="http://schemas.microsoft.com/office/drawing/2014/main" id="{C1361DEE-2A05-87D7-15F0-4FB3A25ABC42}"/>
              </a:ext>
            </a:extLst>
          </p:cNvPr>
          <p:cNvSpPr/>
          <p:nvPr/>
        </p:nvSpPr>
        <p:spPr>
          <a:xfrm>
            <a:off x="2496115" y="4768686"/>
            <a:ext cx="8802289" cy="533586"/>
          </a:xfrm>
          <a:prstGeom prst="roundRect">
            <a:avLst/>
          </a:prstGeom>
          <a:solidFill>
            <a:schemeClr val="bg1"/>
          </a:solidFill>
          <a:ln w="127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70" name="TextBox 469">
            <a:extLst>
              <a:ext uri="{FF2B5EF4-FFF2-40B4-BE49-F238E27FC236}">
                <a16:creationId xmlns:a16="http://schemas.microsoft.com/office/drawing/2014/main" id="{8887A83B-07BC-10B9-9254-CE1ABB1498AE}"/>
              </a:ext>
            </a:extLst>
          </p:cNvPr>
          <p:cNvSpPr txBox="1"/>
          <p:nvPr/>
        </p:nvSpPr>
        <p:spPr>
          <a:xfrm>
            <a:off x="3732624" y="4826795"/>
            <a:ext cx="960582" cy="246221"/>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mn-cs"/>
              </a:rPr>
              <a:t>EBI</a:t>
            </a:r>
          </a:p>
        </p:txBody>
      </p:sp>
      <p:sp>
        <p:nvSpPr>
          <p:cNvPr id="471" name="Rounded Rectangle 105">
            <a:extLst>
              <a:ext uri="{FF2B5EF4-FFF2-40B4-BE49-F238E27FC236}">
                <a16:creationId xmlns:a16="http://schemas.microsoft.com/office/drawing/2014/main" id="{9E211700-A777-D8AB-A0BC-7C0680EA9B73}"/>
              </a:ext>
            </a:extLst>
          </p:cNvPr>
          <p:cNvSpPr/>
          <p:nvPr/>
        </p:nvSpPr>
        <p:spPr>
          <a:xfrm>
            <a:off x="378270" y="2999246"/>
            <a:ext cx="2197091" cy="530410"/>
          </a:xfrm>
          <a:prstGeom prst="roundRect">
            <a:avLst/>
          </a:prstGeom>
          <a:solidFill>
            <a:schemeClr val="bg1">
              <a:lumMod val="50000"/>
            </a:schemeClr>
          </a:solidFill>
          <a:ln w="6350">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457200" algn="r" defTabSz="914400" rtl="0" eaLnBrk="1" fontAlgn="auto" latinLnBrk="0" hangingPunct="1">
              <a:lnSpc>
                <a:spcPct val="100000"/>
              </a:lnSpc>
              <a:spcBef>
                <a:spcPts val="800"/>
              </a:spcBef>
              <a:spcAft>
                <a:spcPts val="70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a:ea typeface="+mn-ea"/>
                <a:cs typeface="+mn-cs"/>
              </a:rPr>
              <a:t>Forge Connectivity Layer</a:t>
            </a:r>
            <a:endParaRPr kumimoji="0" lang="en-US" sz="1800" b="1" i="0" u="none" strike="noStrike" kern="1200" cap="none" spc="0" normalizeH="0" baseline="0" noProof="0">
              <a:ln>
                <a:noFill/>
              </a:ln>
              <a:solidFill>
                <a:prstClr val="white"/>
              </a:solidFill>
              <a:effectLst/>
              <a:uLnTx/>
              <a:uFillTx/>
              <a:latin typeface="Arial"/>
              <a:ea typeface="+mn-ea"/>
              <a:cs typeface="Arial"/>
            </a:endParaRPr>
          </a:p>
        </p:txBody>
      </p:sp>
      <p:sp>
        <p:nvSpPr>
          <p:cNvPr id="472" name="Rounded Rectangle 105">
            <a:extLst>
              <a:ext uri="{FF2B5EF4-FFF2-40B4-BE49-F238E27FC236}">
                <a16:creationId xmlns:a16="http://schemas.microsoft.com/office/drawing/2014/main" id="{625A8AC8-4AD0-011B-4D6E-B5E5432D3F32}"/>
              </a:ext>
            </a:extLst>
          </p:cNvPr>
          <p:cNvSpPr/>
          <p:nvPr/>
        </p:nvSpPr>
        <p:spPr>
          <a:xfrm>
            <a:off x="378270" y="4168703"/>
            <a:ext cx="2197091" cy="530410"/>
          </a:xfrm>
          <a:prstGeom prst="roundRect">
            <a:avLst/>
          </a:prstGeom>
          <a:solidFill>
            <a:schemeClr val="bg1">
              <a:lumMod val="50000"/>
            </a:schemeClr>
          </a:solidFill>
          <a:ln w="6350">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r" defTabSz="914400" rtl="0" eaLnBrk="1" fontAlgn="auto" latinLnBrk="0" hangingPunct="1">
              <a:lnSpc>
                <a:spcPct val="100000"/>
              </a:lnSpc>
              <a:spcBef>
                <a:spcPts val="80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a:ea typeface="+mn-ea"/>
                <a:cs typeface="+mn-cs"/>
              </a:rPr>
              <a:t>Gateway</a:t>
            </a:r>
            <a:endParaRPr kumimoji="0" lang="en-US" sz="1800" b="1" i="0" u="none" strike="noStrike" kern="1200" cap="none" spc="0" normalizeH="0" baseline="0" noProof="0">
              <a:ln>
                <a:noFill/>
              </a:ln>
              <a:solidFill>
                <a:prstClr val="white"/>
              </a:solidFill>
              <a:effectLst/>
              <a:uLnTx/>
              <a:uFillTx/>
              <a:latin typeface="Arial"/>
              <a:ea typeface="+mn-ea"/>
              <a:cs typeface="Arial"/>
            </a:endParaRPr>
          </a:p>
        </p:txBody>
      </p:sp>
      <p:sp>
        <p:nvSpPr>
          <p:cNvPr id="473" name="Rounded Rectangle 105">
            <a:extLst>
              <a:ext uri="{FF2B5EF4-FFF2-40B4-BE49-F238E27FC236}">
                <a16:creationId xmlns:a16="http://schemas.microsoft.com/office/drawing/2014/main" id="{69E3AF35-C108-7E15-0662-EE102CD91E9F}"/>
              </a:ext>
            </a:extLst>
          </p:cNvPr>
          <p:cNvSpPr/>
          <p:nvPr/>
        </p:nvSpPr>
        <p:spPr>
          <a:xfrm>
            <a:off x="378270" y="5369911"/>
            <a:ext cx="2197091" cy="530410"/>
          </a:xfrm>
          <a:prstGeom prst="roundRect">
            <a:avLst/>
          </a:prstGeom>
          <a:solidFill>
            <a:schemeClr val="bg1">
              <a:lumMod val="50000"/>
            </a:schemeClr>
          </a:solidFill>
          <a:ln w="6350">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r" defTabSz="914400" rtl="0" eaLnBrk="1" fontAlgn="auto" latinLnBrk="0" hangingPunct="1">
              <a:lnSpc>
                <a:spcPct val="100000"/>
              </a:lnSpc>
              <a:spcBef>
                <a:spcPts val="80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a:ea typeface="+mn-ea"/>
                <a:cs typeface="+mn-cs"/>
              </a:rPr>
              <a:t>Plant Controllers</a:t>
            </a:r>
            <a:endParaRPr kumimoji="0" lang="en-US" sz="1800" b="1" i="0" u="none" strike="noStrike" kern="1200" cap="none" spc="0" normalizeH="0" baseline="0" noProof="0">
              <a:ln>
                <a:noFill/>
              </a:ln>
              <a:solidFill>
                <a:prstClr val="white"/>
              </a:solidFill>
              <a:effectLst/>
              <a:uLnTx/>
              <a:uFillTx/>
              <a:latin typeface="Arial"/>
              <a:ea typeface="+mn-ea"/>
              <a:cs typeface="Arial"/>
            </a:endParaRPr>
          </a:p>
        </p:txBody>
      </p:sp>
      <p:sp>
        <p:nvSpPr>
          <p:cNvPr id="474" name="Rounded Rectangle 105">
            <a:extLst>
              <a:ext uri="{FF2B5EF4-FFF2-40B4-BE49-F238E27FC236}">
                <a16:creationId xmlns:a16="http://schemas.microsoft.com/office/drawing/2014/main" id="{69FA0FF4-8792-EE3F-766F-AFC708501155}"/>
              </a:ext>
            </a:extLst>
          </p:cNvPr>
          <p:cNvSpPr/>
          <p:nvPr/>
        </p:nvSpPr>
        <p:spPr>
          <a:xfrm>
            <a:off x="378270" y="5978822"/>
            <a:ext cx="2197091" cy="530410"/>
          </a:xfrm>
          <a:prstGeom prst="roundRect">
            <a:avLst/>
          </a:prstGeom>
          <a:solidFill>
            <a:schemeClr val="bg1">
              <a:lumMod val="50000"/>
            </a:schemeClr>
          </a:solidFill>
          <a:ln w="6350">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r" defTabSz="914400" rtl="0" eaLnBrk="1" fontAlgn="auto" latinLnBrk="0" hangingPunct="1">
              <a:lnSpc>
                <a:spcPct val="100000"/>
              </a:lnSpc>
              <a:spcBef>
                <a:spcPts val="80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a:ea typeface="+mn-ea"/>
                <a:cs typeface="+mn-cs"/>
              </a:rPr>
              <a:t>IoT Devices</a:t>
            </a:r>
            <a:endParaRPr kumimoji="0" lang="en-US" sz="1800" b="1" i="0" u="none" strike="noStrike" kern="1200" cap="none" spc="0" normalizeH="0" baseline="0" noProof="0">
              <a:ln>
                <a:noFill/>
              </a:ln>
              <a:solidFill>
                <a:prstClr val="white"/>
              </a:solidFill>
              <a:effectLst/>
              <a:uLnTx/>
              <a:uFillTx/>
              <a:latin typeface="Arial"/>
              <a:ea typeface="+mn-ea"/>
              <a:cs typeface="Arial"/>
            </a:endParaRPr>
          </a:p>
        </p:txBody>
      </p:sp>
      <p:sp>
        <p:nvSpPr>
          <p:cNvPr id="475" name="Rounded Rectangle 62">
            <a:extLst>
              <a:ext uri="{FF2B5EF4-FFF2-40B4-BE49-F238E27FC236}">
                <a16:creationId xmlns:a16="http://schemas.microsoft.com/office/drawing/2014/main" id="{168DE12B-6E50-BE46-9CDD-4BF1C5753391}"/>
              </a:ext>
            </a:extLst>
          </p:cNvPr>
          <p:cNvSpPr/>
          <p:nvPr/>
        </p:nvSpPr>
        <p:spPr>
          <a:xfrm>
            <a:off x="2484991" y="3001269"/>
            <a:ext cx="8802289" cy="533586"/>
          </a:xfrm>
          <a:prstGeom prst="roundRect">
            <a:avLst/>
          </a:prstGeom>
          <a:solidFill>
            <a:schemeClr val="bg1"/>
          </a:solidFill>
          <a:ln w="127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76" name="Rounded Rectangle 62">
            <a:extLst>
              <a:ext uri="{FF2B5EF4-FFF2-40B4-BE49-F238E27FC236}">
                <a16:creationId xmlns:a16="http://schemas.microsoft.com/office/drawing/2014/main" id="{10EA5AF2-24DF-28F7-274B-D4C8FE3020C3}"/>
              </a:ext>
            </a:extLst>
          </p:cNvPr>
          <p:cNvSpPr/>
          <p:nvPr/>
        </p:nvSpPr>
        <p:spPr>
          <a:xfrm>
            <a:off x="2484991" y="4172756"/>
            <a:ext cx="8802289" cy="533586"/>
          </a:xfrm>
          <a:prstGeom prst="roundRect">
            <a:avLst/>
          </a:prstGeom>
          <a:solidFill>
            <a:schemeClr val="bg1"/>
          </a:solidFill>
          <a:ln w="127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77" name="Rounded Rectangle 62">
            <a:extLst>
              <a:ext uri="{FF2B5EF4-FFF2-40B4-BE49-F238E27FC236}">
                <a16:creationId xmlns:a16="http://schemas.microsoft.com/office/drawing/2014/main" id="{AE90A012-C064-90DB-833D-63B58ECDCF46}"/>
              </a:ext>
            </a:extLst>
          </p:cNvPr>
          <p:cNvSpPr/>
          <p:nvPr/>
        </p:nvSpPr>
        <p:spPr>
          <a:xfrm>
            <a:off x="2496115" y="5973530"/>
            <a:ext cx="8802289" cy="533586"/>
          </a:xfrm>
          <a:prstGeom prst="roundRect">
            <a:avLst/>
          </a:prstGeom>
          <a:solidFill>
            <a:schemeClr val="bg1"/>
          </a:solidFill>
          <a:ln w="127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78" name="Rounded Rectangle 62">
            <a:extLst>
              <a:ext uri="{FF2B5EF4-FFF2-40B4-BE49-F238E27FC236}">
                <a16:creationId xmlns:a16="http://schemas.microsoft.com/office/drawing/2014/main" id="{6C6FA54E-1EF0-EB43-66BC-D49C2336918B}"/>
              </a:ext>
            </a:extLst>
          </p:cNvPr>
          <p:cNvSpPr/>
          <p:nvPr/>
        </p:nvSpPr>
        <p:spPr>
          <a:xfrm>
            <a:off x="2484991" y="5368658"/>
            <a:ext cx="8802289" cy="533586"/>
          </a:xfrm>
          <a:prstGeom prst="roundRect">
            <a:avLst/>
          </a:prstGeom>
          <a:solidFill>
            <a:schemeClr val="bg1"/>
          </a:solidFill>
          <a:ln w="127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pic>
        <p:nvPicPr>
          <p:cNvPr id="479" name="Graphic 478" descr="Wireless router with solid fill">
            <a:extLst>
              <a:ext uri="{FF2B5EF4-FFF2-40B4-BE49-F238E27FC236}">
                <a16:creationId xmlns:a16="http://schemas.microsoft.com/office/drawing/2014/main" id="{E9ACE49A-80C6-D091-0DED-DC0C9BB19BF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24135" y="4254198"/>
            <a:ext cx="360000" cy="360000"/>
          </a:xfrm>
          <a:prstGeom prst="rect">
            <a:avLst/>
          </a:prstGeom>
        </p:spPr>
      </p:pic>
      <p:pic>
        <p:nvPicPr>
          <p:cNvPr id="480" name="Graphic 479" descr="Processor with solid fill">
            <a:extLst>
              <a:ext uri="{FF2B5EF4-FFF2-40B4-BE49-F238E27FC236}">
                <a16:creationId xmlns:a16="http://schemas.microsoft.com/office/drawing/2014/main" id="{EB9EC344-1A23-3646-D0E9-1B02AE5B824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24135" y="6059742"/>
            <a:ext cx="360000" cy="360000"/>
          </a:xfrm>
          <a:prstGeom prst="rect">
            <a:avLst/>
          </a:prstGeom>
        </p:spPr>
      </p:pic>
      <p:pic>
        <p:nvPicPr>
          <p:cNvPr id="481" name="Graphic 480" descr="Record with solid fill">
            <a:extLst>
              <a:ext uri="{FF2B5EF4-FFF2-40B4-BE49-F238E27FC236}">
                <a16:creationId xmlns:a16="http://schemas.microsoft.com/office/drawing/2014/main" id="{E4BA60AB-AC4C-24CE-9D0A-CB379251327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24135" y="5454870"/>
            <a:ext cx="360000" cy="360000"/>
          </a:xfrm>
          <a:prstGeom prst="rect">
            <a:avLst/>
          </a:prstGeom>
        </p:spPr>
      </p:pic>
      <p:pic>
        <p:nvPicPr>
          <p:cNvPr id="482" name="Graphic 481" descr="Computer with solid fill">
            <a:extLst>
              <a:ext uri="{FF2B5EF4-FFF2-40B4-BE49-F238E27FC236}">
                <a16:creationId xmlns:a16="http://schemas.microsoft.com/office/drawing/2014/main" id="{610EB7DB-BF61-8633-7497-F1380537857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24135" y="4854898"/>
            <a:ext cx="360000" cy="360000"/>
          </a:xfrm>
          <a:prstGeom prst="rect">
            <a:avLst/>
          </a:prstGeom>
        </p:spPr>
      </p:pic>
      <p:sp>
        <p:nvSpPr>
          <p:cNvPr id="483" name="TextBox 482">
            <a:extLst>
              <a:ext uri="{FF2B5EF4-FFF2-40B4-BE49-F238E27FC236}">
                <a16:creationId xmlns:a16="http://schemas.microsoft.com/office/drawing/2014/main" id="{F0048ACA-7E82-EB50-C9AD-2843A276A6ED}"/>
              </a:ext>
            </a:extLst>
          </p:cNvPr>
          <p:cNvSpPr txBox="1"/>
          <p:nvPr/>
        </p:nvSpPr>
        <p:spPr>
          <a:xfrm>
            <a:off x="11096231" y="3884299"/>
            <a:ext cx="883632" cy="153888"/>
          </a:xfrm>
          <a:prstGeom prst="rect">
            <a:avLst/>
          </a:prstGeom>
          <a:noFill/>
          <a:effectLst/>
        </p:spPr>
        <p:txBody>
          <a:bodyPr wrap="square" lIns="0" tIns="0" rIns="0" bIns="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Arial"/>
                <a:ea typeface="+mn-ea"/>
                <a:cs typeface="+mn-cs"/>
              </a:rPr>
              <a:t>ON-PREMISE</a:t>
            </a:r>
            <a:endParaRPr kumimoji="0" lang="en-US" sz="1000" b="1" i="1" u="none" strike="noStrike" kern="1200" cap="none" spc="0" normalizeH="0" baseline="0" noProof="0">
              <a:ln>
                <a:noFill/>
              </a:ln>
              <a:solidFill>
                <a:srgbClr val="000000"/>
              </a:solidFill>
              <a:effectLst/>
              <a:uLnTx/>
              <a:uFillTx/>
              <a:latin typeface="Arial"/>
              <a:ea typeface="+mn-ea"/>
              <a:cs typeface="Arial"/>
            </a:endParaRPr>
          </a:p>
        </p:txBody>
      </p:sp>
      <p:sp>
        <p:nvSpPr>
          <p:cNvPr id="484" name="TextBox 483">
            <a:extLst>
              <a:ext uri="{FF2B5EF4-FFF2-40B4-BE49-F238E27FC236}">
                <a16:creationId xmlns:a16="http://schemas.microsoft.com/office/drawing/2014/main" id="{C8517A2B-A42F-757E-2BE5-6E59450D8F5D}"/>
              </a:ext>
            </a:extLst>
          </p:cNvPr>
          <p:cNvSpPr txBox="1"/>
          <p:nvPr/>
        </p:nvSpPr>
        <p:spPr>
          <a:xfrm>
            <a:off x="11098593" y="3652435"/>
            <a:ext cx="883632" cy="153888"/>
          </a:xfrm>
          <a:prstGeom prst="rect">
            <a:avLst/>
          </a:prstGeom>
          <a:noFill/>
          <a:effectLst/>
        </p:spPr>
        <p:txBody>
          <a:bodyPr wrap="square" lIns="0" tIns="0" rIns="0" bIns="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Arial"/>
                <a:ea typeface="+mn-ea"/>
                <a:cs typeface="+mn-cs"/>
              </a:rPr>
              <a:t>CLOUD</a:t>
            </a:r>
          </a:p>
        </p:txBody>
      </p:sp>
      <p:cxnSp>
        <p:nvCxnSpPr>
          <p:cNvPr id="485" name="Straight Connector 484">
            <a:extLst>
              <a:ext uri="{FF2B5EF4-FFF2-40B4-BE49-F238E27FC236}">
                <a16:creationId xmlns:a16="http://schemas.microsoft.com/office/drawing/2014/main" id="{5ADE26D1-8DE4-F5C9-D7EF-FC181D1E893B}"/>
              </a:ext>
            </a:extLst>
          </p:cNvPr>
          <p:cNvCxnSpPr>
            <a:cxnSpLocks/>
          </p:cNvCxnSpPr>
          <p:nvPr/>
        </p:nvCxnSpPr>
        <p:spPr>
          <a:xfrm>
            <a:off x="-84040" y="3847874"/>
            <a:ext cx="12193226"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486" name="Rectangle 485">
            <a:extLst>
              <a:ext uri="{FF2B5EF4-FFF2-40B4-BE49-F238E27FC236}">
                <a16:creationId xmlns:a16="http://schemas.microsoft.com/office/drawing/2014/main" id="{5DD9E3E5-5369-FBC4-5A16-B3E09CE1095F}"/>
              </a:ext>
            </a:extLst>
          </p:cNvPr>
          <p:cNvSpPr/>
          <p:nvPr/>
        </p:nvSpPr>
        <p:spPr>
          <a:xfrm>
            <a:off x="3808621" y="6053491"/>
            <a:ext cx="825745"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mn-cs"/>
              </a:rPr>
              <a:t>TC 300</a:t>
            </a:r>
          </a:p>
        </p:txBody>
      </p:sp>
      <p:sp>
        <p:nvSpPr>
          <p:cNvPr id="487" name="Rectangle 486">
            <a:extLst>
              <a:ext uri="{FF2B5EF4-FFF2-40B4-BE49-F238E27FC236}">
                <a16:creationId xmlns:a16="http://schemas.microsoft.com/office/drawing/2014/main" id="{6DBA8F38-6D10-4442-3A51-6FC517E944F9}"/>
              </a:ext>
            </a:extLst>
          </p:cNvPr>
          <p:cNvSpPr/>
          <p:nvPr/>
        </p:nvSpPr>
        <p:spPr>
          <a:xfrm>
            <a:off x="5945669" y="6053491"/>
            <a:ext cx="825745"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mn-cs"/>
              </a:rPr>
              <a:t>TC 500</a:t>
            </a:r>
          </a:p>
        </p:txBody>
      </p:sp>
      <p:sp>
        <p:nvSpPr>
          <p:cNvPr id="490" name="TextBox 489">
            <a:extLst>
              <a:ext uri="{FF2B5EF4-FFF2-40B4-BE49-F238E27FC236}">
                <a16:creationId xmlns:a16="http://schemas.microsoft.com/office/drawing/2014/main" id="{D563DB75-545B-336A-EC46-0A7EC7784ECA}"/>
              </a:ext>
            </a:extLst>
          </p:cNvPr>
          <p:cNvSpPr txBox="1"/>
          <p:nvPr/>
        </p:nvSpPr>
        <p:spPr>
          <a:xfrm>
            <a:off x="4381197" y="3069678"/>
            <a:ext cx="1855807"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mn-cs"/>
              </a:rPr>
              <a:t>Forge IoT </a:t>
            </a:r>
          </a:p>
        </p:txBody>
      </p:sp>
      <p:sp>
        <p:nvSpPr>
          <p:cNvPr id="491" name="TextBox 490">
            <a:extLst>
              <a:ext uri="{FF2B5EF4-FFF2-40B4-BE49-F238E27FC236}">
                <a16:creationId xmlns:a16="http://schemas.microsoft.com/office/drawing/2014/main" id="{C0B2EB2B-CF73-134B-665E-1096E8849E28}"/>
              </a:ext>
            </a:extLst>
          </p:cNvPr>
          <p:cNvSpPr txBox="1"/>
          <p:nvPr/>
        </p:nvSpPr>
        <p:spPr>
          <a:xfrm>
            <a:off x="6705641" y="3014262"/>
            <a:ext cx="1780587"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0000"/>
                </a:solidFill>
                <a:effectLst/>
                <a:highlight>
                  <a:srgbClr val="FFFFFF"/>
                </a:highlight>
                <a:uLnTx/>
                <a:uFillTx/>
                <a:latin typeface="Arial" panose="020B0604020202020204" pitchFamily="34" charset="0"/>
                <a:ea typeface="+mn-ea"/>
                <a:cs typeface="+mn-cs"/>
              </a:rPr>
              <a:t>Forge Remote</a:t>
            </a:r>
          </a:p>
        </p:txBody>
      </p:sp>
      <p:sp>
        <p:nvSpPr>
          <p:cNvPr id="492" name="Rounded Rectangle 105">
            <a:extLst>
              <a:ext uri="{FF2B5EF4-FFF2-40B4-BE49-F238E27FC236}">
                <a16:creationId xmlns:a16="http://schemas.microsoft.com/office/drawing/2014/main" id="{1E8E4DDD-F83C-12F2-FB26-BAD6DAE10651}"/>
              </a:ext>
            </a:extLst>
          </p:cNvPr>
          <p:cNvSpPr/>
          <p:nvPr/>
        </p:nvSpPr>
        <p:spPr>
          <a:xfrm>
            <a:off x="372977" y="2394361"/>
            <a:ext cx="2197091" cy="530410"/>
          </a:xfrm>
          <a:prstGeom prst="roundRect">
            <a:avLst/>
          </a:prstGeom>
          <a:solidFill>
            <a:schemeClr val="bg1">
              <a:lumMod val="50000"/>
            </a:schemeClr>
          </a:solidFill>
          <a:ln w="6350">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457200" algn="r" defTabSz="914400" rtl="0" eaLnBrk="1" fontAlgn="auto" latinLnBrk="0" hangingPunct="1">
              <a:lnSpc>
                <a:spcPct val="100000"/>
              </a:lnSpc>
              <a:spcBef>
                <a:spcPts val="800"/>
              </a:spcBef>
              <a:spcAft>
                <a:spcPts val="70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a:ea typeface="+mn-ea"/>
                <a:cs typeface="+mn-cs"/>
              </a:rPr>
              <a:t>Management Portal</a:t>
            </a:r>
            <a:endParaRPr kumimoji="0" lang="en-US" sz="1800" b="1" i="0" u="none" strike="noStrike" kern="1200" cap="none" spc="0" normalizeH="0" baseline="0" noProof="0">
              <a:ln>
                <a:noFill/>
              </a:ln>
              <a:solidFill>
                <a:prstClr val="white"/>
              </a:solidFill>
              <a:effectLst/>
              <a:uLnTx/>
              <a:uFillTx/>
              <a:latin typeface="Arial"/>
              <a:ea typeface="+mn-ea"/>
              <a:cs typeface="+mn-cs"/>
            </a:endParaRPr>
          </a:p>
        </p:txBody>
      </p:sp>
      <p:sp>
        <p:nvSpPr>
          <p:cNvPr id="493" name="Rounded Rectangle 62">
            <a:extLst>
              <a:ext uri="{FF2B5EF4-FFF2-40B4-BE49-F238E27FC236}">
                <a16:creationId xmlns:a16="http://schemas.microsoft.com/office/drawing/2014/main" id="{DA677D30-859A-A6F4-0704-EAA8E8A098FE}"/>
              </a:ext>
            </a:extLst>
          </p:cNvPr>
          <p:cNvSpPr/>
          <p:nvPr/>
        </p:nvSpPr>
        <p:spPr>
          <a:xfrm>
            <a:off x="2479700" y="2391715"/>
            <a:ext cx="2193144" cy="533586"/>
          </a:xfrm>
          <a:prstGeom prst="roundRect">
            <a:avLst/>
          </a:prstGeom>
          <a:solidFill>
            <a:schemeClr val="bg1"/>
          </a:solidFill>
          <a:ln w="127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94" name="TextBox 493">
            <a:extLst>
              <a:ext uri="{FF2B5EF4-FFF2-40B4-BE49-F238E27FC236}">
                <a16:creationId xmlns:a16="http://schemas.microsoft.com/office/drawing/2014/main" id="{CABE2499-A257-AA06-613B-949BEAC63261}"/>
              </a:ext>
            </a:extLst>
          </p:cNvPr>
          <p:cNvSpPr txBox="1"/>
          <p:nvPr/>
        </p:nvSpPr>
        <p:spPr>
          <a:xfrm>
            <a:off x="5157760" y="2364681"/>
            <a:ext cx="2965152" cy="538609"/>
          </a:xfrm>
          <a:prstGeom prst="rect">
            <a:avLst/>
          </a:prstGeom>
          <a:noFill/>
          <a:ln>
            <a:noFill/>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0000"/>
                </a:solidFill>
                <a:effectLst/>
                <a:highlight>
                  <a:srgbClr val="FFFFFF"/>
                </a:highlight>
                <a:uLnTx/>
                <a:uFillTx/>
                <a:latin typeface="Arial"/>
                <a:ea typeface="+mn-ea"/>
                <a:cs typeface="Arial"/>
              </a:rPr>
              <a:t>Partner Portal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0000"/>
                </a:solidFill>
                <a:effectLst/>
                <a:highlight>
                  <a:srgbClr val="FFFFFF"/>
                </a:highlight>
                <a:uLnTx/>
                <a:uFillTx/>
                <a:latin typeface="Arial"/>
                <a:ea typeface="+mn-ea"/>
                <a:cs typeface="Arial"/>
              </a:rPr>
              <a:t>(Subscription Management | User &amp; Org Management | Onboarding | Remote Device Management)</a:t>
            </a:r>
            <a:r>
              <a:rPr kumimoji="0" lang="en-US" sz="1000" b="0" i="0" u="none" strike="noStrike" kern="1200" cap="none" spc="0" normalizeH="0" baseline="0" noProof="0">
                <a:ln>
                  <a:noFill/>
                </a:ln>
                <a:solidFill>
                  <a:srgbClr val="FF0000"/>
                </a:solidFill>
                <a:effectLst/>
                <a:highlight>
                  <a:srgbClr val="FFFFFF"/>
                </a:highlight>
                <a:uLnTx/>
                <a:uFillTx/>
                <a:latin typeface="Arial"/>
                <a:ea typeface="+mn-ea"/>
                <a:cs typeface="Arial"/>
              </a:rPr>
              <a:t> </a:t>
            </a:r>
          </a:p>
        </p:txBody>
      </p:sp>
      <p:sp>
        <p:nvSpPr>
          <p:cNvPr id="495" name="TextBox 494">
            <a:extLst>
              <a:ext uri="{FF2B5EF4-FFF2-40B4-BE49-F238E27FC236}">
                <a16:creationId xmlns:a16="http://schemas.microsoft.com/office/drawing/2014/main" id="{E169A7F2-AC12-2505-C422-470BCB6536D3}"/>
              </a:ext>
            </a:extLst>
          </p:cNvPr>
          <p:cNvSpPr txBox="1"/>
          <p:nvPr/>
        </p:nvSpPr>
        <p:spPr>
          <a:xfrm>
            <a:off x="2889240" y="2534983"/>
            <a:ext cx="1686768" cy="246221"/>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highlight>
                  <a:srgbClr val="FFFFFF"/>
                </a:highlight>
                <a:uLnTx/>
                <a:uFillTx/>
                <a:latin typeface="Arial"/>
                <a:ea typeface="+mn-ea"/>
                <a:cs typeface="Arial"/>
              </a:rPr>
              <a:t>BA Ecommerce/ CPQ</a:t>
            </a:r>
            <a:endParaRPr kumimoji="0" lang="en-US" sz="1000" b="0" i="0" u="none" strike="noStrike" kern="1200" cap="none" spc="0" normalizeH="0" baseline="0" noProof="0">
              <a:ln>
                <a:noFill/>
              </a:ln>
              <a:solidFill>
                <a:prstClr val="black"/>
              </a:solidFill>
              <a:effectLst/>
              <a:uLnTx/>
              <a:uFillTx/>
              <a:latin typeface="Arial"/>
              <a:ea typeface="+mn-ea"/>
              <a:cs typeface="+mn-cs"/>
            </a:endParaRPr>
          </a:p>
        </p:txBody>
      </p:sp>
      <p:pic>
        <p:nvPicPr>
          <p:cNvPr id="496" name="Graphic 495" descr="Cloud Computing with solid fill">
            <a:extLst>
              <a:ext uri="{FF2B5EF4-FFF2-40B4-BE49-F238E27FC236}">
                <a16:creationId xmlns:a16="http://schemas.microsoft.com/office/drawing/2014/main" id="{FCE69581-18EE-D9CB-919A-27F3616E89B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624135" y="2478305"/>
            <a:ext cx="360000" cy="360000"/>
          </a:xfrm>
          <a:prstGeom prst="rect">
            <a:avLst/>
          </a:prstGeom>
        </p:spPr>
      </p:pic>
      <p:pic>
        <p:nvPicPr>
          <p:cNvPr id="497" name="Graphic 496" descr="Internet with solid fill">
            <a:extLst>
              <a:ext uri="{FF2B5EF4-FFF2-40B4-BE49-F238E27FC236}">
                <a16:creationId xmlns:a16="http://schemas.microsoft.com/office/drawing/2014/main" id="{71B08AC3-55B3-0FEF-6AB2-8C07FE38063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624135" y="3085812"/>
            <a:ext cx="360000" cy="360000"/>
          </a:xfrm>
          <a:prstGeom prst="rect">
            <a:avLst/>
          </a:prstGeom>
        </p:spPr>
      </p:pic>
      <p:sp>
        <p:nvSpPr>
          <p:cNvPr id="498" name="Rounded Rectangle 105">
            <a:extLst>
              <a:ext uri="{FF2B5EF4-FFF2-40B4-BE49-F238E27FC236}">
                <a16:creationId xmlns:a16="http://schemas.microsoft.com/office/drawing/2014/main" id="{F995C577-8BF4-526D-BAA0-6CCF468C6E79}"/>
              </a:ext>
            </a:extLst>
          </p:cNvPr>
          <p:cNvSpPr/>
          <p:nvPr/>
        </p:nvSpPr>
        <p:spPr>
          <a:xfrm>
            <a:off x="378268" y="1463781"/>
            <a:ext cx="2197091" cy="530410"/>
          </a:xfrm>
          <a:prstGeom prst="roundRect">
            <a:avLst/>
          </a:prstGeom>
          <a:solidFill>
            <a:schemeClr val="bg1">
              <a:lumMod val="50000"/>
            </a:schemeClr>
          </a:solidFill>
          <a:ln w="6350">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457200" algn="r" defTabSz="914400" rtl="0" eaLnBrk="1" fontAlgn="auto" latinLnBrk="0" hangingPunct="1">
              <a:lnSpc>
                <a:spcPct val="100000"/>
              </a:lnSpc>
              <a:spcBef>
                <a:spcPts val="800"/>
              </a:spcBef>
              <a:spcAft>
                <a:spcPts val="70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a:ea typeface="+mn-ea"/>
                <a:cs typeface="+mn-cs"/>
              </a:rPr>
              <a:t>Applications</a:t>
            </a:r>
            <a:endParaRPr kumimoji="0" lang="en-US" sz="1800" b="1" i="0" u="none" strike="noStrike" kern="1200" cap="none" spc="0" normalizeH="0" baseline="0" noProof="0">
              <a:ln>
                <a:noFill/>
              </a:ln>
              <a:solidFill>
                <a:prstClr val="white"/>
              </a:solidFill>
              <a:effectLst/>
              <a:uLnTx/>
              <a:uFillTx/>
              <a:latin typeface="Arial"/>
              <a:ea typeface="+mn-ea"/>
              <a:cs typeface="+mn-cs"/>
            </a:endParaRPr>
          </a:p>
        </p:txBody>
      </p:sp>
      <p:sp>
        <p:nvSpPr>
          <p:cNvPr id="499" name="Rounded Rectangle 62">
            <a:extLst>
              <a:ext uri="{FF2B5EF4-FFF2-40B4-BE49-F238E27FC236}">
                <a16:creationId xmlns:a16="http://schemas.microsoft.com/office/drawing/2014/main" id="{780CA9A5-C513-A100-B4AA-19FFDC276D7A}"/>
              </a:ext>
            </a:extLst>
          </p:cNvPr>
          <p:cNvSpPr/>
          <p:nvPr/>
        </p:nvSpPr>
        <p:spPr>
          <a:xfrm>
            <a:off x="2484991" y="1183328"/>
            <a:ext cx="2823154" cy="1133431"/>
          </a:xfrm>
          <a:prstGeom prst="roundRect">
            <a:avLst/>
          </a:prstGeom>
          <a:solidFill>
            <a:schemeClr val="bg1"/>
          </a:solidFill>
          <a:ln w="127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00" name="TextBox 499">
            <a:extLst>
              <a:ext uri="{FF2B5EF4-FFF2-40B4-BE49-F238E27FC236}">
                <a16:creationId xmlns:a16="http://schemas.microsoft.com/office/drawing/2014/main" id="{9468CFDB-DF16-AAD9-60A8-317073AE6289}"/>
              </a:ext>
            </a:extLst>
          </p:cNvPr>
          <p:cNvSpPr txBox="1"/>
          <p:nvPr/>
        </p:nvSpPr>
        <p:spPr>
          <a:xfrm>
            <a:off x="3202340" y="1390568"/>
            <a:ext cx="1612685" cy="677108"/>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highlight>
                  <a:srgbClr val="FFFFFF"/>
                </a:highlight>
                <a:uLnTx/>
                <a:uFillTx/>
                <a:latin typeface="Arial"/>
                <a:ea typeface="+mn-ea"/>
                <a:cs typeface="Arial"/>
              </a:rPr>
              <a:t>Remote Building Manager (Supervisor</a:t>
            </a:r>
            <a:r>
              <a:rPr kumimoji="0" lang="en-US" sz="900" b="0" i="0" u="none" strike="noStrike" kern="1200" cap="none" spc="0" normalizeH="0" baseline="0" noProof="0">
                <a:ln>
                  <a:noFill/>
                </a:ln>
                <a:solidFill>
                  <a:srgbClr val="000000"/>
                </a:solidFill>
                <a:effectLst/>
                <a:highlight>
                  <a:srgbClr val="FFFFFF"/>
                </a:highlight>
                <a:uLnTx/>
                <a:uFillTx/>
                <a:latin typeface="Arial"/>
                <a:ea typeface="+mn-ea"/>
                <a:cs typeface="Arial"/>
              </a:rPr>
              <a:t>)</a:t>
            </a:r>
            <a:r>
              <a:rPr lang="en-US" sz="900">
                <a:solidFill>
                  <a:srgbClr val="000000"/>
                </a:solidFill>
                <a:highlight>
                  <a:srgbClr val="FFFFFF"/>
                </a:highlight>
                <a:latin typeface="Arial"/>
                <a:cs typeface="Arial"/>
              </a:rPr>
              <a:t>, Opportunity Assessment, Obsolescence Assessment</a:t>
            </a:r>
            <a:endParaRPr kumimoji="0" lang="en-US" sz="900" b="0" i="0" u="none" strike="noStrike" kern="1200" cap="none" spc="0" normalizeH="0" baseline="0" noProof="0">
              <a:ln>
                <a:noFill/>
              </a:ln>
              <a:solidFill>
                <a:srgbClr val="000000"/>
              </a:solidFill>
              <a:effectLst/>
              <a:highlight>
                <a:srgbClr val="FFFFFF"/>
              </a:highlight>
              <a:uLnTx/>
              <a:uFillTx/>
              <a:latin typeface="Arial"/>
              <a:ea typeface="+mn-ea"/>
              <a:cs typeface="Arial"/>
            </a:endParaRPr>
          </a:p>
        </p:txBody>
      </p:sp>
      <p:sp>
        <p:nvSpPr>
          <p:cNvPr id="501" name="Rounded Rectangle 62">
            <a:extLst>
              <a:ext uri="{FF2B5EF4-FFF2-40B4-BE49-F238E27FC236}">
                <a16:creationId xmlns:a16="http://schemas.microsoft.com/office/drawing/2014/main" id="{2E089A3A-C5DA-ABE5-CBB1-0476CF0DDE72}"/>
              </a:ext>
            </a:extLst>
          </p:cNvPr>
          <p:cNvSpPr/>
          <p:nvPr/>
        </p:nvSpPr>
        <p:spPr>
          <a:xfrm>
            <a:off x="8066762" y="1185214"/>
            <a:ext cx="1596679" cy="1137709"/>
          </a:xfrm>
          <a:prstGeom prst="roundRect">
            <a:avLst/>
          </a:prstGeom>
          <a:solidFill>
            <a:schemeClr val="bg1"/>
          </a:solidFill>
          <a:ln w="127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03" name="TextBox 502">
            <a:extLst>
              <a:ext uri="{FF2B5EF4-FFF2-40B4-BE49-F238E27FC236}">
                <a16:creationId xmlns:a16="http://schemas.microsoft.com/office/drawing/2014/main" id="{7B5BE470-7112-7B6A-B37A-432B52DCCE05}"/>
              </a:ext>
            </a:extLst>
          </p:cNvPr>
          <p:cNvSpPr txBox="1"/>
          <p:nvPr/>
        </p:nvSpPr>
        <p:spPr>
          <a:xfrm>
            <a:off x="9572255" y="4845267"/>
            <a:ext cx="1263730" cy="246221"/>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mn-cs"/>
              </a:rPr>
              <a:t>Niagara (Tridium)</a:t>
            </a:r>
          </a:p>
        </p:txBody>
      </p:sp>
      <p:sp>
        <p:nvSpPr>
          <p:cNvPr id="504" name="TextBox 503">
            <a:extLst>
              <a:ext uri="{FF2B5EF4-FFF2-40B4-BE49-F238E27FC236}">
                <a16:creationId xmlns:a16="http://schemas.microsoft.com/office/drawing/2014/main" id="{1E735630-C312-777E-B165-8024BC6D6004}"/>
              </a:ext>
            </a:extLst>
          </p:cNvPr>
          <p:cNvSpPr txBox="1"/>
          <p:nvPr/>
        </p:nvSpPr>
        <p:spPr>
          <a:xfrm>
            <a:off x="5330687" y="4749850"/>
            <a:ext cx="1519336" cy="400110"/>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mn-cs"/>
              </a:rPr>
              <a:t>Common Supervisor (BMS Channel)</a:t>
            </a:r>
          </a:p>
        </p:txBody>
      </p:sp>
      <p:sp>
        <p:nvSpPr>
          <p:cNvPr id="505" name="TextBox 504">
            <a:extLst>
              <a:ext uri="{FF2B5EF4-FFF2-40B4-BE49-F238E27FC236}">
                <a16:creationId xmlns:a16="http://schemas.microsoft.com/office/drawing/2014/main" id="{0E75B3B2-7BB5-F200-ED86-4B66F310BC7E}"/>
              </a:ext>
            </a:extLst>
          </p:cNvPr>
          <p:cNvSpPr txBox="1"/>
          <p:nvPr/>
        </p:nvSpPr>
        <p:spPr>
          <a:xfrm>
            <a:off x="7858090" y="4845267"/>
            <a:ext cx="1251747" cy="246221"/>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mn-cs"/>
              </a:rPr>
              <a:t>Alerton Compass</a:t>
            </a:r>
          </a:p>
        </p:txBody>
      </p:sp>
      <p:sp>
        <p:nvSpPr>
          <p:cNvPr id="506" name="TextBox 505">
            <a:extLst>
              <a:ext uri="{FF2B5EF4-FFF2-40B4-BE49-F238E27FC236}">
                <a16:creationId xmlns:a16="http://schemas.microsoft.com/office/drawing/2014/main" id="{6036F053-8D94-1C40-3A15-4E776C8C2C95}"/>
              </a:ext>
            </a:extLst>
          </p:cNvPr>
          <p:cNvSpPr txBox="1"/>
          <p:nvPr/>
        </p:nvSpPr>
        <p:spPr>
          <a:xfrm>
            <a:off x="3586770" y="5450113"/>
            <a:ext cx="1269446" cy="246221"/>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mn-cs"/>
              </a:rPr>
              <a:t>Optimizer</a:t>
            </a:r>
          </a:p>
        </p:txBody>
      </p:sp>
      <p:sp>
        <p:nvSpPr>
          <p:cNvPr id="70" name="TextBox 69">
            <a:extLst>
              <a:ext uri="{FF2B5EF4-FFF2-40B4-BE49-F238E27FC236}">
                <a16:creationId xmlns:a16="http://schemas.microsoft.com/office/drawing/2014/main" id="{A3C051CE-A6A6-7CCE-A281-1C551EC293B5}"/>
              </a:ext>
            </a:extLst>
          </p:cNvPr>
          <p:cNvSpPr txBox="1"/>
          <p:nvPr/>
        </p:nvSpPr>
        <p:spPr>
          <a:xfrm>
            <a:off x="5828221" y="5450113"/>
            <a:ext cx="960582" cy="246221"/>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mn-cs"/>
              </a:rPr>
              <a:t>JACE</a:t>
            </a:r>
          </a:p>
        </p:txBody>
      </p:sp>
      <p:sp>
        <p:nvSpPr>
          <p:cNvPr id="71" name="TextBox 70">
            <a:extLst>
              <a:ext uri="{FF2B5EF4-FFF2-40B4-BE49-F238E27FC236}">
                <a16:creationId xmlns:a16="http://schemas.microsoft.com/office/drawing/2014/main" id="{07025D77-AA15-F5AE-EE2A-7BA3838AA114}"/>
              </a:ext>
            </a:extLst>
          </p:cNvPr>
          <p:cNvSpPr txBox="1"/>
          <p:nvPr/>
        </p:nvSpPr>
        <p:spPr>
          <a:xfrm>
            <a:off x="8003672" y="5450113"/>
            <a:ext cx="960582" cy="246221"/>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mn-cs"/>
              </a:rPr>
              <a:t>IQ5</a:t>
            </a:r>
          </a:p>
        </p:txBody>
      </p:sp>
      <p:sp>
        <p:nvSpPr>
          <p:cNvPr id="72" name="TextBox 71">
            <a:extLst>
              <a:ext uri="{FF2B5EF4-FFF2-40B4-BE49-F238E27FC236}">
                <a16:creationId xmlns:a16="http://schemas.microsoft.com/office/drawing/2014/main" id="{20CB1125-8733-AD86-4B45-DDC09CE98DFD}"/>
              </a:ext>
            </a:extLst>
          </p:cNvPr>
          <p:cNvSpPr txBox="1"/>
          <p:nvPr/>
        </p:nvSpPr>
        <p:spPr>
          <a:xfrm>
            <a:off x="4423481" y="4260741"/>
            <a:ext cx="1811321" cy="246221"/>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0000"/>
                </a:solidFill>
                <a:effectLst/>
                <a:uLnTx/>
                <a:uFillTx/>
                <a:latin typeface="Arial" panose="020B0604020202020204" pitchFamily="34" charset="0"/>
                <a:ea typeface="+mn-ea"/>
                <a:cs typeface="+mn-cs"/>
              </a:rPr>
              <a:t>Honeywell Forge Gateway</a:t>
            </a:r>
          </a:p>
        </p:txBody>
      </p:sp>
      <p:sp>
        <p:nvSpPr>
          <p:cNvPr id="73" name="TextBox 72">
            <a:extLst>
              <a:ext uri="{FF2B5EF4-FFF2-40B4-BE49-F238E27FC236}">
                <a16:creationId xmlns:a16="http://schemas.microsoft.com/office/drawing/2014/main" id="{CDF0D798-6AAF-4EC9-685E-510F2AE2E7E2}"/>
              </a:ext>
            </a:extLst>
          </p:cNvPr>
          <p:cNvSpPr txBox="1"/>
          <p:nvPr/>
        </p:nvSpPr>
        <p:spPr>
          <a:xfrm>
            <a:off x="3732624" y="4985533"/>
            <a:ext cx="960582"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rPr>
              <a:t>EBI Cloud Connector</a:t>
            </a:r>
          </a:p>
        </p:txBody>
      </p:sp>
      <p:sp>
        <p:nvSpPr>
          <p:cNvPr id="74" name="TextBox 73">
            <a:extLst>
              <a:ext uri="{FF2B5EF4-FFF2-40B4-BE49-F238E27FC236}">
                <a16:creationId xmlns:a16="http://schemas.microsoft.com/office/drawing/2014/main" id="{F9FED120-5E75-757F-E34B-3D451BE399A9}"/>
              </a:ext>
            </a:extLst>
          </p:cNvPr>
          <p:cNvSpPr txBox="1"/>
          <p:nvPr/>
        </p:nvSpPr>
        <p:spPr>
          <a:xfrm>
            <a:off x="5392060" y="5080935"/>
            <a:ext cx="1379354"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rPr>
              <a:t>Niagara Cloud Link</a:t>
            </a:r>
          </a:p>
        </p:txBody>
      </p:sp>
      <p:sp>
        <p:nvSpPr>
          <p:cNvPr id="75" name="TextBox 74">
            <a:extLst>
              <a:ext uri="{FF2B5EF4-FFF2-40B4-BE49-F238E27FC236}">
                <a16:creationId xmlns:a16="http://schemas.microsoft.com/office/drawing/2014/main" id="{E7A184E9-D626-B4BD-F024-358E9EDA0DCA}"/>
              </a:ext>
            </a:extLst>
          </p:cNvPr>
          <p:cNvSpPr txBox="1"/>
          <p:nvPr/>
        </p:nvSpPr>
        <p:spPr>
          <a:xfrm>
            <a:off x="7718142" y="5025519"/>
            <a:ext cx="1519336"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0000"/>
                </a:solidFill>
                <a:effectLst/>
                <a:uLnTx/>
                <a:uFillTx/>
                <a:latin typeface="Arial" panose="020B0604020202020204" pitchFamily="34" charset="0"/>
                <a:ea typeface="+mn-ea"/>
                <a:cs typeface="+mn-cs"/>
              </a:rPr>
              <a:t>Compass Cloud Connector</a:t>
            </a:r>
          </a:p>
        </p:txBody>
      </p:sp>
      <p:sp>
        <p:nvSpPr>
          <p:cNvPr id="76" name="TextBox 75">
            <a:extLst>
              <a:ext uri="{FF2B5EF4-FFF2-40B4-BE49-F238E27FC236}">
                <a16:creationId xmlns:a16="http://schemas.microsoft.com/office/drawing/2014/main" id="{C3FB9057-FA5D-2183-C275-F4933F31F49D}"/>
              </a:ext>
            </a:extLst>
          </p:cNvPr>
          <p:cNvSpPr txBox="1"/>
          <p:nvPr/>
        </p:nvSpPr>
        <p:spPr>
          <a:xfrm>
            <a:off x="9609874" y="5006189"/>
            <a:ext cx="1208026"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rPr>
              <a:t>Niagara Cloud Link</a:t>
            </a:r>
          </a:p>
        </p:txBody>
      </p:sp>
      <p:sp>
        <p:nvSpPr>
          <p:cNvPr id="77" name="TextBox 76">
            <a:extLst>
              <a:ext uri="{FF2B5EF4-FFF2-40B4-BE49-F238E27FC236}">
                <a16:creationId xmlns:a16="http://schemas.microsoft.com/office/drawing/2014/main" id="{F210AFFC-A1E0-C418-CFC4-606A1CDA8284}"/>
              </a:ext>
            </a:extLst>
          </p:cNvPr>
          <p:cNvSpPr txBox="1"/>
          <p:nvPr/>
        </p:nvSpPr>
        <p:spPr>
          <a:xfrm>
            <a:off x="3712262" y="5627121"/>
            <a:ext cx="960582"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0000"/>
                </a:solidFill>
                <a:effectLst/>
                <a:uLnTx/>
                <a:uFillTx/>
                <a:latin typeface="Arial" panose="020B0604020202020204" pitchFamily="34" charset="0"/>
                <a:ea typeface="+mn-ea"/>
                <a:cs typeface="+mn-cs"/>
              </a:rPr>
              <a:t>Cloud Connector</a:t>
            </a:r>
          </a:p>
        </p:txBody>
      </p:sp>
      <p:sp>
        <p:nvSpPr>
          <p:cNvPr id="78" name="TextBox 77">
            <a:extLst>
              <a:ext uri="{FF2B5EF4-FFF2-40B4-BE49-F238E27FC236}">
                <a16:creationId xmlns:a16="http://schemas.microsoft.com/office/drawing/2014/main" id="{3DF3003E-EA36-75C5-45AF-CC84B2D99D15}"/>
              </a:ext>
            </a:extLst>
          </p:cNvPr>
          <p:cNvSpPr txBox="1"/>
          <p:nvPr/>
        </p:nvSpPr>
        <p:spPr>
          <a:xfrm>
            <a:off x="5735662" y="5622016"/>
            <a:ext cx="1090768"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rPr>
              <a:t>Niagara Cloud Link</a:t>
            </a:r>
          </a:p>
        </p:txBody>
      </p:sp>
      <p:sp>
        <p:nvSpPr>
          <p:cNvPr id="79" name="TextBox 78">
            <a:extLst>
              <a:ext uri="{FF2B5EF4-FFF2-40B4-BE49-F238E27FC236}">
                <a16:creationId xmlns:a16="http://schemas.microsoft.com/office/drawing/2014/main" id="{CFED0545-3253-1F5E-8145-55E8FD2BB694}"/>
              </a:ext>
            </a:extLst>
          </p:cNvPr>
          <p:cNvSpPr txBox="1"/>
          <p:nvPr/>
        </p:nvSpPr>
        <p:spPr>
          <a:xfrm>
            <a:off x="7880010" y="5616911"/>
            <a:ext cx="1205192"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0000"/>
                </a:solidFill>
                <a:effectLst/>
                <a:uLnTx/>
                <a:uFillTx/>
                <a:latin typeface="Arial" panose="020B0604020202020204" pitchFamily="34" charset="0"/>
                <a:ea typeface="+mn-ea"/>
                <a:cs typeface="+mn-cs"/>
              </a:rPr>
              <a:t>IQ5 Cloud Connector</a:t>
            </a:r>
          </a:p>
        </p:txBody>
      </p:sp>
      <p:sp>
        <p:nvSpPr>
          <p:cNvPr id="80" name="TextBox 79">
            <a:extLst>
              <a:ext uri="{FF2B5EF4-FFF2-40B4-BE49-F238E27FC236}">
                <a16:creationId xmlns:a16="http://schemas.microsoft.com/office/drawing/2014/main" id="{DE098A58-5797-E7AC-EA4B-BBE9EBCADA12}"/>
              </a:ext>
            </a:extLst>
          </p:cNvPr>
          <p:cNvSpPr txBox="1"/>
          <p:nvPr/>
        </p:nvSpPr>
        <p:spPr>
          <a:xfrm>
            <a:off x="7352459" y="4270938"/>
            <a:ext cx="2215109" cy="246221"/>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mn-cs"/>
              </a:rPr>
              <a:t>Honeywell Forge Niagara Connect</a:t>
            </a:r>
          </a:p>
        </p:txBody>
      </p:sp>
      <p:sp>
        <p:nvSpPr>
          <p:cNvPr id="81" name="TextBox 80">
            <a:extLst>
              <a:ext uri="{FF2B5EF4-FFF2-40B4-BE49-F238E27FC236}">
                <a16:creationId xmlns:a16="http://schemas.microsoft.com/office/drawing/2014/main" id="{0C211EC2-87D4-708D-26A2-9E8678E04B47}"/>
              </a:ext>
            </a:extLst>
          </p:cNvPr>
          <p:cNvSpPr txBox="1"/>
          <p:nvPr/>
        </p:nvSpPr>
        <p:spPr>
          <a:xfrm>
            <a:off x="7807935" y="4415509"/>
            <a:ext cx="1090768"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rPr>
              <a:t>Niagara Cloud Link</a:t>
            </a:r>
          </a:p>
        </p:txBody>
      </p:sp>
      <p:sp>
        <p:nvSpPr>
          <p:cNvPr id="82" name="TextBox 81">
            <a:extLst>
              <a:ext uri="{FF2B5EF4-FFF2-40B4-BE49-F238E27FC236}">
                <a16:creationId xmlns:a16="http://schemas.microsoft.com/office/drawing/2014/main" id="{2D5D55B6-2F4A-0966-C379-5E571C7D474D}"/>
              </a:ext>
            </a:extLst>
          </p:cNvPr>
          <p:cNvSpPr txBox="1"/>
          <p:nvPr/>
        </p:nvSpPr>
        <p:spPr>
          <a:xfrm>
            <a:off x="4753146" y="4431192"/>
            <a:ext cx="1205192"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0000"/>
                </a:solidFill>
                <a:effectLst/>
                <a:uLnTx/>
                <a:uFillTx/>
                <a:latin typeface="Arial" panose="020B0604020202020204" pitchFamily="34" charset="0"/>
                <a:ea typeface="+mn-ea"/>
                <a:cs typeface="+mn-cs"/>
              </a:rPr>
              <a:t>Cloud Connector</a:t>
            </a:r>
          </a:p>
        </p:txBody>
      </p:sp>
      <p:sp>
        <p:nvSpPr>
          <p:cNvPr id="83" name="TextBox 82">
            <a:extLst>
              <a:ext uri="{FF2B5EF4-FFF2-40B4-BE49-F238E27FC236}">
                <a16:creationId xmlns:a16="http://schemas.microsoft.com/office/drawing/2014/main" id="{56910B00-4995-7D1A-AB03-A2A109067A1E}"/>
              </a:ext>
            </a:extLst>
          </p:cNvPr>
          <p:cNvSpPr txBox="1"/>
          <p:nvPr/>
        </p:nvSpPr>
        <p:spPr>
          <a:xfrm>
            <a:off x="4456416" y="3245820"/>
            <a:ext cx="1780586"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rPr>
              <a:t>(bidirectional IoT communications)</a:t>
            </a:r>
          </a:p>
        </p:txBody>
      </p:sp>
      <p:sp>
        <p:nvSpPr>
          <p:cNvPr id="84" name="TextBox 83">
            <a:extLst>
              <a:ext uri="{FF2B5EF4-FFF2-40B4-BE49-F238E27FC236}">
                <a16:creationId xmlns:a16="http://schemas.microsoft.com/office/drawing/2014/main" id="{4A428F35-1B8B-00E5-A25D-FD8F4CD66435}"/>
              </a:ext>
            </a:extLst>
          </p:cNvPr>
          <p:cNvSpPr txBox="1"/>
          <p:nvPr/>
        </p:nvSpPr>
        <p:spPr>
          <a:xfrm>
            <a:off x="6444280" y="3177982"/>
            <a:ext cx="2327977"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0000"/>
                </a:solidFill>
                <a:effectLst/>
                <a:highlight>
                  <a:srgbClr val="FFFFFF"/>
                </a:highlight>
                <a:uLnTx/>
                <a:uFillTx/>
                <a:latin typeface="Arial" panose="020B0604020202020204" pitchFamily="34" charset="0"/>
                <a:ea typeface="+mn-ea"/>
                <a:cs typeface="+mn-cs"/>
              </a:rPr>
              <a:t>(for remoting to gateway, Supervisor, controllers, IoT Devices)</a:t>
            </a:r>
            <a:endParaRPr kumimoji="0" lang="en-US" sz="800" b="0"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cxnSp>
        <p:nvCxnSpPr>
          <p:cNvPr id="85" name="Straight Connector 84">
            <a:extLst>
              <a:ext uri="{FF2B5EF4-FFF2-40B4-BE49-F238E27FC236}">
                <a16:creationId xmlns:a16="http://schemas.microsoft.com/office/drawing/2014/main" id="{6397AD22-D6FF-41CC-0B88-37718FF339DA}"/>
              </a:ext>
            </a:extLst>
          </p:cNvPr>
          <p:cNvCxnSpPr>
            <a:cxnSpLocks/>
            <a:stCxn id="468" idx="1"/>
            <a:endCxn id="493" idx="3"/>
          </p:cNvCxnSpPr>
          <p:nvPr/>
        </p:nvCxnSpPr>
        <p:spPr>
          <a:xfrm flipH="1">
            <a:off x="4672844" y="2652061"/>
            <a:ext cx="484916" cy="6447"/>
          </a:xfrm>
          <a:prstGeom prst="line">
            <a:avLst/>
          </a:prstGeom>
          <a:ln w="12700">
            <a:solidFill>
              <a:schemeClr val="tx2">
                <a:lumMod val="50000"/>
                <a:lumOff val="50000"/>
              </a:schemeClr>
            </a:solidFill>
            <a:prstDash val="sysDot"/>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95" name="TextBox 94">
            <a:extLst>
              <a:ext uri="{FF2B5EF4-FFF2-40B4-BE49-F238E27FC236}">
                <a16:creationId xmlns:a16="http://schemas.microsoft.com/office/drawing/2014/main" id="{F9AEB655-AD93-5823-3F48-CC5713545DAA}"/>
              </a:ext>
            </a:extLst>
          </p:cNvPr>
          <p:cNvSpPr txBox="1"/>
          <p:nvPr/>
        </p:nvSpPr>
        <p:spPr>
          <a:xfrm>
            <a:off x="6757486" y="1407684"/>
            <a:ext cx="1289592" cy="400110"/>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highlight>
                  <a:srgbClr val="FFFFFF"/>
                </a:highlight>
                <a:uLnTx/>
                <a:uFillTx/>
                <a:latin typeface="Arial"/>
                <a:ea typeface="+mn-ea"/>
                <a:cs typeface="Arial"/>
              </a:rPr>
              <a:t>Predictive Maintenance </a:t>
            </a:r>
            <a:r>
              <a:rPr kumimoji="0" lang="en-US" sz="900" b="0" i="0" u="none" strike="noStrike" kern="1200" cap="none" spc="0" normalizeH="0" baseline="0" noProof="0">
                <a:ln>
                  <a:noFill/>
                </a:ln>
                <a:solidFill>
                  <a:prstClr val="black"/>
                </a:solidFill>
                <a:effectLst/>
                <a:highlight>
                  <a:srgbClr val="FFFFFF"/>
                </a:highlight>
                <a:uLnTx/>
                <a:uFillTx/>
                <a:latin typeface="Arial"/>
                <a:ea typeface="+mn-ea"/>
                <a:cs typeface="Arial"/>
              </a:rPr>
              <a:t>(PDM)</a:t>
            </a:r>
          </a:p>
        </p:txBody>
      </p:sp>
      <p:sp>
        <p:nvSpPr>
          <p:cNvPr id="96" name="TextBox 95">
            <a:extLst>
              <a:ext uri="{FF2B5EF4-FFF2-40B4-BE49-F238E27FC236}">
                <a16:creationId xmlns:a16="http://schemas.microsoft.com/office/drawing/2014/main" id="{02A94754-5211-DCAC-A184-CAF79D2B2E26}"/>
              </a:ext>
            </a:extLst>
          </p:cNvPr>
          <p:cNvSpPr txBox="1"/>
          <p:nvPr/>
        </p:nvSpPr>
        <p:spPr>
          <a:xfrm>
            <a:off x="5462362" y="1411897"/>
            <a:ext cx="1355045" cy="384721"/>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0000"/>
                </a:solidFill>
                <a:effectLst/>
                <a:highlight>
                  <a:srgbClr val="FFFFFF"/>
                </a:highlight>
                <a:uLnTx/>
                <a:uFillTx/>
                <a:latin typeface="Arial"/>
                <a:ea typeface="+mn-ea"/>
                <a:cs typeface="Arial"/>
              </a:rPr>
              <a:t>Insight &amp; KPI Report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0000"/>
                </a:solidFill>
                <a:effectLst/>
                <a:highlight>
                  <a:srgbClr val="FFFFFF"/>
                </a:highlight>
                <a:uLnTx/>
                <a:uFillTx/>
                <a:latin typeface="Arial"/>
                <a:ea typeface="+mn-ea"/>
                <a:cs typeface="Arial"/>
              </a:rPr>
              <a:t>(Insight Builder)</a:t>
            </a:r>
          </a:p>
        </p:txBody>
      </p:sp>
      <p:sp>
        <p:nvSpPr>
          <p:cNvPr id="97" name="TextBox 96">
            <a:extLst>
              <a:ext uri="{FF2B5EF4-FFF2-40B4-BE49-F238E27FC236}">
                <a16:creationId xmlns:a16="http://schemas.microsoft.com/office/drawing/2014/main" id="{8DA6B424-06E0-848B-5A6C-03242E6F4652}"/>
              </a:ext>
            </a:extLst>
          </p:cNvPr>
          <p:cNvSpPr txBox="1"/>
          <p:nvPr/>
        </p:nvSpPr>
        <p:spPr>
          <a:xfrm>
            <a:off x="5330687" y="1843791"/>
            <a:ext cx="1612685" cy="384721"/>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0000"/>
                </a:solidFill>
                <a:effectLst/>
                <a:highlight>
                  <a:srgbClr val="FFFFFF"/>
                </a:highlight>
                <a:uLnTx/>
                <a:uFillTx/>
                <a:latin typeface="Arial"/>
                <a:ea typeface="+mn-ea"/>
                <a:cs typeface="Arial"/>
              </a:rPr>
              <a:t>Remote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0000"/>
                </a:solidFill>
                <a:effectLst/>
                <a:highlight>
                  <a:srgbClr val="FFFFFF"/>
                </a:highlight>
                <a:uLnTx/>
                <a:uFillTx/>
                <a:latin typeface="Arial"/>
                <a:ea typeface="+mn-ea"/>
                <a:cs typeface="Arial"/>
              </a:rPr>
              <a:t>(Commissioning App)</a:t>
            </a:r>
          </a:p>
        </p:txBody>
      </p:sp>
      <p:sp>
        <p:nvSpPr>
          <p:cNvPr id="98" name="TextBox 97">
            <a:extLst>
              <a:ext uri="{FF2B5EF4-FFF2-40B4-BE49-F238E27FC236}">
                <a16:creationId xmlns:a16="http://schemas.microsoft.com/office/drawing/2014/main" id="{75DE0726-56AD-465A-87EB-6FE3F57335DD}"/>
              </a:ext>
            </a:extLst>
          </p:cNvPr>
          <p:cNvSpPr txBox="1"/>
          <p:nvPr/>
        </p:nvSpPr>
        <p:spPr>
          <a:xfrm>
            <a:off x="8078751" y="1419639"/>
            <a:ext cx="1554798" cy="538609"/>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0000"/>
                </a:solidFill>
                <a:effectLst/>
                <a:highlight>
                  <a:srgbClr val="FFFFFF"/>
                </a:highlight>
                <a:uLnTx/>
                <a:uFillTx/>
                <a:latin typeface="Arial"/>
                <a:ea typeface="+mn-ea"/>
                <a:cs typeface="Arial"/>
              </a:rPr>
              <a:t>Honeywell Building Operation </a:t>
            </a:r>
            <a:r>
              <a:rPr lang="en-US" sz="1000">
                <a:solidFill>
                  <a:srgbClr val="FF0000"/>
                </a:solidFill>
                <a:highlight>
                  <a:srgbClr val="FFFFFF"/>
                </a:highlight>
                <a:latin typeface="Arial"/>
                <a:cs typeface="Arial"/>
              </a:rPr>
              <a:t>C</a:t>
            </a:r>
            <a:r>
              <a:rPr kumimoji="0" lang="en-US" sz="1000" b="0" i="0" u="none" strike="noStrike" kern="1200" cap="none" spc="0" normalizeH="0" baseline="0" noProof="0">
                <a:ln>
                  <a:noFill/>
                </a:ln>
                <a:solidFill>
                  <a:srgbClr val="FF0000"/>
                </a:solidFill>
                <a:effectLst/>
                <a:highlight>
                  <a:srgbClr val="FFFFFF"/>
                </a:highlight>
                <a:uLnTx/>
                <a:uFillTx/>
                <a:latin typeface="Arial"/>
                <a:ea typeface="+mn-ea"/>
                <a:cs typeface="Arial"/>
              </a:rPr>
              <a:t>entre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0000"/>
                </a:solidFill>
                <a:effectLst/>
                <a:highlight>
                  <a:srgbClr val="FFFFFF"/>
                </a:highlight>
                <a:uLnTx/>
                <a:uFillTx/>
                <a:latin typeface="Arial"/>
                <a:ea typeface="+mn-ea"/>
                <a:cs typeface="Arial"/>
              </a:rPr>
              <a:t>(Managed Services)</a:t>
            </a:r>
          </a:p>
        </p:txBody>
      </p:sp>
      <p:sp>
        <p:nvSpPr>
          <p:cNvPr id="109" name="TextBox 108">
            <a:extLst>
              <a:ext uri="{FF2B5EF4-FFF2-40B4-BE49-F238E27FC236}">
                <a16:creationId xmlns:a16="http://schemas.microsoft.com/office/drawing/2014/main" id="{FD12FDB8-C610-20C1-8D1B-C1718AC8501B}"/>
              </a:ext>
            </a:extLst>
          </p:cNvPr>
          <p:cNvSpPr txBox="1"/>
          <p:nvPr/>
        </p:nvSpPr>
        <p:spPr>
          <a:xfrm>
            <a:off x="3605761" y="6216287"/>
            <a:ext cx="1379354"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rPr>
              <a:t>Cloud Connector</a:t>
            </a:r>
          </a:p>
        </p:txBody>
      </p:sp>
      <p:sp>
        <p:nvSpPr>
          <p:cNvPr id="110" name="TextBox 109">
            <a:extLst>
              <a:ext uri="{FF2B5EF4-FFF2-40B4-BE49-F238E27FC236}">
                <a16:creationId xmlns:a16="http://schemas.microsoft.com/office/drawing/2014/main" id="{9D21BFFF-3FFC-0D23-E58A-F9D993B108A2}"/>
              </a:ext>
            </a:extLst>
          </p:cNvPr>
          <p:cNvSpPr txBox="1"/>
          <p:nvPr/>
        </p:nvSpPr>
        <p:spPr>
          <a:xfrm>
            <a:off x="5623114" y="6220998"/>
            <a:ext cx="1379354"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rPr>
              <a:t>Cloud Connector</a:t>
            </a:r>
          </a:p>
        </p:txBody>
      </p:sp>
      <p:sp>
        <p:nvSpPr>
          <p:cNvPr id="123" name="Rectangle 122">
            <a:extLst>
              <a:ext uri="{FF2B5EF4-FFF2-40B4-BE49-F238E27FC236}">
                <a16:creationId xmlns:a16="http://schemas.microsoft.com/office/drawing/2014/main" id="{24B08054-94F5-F1BE-4C3C-FC9A1647E727}"/>
              </a:ext>
            </a:extLst>
          </p:cNvPr>
          <p:cNvSpPr/>
          <p:nvPr/>
        </p:nvSpPr>
        <p:spPr>
          <a:xfrm>
            <a:off x="7912567" y="6050594"/>
            <a:ext cx="1009182"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0000"/>
                </a:solidFill>
                <a:effectLst/>
                <a:uLnTx/>
                <a:uFillTx/>
                <a:latin typeface="Arial" panose="020B0604020202020204" pitchFamily="34" charset="0"/>
                <a:ea typeface="+mn-ea"/>
                <a:cs typeface="+mn-cs"/>
              </a:rPr>
              <a:t>CPWR HUB</a:t>
            </a:r>
          </a:p>
        </p:txBody>
      </p:sp>
      <p:sp>
        <p:nvSpPr>
          <p:cNvPr id="124" name="TextBox 123">
            <a:extLst>
              <a:ext uri="{FF2B5EF4-FFF2-40B4-BE49-F238E27FC236}">
                <a16:creationId xmlns:a16="http://schemas.microsoft.com/office/drawing/2014/main" id="{03A2E718-9798-1EF8-F051-8FA9F4A8F492}"/>
              </a:ext>
            </a:extLst>
          </p:cNvPr>
          <p:cNvSpPr txBox="1"/>
          <p:nvPr/>
        </p:nvSpPr>
        <p:spPr>
          <a:xfrm>
            <a:off x="7718972" y="6218101"/>
            <a:ext cx="1379354"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0000"/>
                </a:solidFill>
                <a:effectLst/>
                <a:uLnTx/>
                <a:uFillTx/>
                <a:latin typeface="Arial" panose="020B0604020202020204" pitchFamily="34" charset="0"/>
                <a:ea typeface="+mn-ea"/>
                <a:cs typeface="+mn-cs"/>
              </a:rPr>
              <a:t>Cloud Connector</a:t>
            </a:r>
          </a:p>
        </p:txBody>
      </p:sp>
      <p:cxnSp>
        <p:nvCxnSpPr>
          <p:cNvPr id="260" name="Straight Connector 259">
            <a:extLst>
              <a:ext uri="{FF2B5EF4-FFF2-40B4-BE49-F238E27FC236}">
                <a16:creationId xmlns:a16="http://schemas.microsoft.com/office/drawing/2014/main" id="{BD58760E-77CE-BAC6-57CF-3277BB2D41A1}"/>
              </a:ext>
            </a:extLst>
          </p:cNvPr>
          <p:cNvCxnSpPr>
            <a:cxnSpLocks/>
          </p:cNvCxnSpPr>
          <p:nvPr/>
        </p:nvCxnSpPr>
        <p:spPr>
          <a:xfrm flipV="1">
            <a:off x="5308144" y="3529656"/>
            <a:ext cx="1" cy="636898"/>
          </a:xfrm>
          <a:prstGeom prst="line">
            <a:avLst/>
          </a:prstGeom>
          <a:ln w="12700">
            <a:solidFill>
              <a:schemeClr val="tx2">
                <a:lumMod val="50000"/>
                <a:lumOff val="50000"/>
              </a:schemeClr>
            </a:solidFill>
            <a:prstDash val="sysDot"/>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261" name="TextBox 260">
            <a:extLst>
              <a:ext uri="{FF2B5EF4-FFF2-40B4-BE49-F238E27FC236}">
                <a16:creationId xmlns:a16="http://schemas.microsoft.com/office/drawing/2014/main" id="{FA5754DB-ED97-B665-ABD3-2F4221A5804F}"/>
              </a:ext>
            </a:extLst>
          </p:cNvPr>
          <p:cNvSpPr txBox="1"/>
          <p:nvPr/>
        </p:nvSpPr>
        <p:spPr>
          <a:xfrm>
            <a:off x="5002611" y="3717053"/>
            <a:ext cx="620503" cy="215320"/>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highlight>
                  <a:srgbClr val="FFFFFF"/>
                </a:highlight>
                <a:uLnTx/>
                <a:uFillTx/>
                <a:latin typeface="Arial" panose="020B0604020202020204" pitchFamily="34" charset="0"/>
                <a:ea typeface="+mn-ea"/>
                <a:cs typeface="+mn-cs"/>
              </a:rPr>
              <a:t>Data</a:t>
            </a: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cxnSp>
        <p:nvCxnSpPr>
          <p:cNvPr id="266" name="Straight Connector 265">
            <a:extLst>
              <a:ext uri="{FF2B5EF4-FFF2-40B4-BE49-F238E27FC236}">
                <a16:creationId xmlns:a16="http://schemas.microsoft.com/office/drawing/2014/main" id="{D98C9F11-993F-BF03-F136-E8F1322EAF3E}"/>
              </a:ext>
            </a:extLst>
          </p:cNvPr>
          <p:cNvCxnSpPr>
            <a:cxnSpLocks/>
          </p:cNvCxnSpPr>
          <p:nvPr/>
        </p:nvCxnSpPr>
        <p:spPr>
          <a:xfrm flipV="1">
            <a:off x="7671217" y="3550230"/>
            <a:ext cx="0" cy="620686"/>
          </a:xfrm>
          <a:prstGeom prst="line">
            <a:avLst/>
          </a:prstGeom>
          <a:ln w="12700">
            <a:solidFill>
              <a:schemeClr val="tx2">
                <a:lumMod val="50000"/>
                <a:lumOff val="50000"/>
              </a:schemeClr>
            </a:solidFill>
            <a:prstDash val="sysDot"/>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267" name="TextBox 266">
            <a:extLst>
              <a:ext uri="{FF2B5EF4-FFF2-40B4-BE49-F238E27FC236}">
                <a16:creationId xmlns:a16="http://schemas.microsoft.com/office/drawing/2014/main" id="{7388729E-D4C2-EDE1-288D-76871DE61609}"/>
              </a:ext>
            </a:extLst>
          </p:cNvPr>
          <p:cNvSpPr txBox="1"/>
          <p:nvPr/>
        </p:nvSpPr>
        <p:spPr>
          <a:xfrm>
            <a:off x="7373932" y="3721415"/>
            <a:ext cx="620504" cy="215444"/>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highlight>
                  <a:srgbClr val="FFFFFF"/>
                </a:highlight>
                <a:uLnTx/>
                <a:uFillTx/>
                <a:latin typeface="Arial" panose="020B0604020202020204" pitchFamily="34" charset="0"/>
                <a:ea typeface="+mn-ea"/>
                <a:cs typeface="+mn-cs"/>
              </a:rPr>
              <a:t>Remote</a:t>
            </a: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8" name="TextBox 267">
            <a:extLst>
              <a:ext uri="{FF2B5EF4-FFF2-40B4-BE49-F238E27FC236}">
                <a16:creationId xmlns:a16="http://schemas.microsoft.com/office/drawing/2014/main" id="{AFF5A560-F61E-C3E1-F466-DBB045E7AB56}"/>
              </a:ext>
            </a:extLst>
          </p:cNvPr>
          <p:cNvSpPr txBox="1"/>
          <p:nvPr/>
        </p:nvSpPr>
        <p:spPr>
          <a:xfrm>
            <a:off x="8898703" y="3066923"/>
            <a:ext cx="2130949"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0000"/>
                </a:solidFill>
                <a:effectLst/>
                <a:highlight>
                  <a:srgbClr val="FFFFFF"/>
                </a:highlight>
                <a:uLnTx/>
                <a:uFillTx/>
                <a:latin typeface="Arial" panose="020B0604020202020204" pitchFamily="34" charset="0"/>
                <a:ea typeface="+mn-ea"/>
                <a:cs typeface="+mn-cs"/>
              </a:rPr>
              <a:t>Remote Device Management</a:t>
            </a:r>
          </a:p>
        </p:txBody>
      </p:sp>
      <p:sp>
        <p:nvSpPr>
          <p:cNvPr id="269" name="TextBox 268">
            <a:extLst>
              <a:ext uri="{FF2B5EF4-FFF2-40B4-BE49-F238E27FC236}">
                <a16:creationId xmlns:a16="http://schemas.microsoft.com/office/drawing/2014/main" id="{F84DC254-9559-A761-1406-0A6AEE6375D6}"/>
              </a:ext>
            </a:extLst>
          </p:cNvPr>
          <p:cNvSpPr txBox="1"/>
          <p:nvPr/>
        </p:nvSpPr>
        <p:spPr>
          <a:xfrm>
            <a:off x="9299697" y="3230643"/>
            <a:ext cx="1332978"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0000"/>
                </a:solidFill>
                <a:effectLst/>
                <a:highlight>
                  <a:srgbClr val="FFFFFF"/>
                </a:highlight>
                <a:uLnTx/>
                <a:uFillTx/>
                <a:latin typeface="Arial" panose="020B0604020202020204" pitchFamily="34" charset="0"/>
                <a:ea typeface="+mn-ea"/>
                <a:cs typeface="+mn-cs"/>
              </a:rPr>
              <a:t>(for remoting to devices)</a:t>
            </a:r>
            <a:endParaRPr kumimoji="0" lang="en-US" sz="800" b="0"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cxnSp>
        <p:nvCxnSpPr>
          <p:cNvPr id="283" name="Straight Connector 282">
            <a:extLst>
              <a:ext uri="{FF2B5EF4-FFF2-40B4-BE49-F238E27FC236}">
                <a16:creationId xmlns:a16="http://schemas.microsoft.com/office/drawing/2014/main" id="{23745E7D-AB33-2370-6CAC-7E70EF8C659D}"/>
              </a:ext>
            </a:extLst>
          </p:cNvPr>
          <p:cNvCxnSpPr>
            <a:cxnSpLocks/>
          </p:cNvCxnSpPr>
          <p:nvPr/>
        </p:nvCxnSpPr>
        <p:spPr>
          <a:xfrm flipV="1">
            <a:off x="10029769" y="3545744"/>
            <a:ext cx="0" cy="620686"/>
          </a:xfrm>
          <a:prstGeom prst="line">
            <a:avLst/>
          </a:prstGeom>
          <a:ln w="12700">
            <a:solidFill>
              <a:schemeClr val="tx2">
                <a:lumMod val="50000"/>
                <a:lumOff val="50000"/>
              </a:schemeClr>
            </a:solidFill>
            <a:prstDash val="sysDot"/>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284" name="TextBox 283">
            <a:extLst>
              <a:ext uri="{FF2B5EF4-FFF2-40B4-BE49-F238E27FC236}">
                <a16:creationId xmlns:a16="http://schemas.microsoft.com/office/drawing/2014/main" id="{3693B737-0C28-7D4C-7FFF-E9DF9AACA51C}"/>
              </a:ext>
            </a:extLst>
          </p:cNvPr>
          <p:cNvSpPr txBox="1"/>
          <p:nvPr/>
        </p:nvSpPr>
        <p:spPr>
          <a:xfrm>
            <a:off x="9822491" y="3716929"/>
            <a:ext cx="414555" cy="215444"/>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highlight>
                  <a:srgbClr val="FFFFFF"/>
                </a:highlight>
                <a:uLnTx/>
                <a:uFillTx/>
                <a:latin typeface="Arial" panose="020B0604020202020204" pitchFamily="34" charset="0"/>
                <a:ea typeface="+mn-ea"/>
                <a:cs typeface="+mn-cs"/>
              </a:rPr>
              <a:t>OTA</a:t>
            </a: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8" name="TextBox 287">
            <a:extLst>
              <a:ext uri="{FF2B5EF4-FFF2-40B4-BE49-F238E27FC236}">
                <a16:creationId xmlns:a16="http://schemas.microsoft.com/office/drawing/2014/main" id="{FA232687-2D9E-19E7-F178-09FD57B57AA1}"/>
              </a:ext>
            </a:extLst>
          </p:cNvPr>
          <p:cNvSpPr txBox="1"/>
          <p:nvPr/>
        </p:nvSpPr>
        <p:spPr>
          <a:xfrm rot="16200000">
            <a:off x="-289032" y="1555885"/>
            <a:ext cx="960582"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highlight>
                  <a:srgbClr val="FFFFFF"/>
                </a:highlight>
                <a:uLnTx/>
                <a:uFillTx/>
                <a:latin typeface="Arial" panose="020B0604020202020204" pitchFamily="34" charset="0"/>
                <a:ea typeface="+mn-ea"/>
                <a:cs typeface="+mn-cs"/>
              </a:rPr>
              <a:t>Partner / HBOC Apps</a:t>
            </a: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0" name="TextBox 289">
            <a:extLst>
              <a:ext uri="{FF2B5EF4-FFF2-40B4-BE49-F238E27FC236}">
                <a16:creationId xmlns:a16="http://schemas.microsoft.com/office/drawing/2014/main" id="{23637222-B095-439A-B2B6-A91A9C9767A2}"/>
              </a:ext>
            </a:extLst>
          </p:cNvPr>
          <p:cNvSpPr txBox="1"/>
          <p:nvPr/>
        </p:nvSpPr>
        <p:spPr>
          <a:xfrm>
            <a:off x="9712133" y="1299983"/>
            <a:ext cx="1623793" cy="246221"/>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highlight>
                  <a:srgbClr val="FFFFFF"/>
                </a:highlight>
                <a:uLnTx/>
                <a:uFillTx/>
                <a:latin typeface="Arial"/>
                <a:ea typeface="+mn-ea"/>
                <a:cs typeface="Arial"/>
              </a:rPr>
              <a:t>Energy </a:t>
            </a:r>
            <a:r>
              <a:rPr kumimoji="0" lang="en-US" sz="1000" b="0" i="0" u="none" strike="noStrike" kern="1200" cap="none" spc="0" normalizeH="0" baseline="0" noProof="0" err="1">
                <a:ln>
                  <a:noFill/>
                </a:ln>
                <a:solidFill>
                  <a:prstClr val="black"/>
                </a:solidFill>
                <a:effectLst/>
                <a:highlight>
                  <a:srgbClr val="FFFFFF"/>
                </a:highlight>
                <a:uLnTx/>
                <a:uFillTx/>
                <a:latin typeface="Arial"/>
                <a:ea typeface="+mn-ea"/>
                <a:cs typeface="Arial"/>
              </a:rPr>
              <a:t>Mgmt</a:t>
            </a:r>
            <a:r>
              <a:rPr kumimoji="0" lang="en-US" sz="1000" b="0" i="0" u="none" strike="noStrike" kern="1200" cap="none" spc="0" normalizeH="0" baseline="0" noProof="0">
                <a:ln>
                  <a:noFill/>
                </a:ln>
                <a:solidFill>
                  <a:prstClr val="black"/>
                </a:solidFill>
                <a:effectLst/>
                <a:highlight>
                  <a:srgbClr val="FFFFFF"/>
                </a:highlight>
                <a:uLnTx/>
                <a:uFillTx/>
                <a:latin typeface="Arial"/>
                <a:ea typeface="+mn-ea"/>
                <a:cs typeface="Arial"/>
              </a:rPr>
              <a:t> </a:t>
            </a:r>
            <a:r>
              <a:rPr kumimoji="0" lang="en-US" sz="900" b="0" i="0" u="none" strike="noStrike" kern="1200" cap="none" spc="0" normalizeH="0" baseline="0" noProof="0">
                <a:ln>
                  <a:noFill/>
                </a:ln>
                <a:solidFill>
                  <a:prstClr val="black"/>
                </a:solidFill>
                <a:effectLst/>
                <a:highlight>
                  <a:srgbClr val="FFFFFF"/>
                </a:highlight>
                <a:uLnTx/>
                <a:uFillTx/>
                <a:latin typeface="Arial"/>
                <a:ea typeface="+mn-ea"/>
                <a:cs typeface="Arial"/>
              </a:rPr>
              <a:t>(CEM)</a:t>
            </a:r>
          </a:p>
        </p:txBody>
      </p:sp>
      <p:cxnSp>
        <p:nvCxnSpPr>
          <p:cNvPr id="291" name="Elbow Connector 137">
            <a:extLst>
              <a:ext uri="{FF2B5EF4-FFF2-40B4-BE49-F238E27FC236}">
                <a16:creationId xmlns:a16="http://schemas.microsoft.com/office/drawing/2014/main" id="{9E4B8AE0-28D1-B5D0-0A4E-3A9E61C594AA}"/>
              </a:ext>
            </a:extLst>
          </p:cNvPr>
          <p:cNvCxnSpPr>
            <a:cxnSpLocks/>
            <a:stCxn id="471" idx="1"/>
          </p:cNvCxnSpPr>
          <p:nvPr/>
        </p:nvCxnSpPr>
        <p:spPr>
          <a:xfrm rot="10800000" flipV="1">
            <a:off x="105970" y="3264451"/>
            <a:ext cx="272301" cy="997274"/>
          </a:xfrm>
          <a:prstGeom prst="bentConnector2">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292" name="Rounded Rectangle 62">
            <a:extLst>
              <a:ext uri="{FF2B5EF4-FFF2-40B4-BE49-F238E27FC236}">
                <a16:creationId xmlns:a16="http://schemas.microsoft.com/office/drawing/2014/main" id="{98E7594E-36EF-1B89-D383-7038912C33E4}"/>
              </a:ext>
            </a:extLst>
          </p:cNvPr>
          <p:cNvSpPr/>
          <p:nvPr/>
        </p:nvSpPr>
        <p:spPr>
          <a:xfrm>
            <a:off x="8230595" y="2385301"/>
            <a:ext cx="3056686" cy="533586"/>
          </a:xfrm>
          <a:prstGeom prst="roundRect">
            <a:avLst/>
          </a:prstGeom>
          <a:solidFill>
            <a:schemeClr val="bg1"/>
          </a:solidFill>
          <a:ln w="127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3" name="TextBox 292">
            <a:extLst>
              <a:ext uri="{FF2B5EF4-FFF2-40B4-BE49-F238E27FC236}">
                <a16:creationId xmlns:a16="http://schemas.microsoft.com/office/drawing/2014/main" id="{EC513D83-D8A9-FFBF-6082-B00FAB0E5A6E}"/>
              </a:ext>
            </a:extLst>
          </p:cNvPr>
          <p:cNvSpPr txBox="1"/>
          <p:nvPr/>
        </p:nvSpPr>
        <p:spPr>
          <a:xfrm>
            <a:off x="8662366" y="2409664"/>
            <a:ext cx="2193144" cy="523220"/>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0000"/>
                </a:solidFill>
                <a:effectLst/>
                <a:highlight>
                  <a:srgbClr val="FFFFFF"/>
                </a:highlight>
                <a:uLnTx/>
                <a:uFillTx/>
                <a:latin typeface="Arial"/>
                <a:ea typeface="+mn-ea"/>
                <a:cs typeface="Arial"/>
              </a:rPr>
              <a:t>API Management Portal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0000"/>
                </a:solidFill>
                <a:effectLst/>
                <a:highlight>
                  <a:srgbClr val="FFFFFF"/>
                </a:highlight>
                <a:uLnTx/>
                <a:uFillTx/>
                <a:latin typeface="Arial"/>
                <a:ea typeface="+mn-ea"/>
                <a:cs typeface="Arial"/>
              </a:rPr>
              <a:t>(Forge APIs |  Integration Libraries  | Low Code - No code)</a:t>
            </a:r>
            <a:endParaRPr kumimoji="0" lang="en-US" sz="1000" b="0" i="0" u="none" strike="noStrike" kern="1200" cap="none" spc="0" normalizeH="0" baseline="0" noProof="0">
              <a:ln>
                <a:noFill/>
              </a:ln>
              <a:solidFill>
                <a:srgbClr val="FF0000"/>
              </a:solidFill>
              <a:effectLst/>
              <a:highlight>
                <a:srgbClr val="FFFFFF"/>
              </a:highlight>
              <a:uLnTx/>
              <a:uFillTx/>
              <a:latin typeface="Arial"/>
              <a:ea typeface="+mn-ea"/>
              <a:cs typeface="Arial"/>
            </a:endParaRPr>
          </a:p>
        </p:txBody>
      </p:sp>
      <p:sp>
        <p:nvSpPr>
          <p:cNvPr id="297" name="TextBox 296">
            <a:extLst>
              <a:ext uri="{FF2B5EF4-FFF2-40B4-BE49-F238E27FC236}">
                <a16:creationId xmlns:a16="http://schemas.microsoft.com/office/drawing/2014/main" id="{12BB30E6-80AC-07AD-B7F7-795AA10537A3}"/>
              </a:ext>
            </a:extLst>
          </p:cNvPr>
          <p:cNvSpPr txBox="1"/>
          <p:nvPr/>
        </p:nvSpPr>
        <p:spPr>
          <a:xfrm>
            <a:off x="6816047" y="1854642"/>
            <a:ext cx="1172467" cy="400110"/>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highlight>
                  <a:srgbClr val="FFFFFF"/>
                </a:highlight>
                <a:uLnTx/>
                <a:uFillTx/>
                <a:latin typeface="Arial"/>
                <a:ea typeface="+mn-ea"/>
                <a:cs typeface="Arial"/>
              </a:rPr>
              <a:t>Portfolio Mgmt. App</a:t>
            </a:r>
          </a:p>
        </p:txBody>
      </p:sp>
      <p:sp>
        <p:nvSpPr>
          <p:cNvPr id="300" name="TextBox 299">
            <a:extLst>
              <a:ext uri="{FF2B5EF4-FFF2-40B4-BE49-F238E27FC236}">
                <a16:creationId xmlns:a16="http://schemas.microsoft.com/office/drawing/2014/main" id="{4DF668FA-7BA6-C9BB-FD2A-5C476F0A3334}"/>
              </a:ext>
            </a:extLst>
          </p:cNvPr>
          <p:cNvSpPr txBox="1"/>
          <p:nvPr/>
        </p:nvSpPr>
        <p:spPr>
          <a:xfrm>
            <a:off x="9663439" y="952383"/>
            <a:ext cx="1623793" cy="246221"/>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highlight>
                  <a:srgbClr val="FFFFFF"/>
                </a:highlight>
                <a:uLnTx/>
                <a:uFillTx/>
                <a:latin typeface="Arial"/>
                <a:ea typeface="+mn-ea"/>
                <a:cs typeface="Arial"/>
              </a:rPr>
              <a:t>Customer Apps</a:t>
            </a:r>
            <a:endParaRPr kumimoji="0" lang="en-US" sz="900" b="0" i="0" u="none" strike="noStrike" kern="1200" cap="none" spc="0" normalizeH="0" baseline="0" noProof="0">
              <a:ln>
                <a:noFill/>
              </a:ln>
              <a:solidFill>
                <a:prstClr val="black"/>
              </a:solidFill>
              <a:effectLst/>
              <a:highlight>
                <a:srgbClr val="FFFFFF"/>
              </a:highlight>
              <a:uLnTx/>
              <a:uFillTx/>
              <a:latin typeface="Arial"/>
              <a:ea typeface="+mn-ea"/>
              <a:cs typeface="Arial"/>
            </a:endParaRPr>
          </a:p>
        </p:txBody>
      </p:sp>
      <p:sp>
        <p:nvSpPr>
          <p:cNvPr id="301" name="TextBox 300">
            <a:extLst>
              <a:ext uri="{FF2B5EF4-FFF2-40B4-BE49-F238E27FC236}">
                <a16:creationId xmlns:a16="http://schemas.microsoft.com/office/drawing/2014/main" id="{FF2A6E12-713C-8F7D-5A28-708BA36AE5ED}"/>
              </a:ext>
            </a:extLst>
          </p:cNvPr>
          <p:cNvSpPr txBox="1"/>
          <p:nvPr/>
        </p:nvSpPr>
        <p:spPr>
          <a:xfrm>
            <a:off x="9712133" y="1535365"/>
            <a:ext cx="1623793" cy="246221"/>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highlight>
                  <a:srgbClr val="FFFFFF"/>
                </a:highlight>
                <a:uLnTx/>
                <a:uFillTx/>
                <a:latin typeface="Arial"/>
                <a:ea typeface="+mn-ea"/>
                <a:cs typeface="Arial"/>
              </a:rPr>
              <a:t>Asset Reliability Mgr.</a:t>
            </a:r>
            <a:endParaRPr kumimoji="0" lang="en-US" sz="900" b="0" i="0" u="none" strike="noStrike" kern="1200" cap="none" spc="0" normalizeH="0" baseline="0" noProof="0">
              <a:ln>
                <a:noFill/>
              </a:ln>
              <a:solidFill>
                <a:prstClr val="black"/>
              </a:solidFill>
              <a:effectLst/>
              <a:highlight>
                <a:srgbClr val="FFFFFF"/>
              </a:highlight>
              <a:uLnTx/>
              <a:uFillTx/>
              <a:latin typeface="Arial"/>
              <a:ea typeface="+mn-ea"/>
              <a:cs typeface="Arial"/>
            </a:endParaRPr>
          </a:p>
        </p:txBody>
      </p:sp>
      <p:cxnSp>
        <p:nvCxnSpPr>
          <p:cNvPr id="302" name="Elbow Connector 154">
            <a:extLst>
              <a:ext uri="{FF2B5EF4-FFF2-40B4-BE49-F238E27FC236}">
                <a16:creationId xmlns:a16="http://schemas.microsoft.com/office/drawing/2014/main" id="{7F58BFD8-768C-596C-4D7C-655A8B00241E}"/>
              </a:ext>
            </a:extLst>
          </p:cNvPr>
          <p:cNvCxnSpPr>
            <a:cxnSpLocks/>
          </p:cNvCxnSpPr>
          <p:nvPr/>
        </p:nvCxnSpPr>
        <p:spPr>
          <a:xfrm rot="16200000" flipV="1">
            <a:off x="-1044688" y="4867584"/>
            <a:ext cx="2564060" cy="262750"/>
          </a:xfrm>
          <a:prstGeom prst="bentConnector3">
            <a:avLst>
              <a:gd name="adj1" fmla="val -431"/>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303" name="TextBox 302">
            <a:extLst>
              <a:ext uri="{FF2B5EF4-FFF2-40B4-BE49-F238E27FC236}">
                <a16:creationId xmlns:a16="http://schemas.microsoft.com/office/drawing/2014/main" id="{273A973E-146B-BFCE-3F6B-FC02098122CF}"/>
              </a:ext>
            </a:extLst>
          </p:cNvPr>
          <p:cNvSpPr txBox="1"/>
          <p:nvPr/>
        </p:nvSpPr>
        <p:spPr>
          <a:xfrm rot="16200000">
            <a:off x="-380656" y="4831180"/>
            <a:ext cx="960582"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highlight>
                  <a:srgbClr val="FFFFFF"/>
                </a:highlight>
                <a:uLnTx/>
                <a:uFillTx/>
                <a:latin typeface="Arial" panose="020B0604020202020204" pitchFamily="34" charset="0"/>
                <a:ea typeface="+mn-ea"/>
                <a:cs typeface="+mn-cs"/>
              </a:rPr>
              <a:t>Connectivity</a:t>
            </a: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cxnSp>
        <p:nvCxnSpPr>
          <p:cNvPr id="304" name="Elbow Connector 163">
            <a:extLst>
              <a:ext uri="{FF2B5EF4-FFF2-40B4-BE49-F238E27FC236}">
                <a16:creationId xmlns:a16="http://schemas.microsoft.com/office/drawing/2014/main" id="{F08807D5-5698-5243-27D5-D0E629704B1C}"/>
              </a:ext>
            </a:extLst>
          </p:cNvPr>
          <p:cNvCxnSpPr>
            <a:cxnSpLocks/>
          </p:cNvCxnSpPr>
          <p:nvPr/>
        </p:nvCxnSpPr>
        <p:spPr>
          <a:xfrm rot="10800000" flipV="1">
            <a:off x="100761" y="2400832"/>
            <a:ext cx="272301" cy="997274"/>
          </a:xfrm>
          <a:prstGeom prst="bentConnector2">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305" name="TextBox 304">
            <a:extLst>
              <a:ext uri="{FF2B5EF4-FFF2-40B4-BE49-F238E27FC236}">
                <a16:creationId xmlns:a16="http://schemas.microsoft.com/office/drawing/2014/main" id="{7759F354-C90E-A3FE-EBFB-E4DC20025F81}"/>
              </a:ext>
            </a:extLst>
          </p:cNvPr>
          <p:cNvSpPr txBox="1"/>
          <p:nvPr/>
        </p:nvSpPr>
        <p:spPr>
          <a:xfrm rot="16200000">
            <a:off x="-346839" y="2704704"/>
            <a:ext cx="896117"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highlight>
                  <a:srgbClr val="FFFFFF"/>
                </a:highlight>
                <a:uLnTx/>
                <a:uFillTx/>
                <a:latin typeface="Arial" panose="020B0604020202020204" pitchFamily="34" charset="0"/>
                <a:ea typeface="+mn-ea"/>
                <a:cs typeface="+mn-cs"/>
              </a:rPr>
              <a:t>Partner Portal</a:t>
            </a: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AA4255F2-4F19-3FCE-9214-E6CAFD5ED5AD}"/>
              </a:ext>
            </a:extLst>
          </p:cNvPr>
          <p:cNvPicPr>
            <a:picLocks noChangeAspect="1"/>
          </p:cNvPicPr>
          <p:nvPr/>
        </p:nvPicPr>
        <p:blipFill>
          <a:blip r:embed="rId15" cstate="print">
            <a:biLevel thresh="75000"/>
            <a:extLst>
              <a:ext uri="{28A0092B-C50C-407E-A947-70E740481C1C}">
                <a14:useLocalDpi xmlns:a14="http://schemas.microsoft.com/office/drawing/2010/main" val="0"/>
              </a:ext>
            </a:extLst>
          </a:blip>
          <a:stretch>
            <a:fillRect/>
          </a:stretch>
        </p:blipFill>
        <p:spPr>
          <a:xfrm>
            <a:off x="11862951" y="118093"/>
            <a:ext cx="219366" cy="219366"/>
          </a:xfrm>
          <a:prstGeom prst="rect">
            <a:avLst/>
          </a:prstGeom>
        </p:spPr>
      </p:pic>
      <p:sp>
        <p:nvSpPr>
          <p:cNvPr id="3" name="Slide Number Placeholder 2">
            <a:extLst>
              <a:ext uri="{FF2B5EF4-FFF2-40B4-BE49-F238E27FC236}">
                <a16:creationId xmlns:a16="http://schemas.microsoft.com/office/drawing/2014/main" id="{9451F732-F84D-C004-7C78-CBA5D059EAD8}"/>
              </a:ext>
            </a:extLst>
          </p:cNvPr>
          <p:cNvSpPr txBox="1">
            <a:spLocks/>
          </p:cNvSpPr>
          <p:nvPr/>
        </p:nvSpPr>
        <p:spPr>
          <a:xfrm>
            <a:off x="11680785" y="6513658"/>
            <a:ext cx="425227" cy="28377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9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 name="Title 1">
            <a:extLst>
              <a:ext uri="{FF2B5EF4-FFF2-40B4-BE49-F238E27FC236}">
                <a16:creationId xmlns:a16="http://schemas.microsoft.com/office/drawing/2014/main" id="{8CF0A961-BB6B-2797-4859-DC4AED303A9A}"/>
              </a:ext>
            </a:extLst>
          </p:cNvPr>
          <p:cNvSpPr txBox="1">
            <a:spLocks/>
          </p:cNvSpPr>
          <p:nvPr/>
        </p:nvSpPr>
        <p:spPr>
          <a:xfrm>
            <a:off x="89572" y="2615"/>
            <a:ext cx="10515600" cy="471037"/>
          </a:xfrm>
          <a:prstGeom prst="rect">
            <a:avLst/>
          </a:prstGeom>
        </p:spPr>
        <p:txBody>
          <a:bodyPr vert="horz"/>
          <a:lstStyle>
            <a:lvl1pPr algn="l" defTabSz="914400" rtl="0" eaLnBrk="1" latinLnBrk="0" hangingPunct="1">
              <a:lnSpc>
                <a:spcPts val="2600"/>
              </a:lnSpc>
              <a:spcBef>
                <a:spcPct val="0"/>
              </a:spcBef>
              <a:buNone/>
              <a:defRPr sz="3000" b="1" i="0" kern="1200" cap="all" spc="-150" baseline="0">
                <a:solidFill>
                  <a:schemeClr val="tx1"/>
                </a:solidFill>
                <a:latin typeface="Arial Black"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all" spc="0" normalizeH="0" baseline="0" noProof="0">
                <a:ln>
                  <a:noFill/>
                </a:ln>
                <a:solidFill>
                  <a:srgbClr val="EE3124"/>
                </a:solidFill>
                <a:effectLst/>
                <a:uLnTx/>
                <a:uFillTx/>
                <a:latin typeface="Arial Black" panose="020B0A04020102020204"/>
                <a:ea typeface="+mj-ea"/>
                <a:cs typeface="+mj-cs"/>
              </a:rPr>
              <a:t>FORGE </a:t>
            </a:r>
            <a:r>
              <a:rPr kumimoji="0" lang="en-US" sz="2800" b="1" i="0" u="none" strike="noStrike" kern="1200" cap="all" spc="0" normalizeH="0" baseline="0" noProof="0">
                <a:ln>
                  <a:noFill/>
                </a:ln>
                <a:solidFill>
                  <a:srgbClr val="000000"/>
                </a:solidFill>
                <a:effectLst/>
                <a:uLnTx/>
                <a:uFillTx/>
                <a:latin typeface="Arial Black" panose="020B0A04020102020204"/>
                <a:ea typeface="+mj-ea"/>
                <a:cs typeface="+mj-cs"/>
              </a:rPr>
              <a:t>PLATFORM</a:t>
            </a:r>
          </a:p>
        </p:txBody>
      </p:sp>
      <p:sp>
        <p:nvSpPr>
          <p:cNvPr id="6" name="Rectangle 5">
            <a:extLst>
              <a:ext uri="{FF2B5EF4-FFF2-40B4-BE49-F238E27FC236}">
                <a16:creationId xmlns:a16="http://schemas.microsoft.com/office/drawing/2014/main" id="{C234F385-E0DB-DE79-F158-2D265C89669C}"/>
              </a:ext>
            </a:extLst>
          </p:cNvPr>
          <p:cNvSpPr/>
          <p:nvPr/>
        </p:nvSpPr>
        <p:spPr>
          <a:xfrm>
            <a:off x="8300556" y="7146"/>
            <a:ext cx="2823153" cy="10367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Convert to Infographic – to discuss with Ashley for guidance</a:t>
            </a:r>
          </a:p>
        </p:txBody>
      </p:sp>
    </p:spTree>
    <p:extLst>
      <p:ext uri="{BB962C8B-B14F-4D97-AF65-F5344CB8AC3E}">
        <p14:creationId xmlns:p14="http://schemas.microsoft.com/office/powerpoint/2010/main" val="5633036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23D88-7747-4E7C-B64A-B9240385640D}"/>
              </a:ext>
            </a:extLst>
          </p:cNvPr>
          <p:cNvSpPr>
            <a:spLocks noGrp="1"/>
          </p:cNvSpPr>
          <p:nvPr>
            <p:ph type="title"/>
          </p:nvPr>
        </p:nvSpPr>
        <p:spPr>
          <a:xfrm>
            <a:off x="218168" y="200797"/>
            <a:ext cx="11201401" cy="419100"/>
          </a:xfrm>
        </p:spPr>
        <p:txBody>
          <a:bodyPr/>
          <a:lstStyle/>
          <a:p>
            <a:r>
              <a:rPr lang="en-US">
                <a:solidFill>
                  <a:schemeClr val="accent1"/>
                </a:solidFill>
              </a:rPr>
              <a:t>value pricing | CONNECT PLUS | SERVICE PROVIDER</a:t>
            </a:r>
          </a:p>
        </p:txBody>
      </p:sp>
      <p:sp>
        <p:nvSpPr>
          <p:cNvPr id="4" name="Slide Number Placeholder 3">
            <a:extLst>
              <a:ext uri="{FF2B5EF4-FFF2-40B4-BE49-F238E27FC236}">
                <a16:creationId xmlns:a16="http://schemas.microsoft.com/office/drawing/2014/main" id="{3F7A4E3B-E854-49B9-964A-9186D1B8FD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1000" b="1"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000" b="1" i="0" u="none" strike="noStrike" kern="1200" cap="none" spc="0" normalizeH="0" baseline="0" noProof="0">
              <a:ln>
                <a:noFill/>
              </a:ln>
              <a:solidFill>
                <a:srgbClr val="707070"/>
              </a:solidFill>
              <a:effectLst/>
              <a:uLnTx/>
              <a:uFillTx/>
              <a:latin typeface="Arial"/>
              <a:ea typeface="+mn-ea"/>
              <a:cs typeface="+mn-cs"/>
            </a:endParaRPr>
          </a:p>
        </p:txBody>
      </p:sp>
      <p:sp>
        <p:nvSpPr>
          <p:cNvPr id="7" name="Rectangle 6">
            <a:extLst>
              <a:ext uri="{FF2B5EF4-FFF2-40B4-BE49-F238E27FC236}">
                <a16:creationId xmlns:a16="http://schemas.microsoft.com/office/drawing/2014/main" id="{B4E27558-E81C-4D42-A8D9-8C242A88D061}"/>
              </a:ext>
            </a:extLst>
          </p:cNvPr>
          <p:cNvSpPr/>
          <p:nvPr/>
        </p:nvSpPr>
        <p:spPr>
          <a:xfrm>
            <a:off x="254644" y="1360225"/>
            <a:ext cx="1328351" cy="171644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8288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a:ea typeface="+mn-ea"/>
                <a:cs typeface="+mn-cs"/>
              </a:rPr>
              <a:t>NBA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a:ea typeface="+mn-ea"/>
                <a:cs typeface="+mn-cs"/>
              </a:rPr>
              <a:t>Do nothing - </a:t>
            </a:r>
            <a:r>
              <a:rPr kumimoji="0" lang="en-US" sz="1100" b="0" i="0" u="none" strike="noStrike" kern="1200" cap="none" spc="0" normalizeH="0" baseline="0" noProof="0">
                <a:ln>
                  <a:noFill/>
                </a:ln>
                <a:solidFill>
                  <a:prstClr val="black"/>
                </a:solidFill>
                <a:effectLst/>
                <a:uLnTx/>
                <a:uFillTx/>
                <a:latin typeface="Arial"/>
                <a:ea typeface="+mn-ea"/>
                <a:cs typeface="+mn-cs"/>
              </a:rPr>
              <a:t>Traditional Service practices is incapable of generating digital value</a:t>
            </a:r>
            <a:endParaRPr kumimoji="0" lang="en-US" sz="1600" b="0" i="0" u="none" strike="noStrike" kern="1200" cap="none" spc="0" normalizeH="0" baseline="0" noProof="0">
              <a:ln>
                <a:noFill/>
              </a:ln>
              <a:solidFill>
                <a:prstClr val="black"/>
              </a:solidFill>
              <a:effectLst/>
              <a:uLnTx/>
              <a:uFillTx/>
              <a:latin typeface="Arial"/>
              <a:ea typeface="+mn-ea"/>
              <a:cs typeface="+mn-cs"/>
            </a:endParaRPr>
          </a:p>
        </p:txBody>
      </p:sp>
      <p:sp>
        <p:nvSpPr>
          <p:cNvPr id="11" name="TextBox 10">
            <a:extLst>
              <a:ext uri="{FF2B5EF4-FFF2-40B4-BE49-F238E27FC236}">
                <a16:creationId xmlns:a16="http://schemas.microsoft.com/office/drawing/2014/main" id="{83137188-9A86-4869-A9F6-06B2BE4C7BF7}"/>
              </a:ext>
            </a:extLst>
          </p:cNvPr>
          <p:cNvSpPr txBox="1"/>
          <p:nvPr/>
        </p:nvSpPr>
        <p:spPr>
          <a:xfrm>
            <a:off x="386848" y="4779309"/>
            <a:ext cx="1099596" cy="604777"/>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a:ea typeface="+mn-ea"/>
                <a:cs typeface="+mn-cs"/>
              </a:rPr>
              <a:t>Do nothing |Traditional Service </a:t>
            </a:r>
          </a:p>
        </p:txBody>
      </p:sp>
      <p:cxnSp>
        <p:nvCxnSpPr>
          <p:cNvPr id="19" name="Straight Connector 18">
            <a:extLst>
              <a:ext uri="{FF2B5EF4-FFF2-40B4-BE49-F238E27FC236}">
                <a16:creationId xmlns:a16="http://schemas.microsoft.com/office/drawing/2014/main" id="{83DFF9C7-60D7-49DE-978B-0A5D4E493F12}"/>
              </a:ext>
            </a:extLst>
          </p:cNvPr>
          <p:cNvCxnSpPr>
            <a:cxnSpLocks/>
          </p:cNvCxnSpPr>
          <p:nvPr/>
        </p:nvCxnSpPr>
        <p:spPr>
          <a:xfrm>
            <a:off x="254644" y="4677290"/>
            <a:ext cx="11682712"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8540ABB8-063E-47F7-B59C-64D881ECFF2A}"/>
              </a:ext>
            </a:extLst>
          </p:cNvPr>
          <p:cNvSpPr/>
          <p:nvPr/>
        </p:nvSpPr>
        <p:spPr>
          <a:xfrm>
            <a:off x="437429" y="4102538"/>
            <a:ext cx="1327511" cy="5155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$0</a:t>
            </a:r>
          </a:p>
        </p:txBody>
      </p:sp>
      <p:grpSp>
        <p:nvGrpSpPr>
          <p:cNvPr id="35" name="Group 34">
            <a:extLst>
              <a:ext uri="{FF2B5EF4-FFF2-40B4-BE49-F238E27FC236}">
                <a16:creationId xmlns:a16="http://schemas.microsoft.com/office/drawing/2014/main" id="{15208BB7-7176-4B71-8BB5-196892A82A79}"/>
              </a:ext>
            </a:extLst>
          </p:cNvPr>
          <p:cNvGrpSpPr/>
          <p:nvPr/>
        </p:nvGrpSpPr>
        <p:grpSpPr>
          <a:xfrm>
            <a:off x="195932" y="5864843"/>
            <a:ext cx="11682712" cy="526053"/>
            <a:chOff x="254644" y="5822789"/>
            <a:chExt cx="11682712" cy="659034"/>
          </a:xfrm>
        </p:grpSpPr>
        <p:sp>
          <p:nvSpPr>
            <p:cNvPr id="36" name="Rectangle 35">
              <a:extLst>
                <a:ext uri="{FF2B5EF4-FFF2-40B4-BE49-F238E27FC236}">
                  <a16:creationId xmlns:a16="http://schemas.microsoft.com/office/drawing/2014/main" id="{687414D2-A879-458C-9BD3-E9370F2733FA}"/>
                </a:ext>
              </a:extLst>
            </p:cNvPr>
            <p:cNvSpPr/>
            <p:nvPr/>
          </p:nvSpPr>
          <p:spPr>
            <a:xfrm>
              <a:off x="254644" y="5822789"/>
              <a:ext cx="11682712" cy="659034"/>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all" spc="0" normalizeH="0" baseline="0" noProof="0">
                <a:ln>
                  <a:noFill/>
                </a:ln>
                <a:solidFill>
                  <a:prstClr val="white"/>
                </a:solidFill>
                <a:effectLst/>
                <a:uLnTx/>
                <a:uFillTx/>
                <a:latin typeface="Arial"/>
                <a:ea typeface="+mn-ea"/>
                <a:cs typeface="+mn-cs"/>
              </a:endParaRPr>
            </a:p>
          </p:txBody>
        </p:sp>
        <p:sp>
          <p:nvSpPr>
            <p:cNvPr id="37" name="TextBox 36">
              <a:extLst>
                <a:ext uri="{FF2B5EF4-FFF2-40B4-BE49-F238E27FC236}">
                  <a16:creationId xmlns:a16="http://schemas.microsoft.com/office/drawing/2014/main" id="{D18773B2-8B22-4052-8B04-B21EC475F206}"/>
                </a:ext>
              </a:extLst>
            </p:cNvPr>
            <p:cNvSpPr txBox="1"/>
            <p:nvPr/>
          </p:nvSpPr>
          <p:spPr>
            <a:xfrm>
              <a:off x="324037" y="5849917"/>
              <a:ext cx="960810" cy="604777"/>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a:ea typeface="+mn-ea"/>
                  <a:cs typeface="+mn-cs"/>
                </a:rPr>
                <a:t>Next Best Alternative Price</a:t>
              </a:r>
            </a:p>
          </p:txBody>
        </p:sp>
        <p:sp>
          <p:nvSpPr>
            <p:cNvPr id="38" name="TextBox 37">
              <a:extLst>
                <a:ext uri="{FF2B5EF4-FFF2-40B4-BE49-F238E27FC236}">
                  <a16:creationId xmlns:a16="http://schemas.microsoft.com/office/drawing/2014/main" id="{05937941-9FEF-478A-9E7D-5AE740BD7C27}"/>
                </a:ext>
              </a:extLst>
            </p:cNvPr>
            <p:cNvSpPr txBox="1"/>
            <p:nvPr/>
          </p:nvSpPr>
          <p:spPr>
            <a:xfrm>
              <a:off x="1728585" y="5849917"/>
              <a:ext cx="5706814" cy="604777"/>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a:ea typeface="+mn-ea"/>
                  <a:cs typeface="+mn-cs"/>
                </a:rPr>
                <a:t>Value of offering incremental to Next Best Alternative (2+3-5)</a:t>
              </a:r>
            </a:p>
          </p:txBody>
        </p:sp>
        <p:sp>
          <p:nvSpPr>
            <p:cNvPr id="39" name="TextBox 38">
              <a:extLst>
                <a:ext uri="{FF2B5EF4-FFF2-40B4-BE49-F238E27FC236}">
                  <a16:creationId xmlns:a16="http://schemas.microsoft.com/office/drawing/2014/main" id="{2668380D-8FEA-4EFC-9BB1-7E2E7CB6E299}"/>
                </a:ext>
              </a:extLst>
            </p:cNvPr>
            <p:cNvSpPr txBox="1"/>
            <p:nvPr/>
          </p:nvSpPr>
          <p:spPr>
            <a:xfrm>
              <a:off x="7821800" y="5849917"/>
              <a:ext cx="960810" cy="604777"/>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a:ea typeface="+mn-ea"/>
                  <a:cs typeface="+mn-cs"/>
                </a:rPr>
                <a:t>Maximum</a:t>
              </a:r>
              <a:br>
                <a:rPr kumimoji="0" lang="en-US" sz="1000" b="1" i="0" u="none" strike="noStrike" kern="1200" cap="none" spc="0" normalizeH="0" baseline="0" noProof="0">
                  <a:ln>
                    <a:noFill/>
                  </a:ln>
                  <a:solidFill>
                    <a:prstClr val="black"/>
                  </a:solidFill>
                  <a:effectLst/>
                  <a:uLnTx/>
                  <a:uFillTx/>
                  <a:latin typeface="Arial"/>
                  <a:ea typeface="+mn-ea"/>
                  <a:cs typeface="+mn-cs"/>
                </a:rPr>
              </a:br>
              <a:r>
                <a:rPr kumimoji="0" lang="en-US" sz="1000" b="1" i="0" u="none" strike="noStrike" kern="1200" cap="none" spc="0" normalizeH="0" baseline="0" noProof="0">
                  <a:ln>
                    <a:noFill/>
                  </a:ln>
                  <a:solidFill>
                    <a:prstClr val="black"/>
                  </a:solidFill>
                  <a:effectLst/>
                  <a:uLnTx/>
                  <a:uFillTx/>
                  <a:latin typeface="Arial"/>
                  <a:ea typeface="+mn-ea"/>
                  <a:cs typeface="+mn-cs"/>
                </a:rPr>
                <a:t>Price (6)</a:t>
              </a:r>
            </a:p>
          </p:txBody>
        </p:sp>
        <p:sp>
          <p:nvSpPr>
            <p:cNvPr id="40" name="TextBox 39">
              <a:extLst>
                <a:ext uri="{FF2B5EF4-FFF2-40B4-BE49-F238E27FC236}">
                  <a16:creationId xmlns:a16="http://schemas.microsoft.com/office/drawing/2014/main" id="{335402FA-0875-4966-92D5-5CF350E0A243}"/>
                </a:ext>
              </a:extLst>
            </p:cNvPr>
            <p:cNvSpPr txBox="1"/>
            <p:nvPr/>
          </p:nvSpPr>
          <p:spPr>
            <a:xfrm>
              <a:off x="9358627" y="5849917"/>
              <a:ext cx="960810" cy="604777"/>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a:ea typeface="+mn-ea"/>
                  <a:cs typeface="+mn-cs"/>
                </a:rPr>
                <a:t>Value </a:t>
              </a:r>
              <a:br>
                <a:rPr kumimoji="0" lang="en-US" sz="1000" b="1" i="0" u="none" strike="noStrike" kern="1200" cap="none" spc="0" normalizeH="0" baseline="0" noProof="0">
                  <a:ln>
                    <a:noFill/>
                  </a:ln>
                  <a:solidFill>
                    <a:prstClr val="black"/>
                  </a:solidFill>
                  <a:effectLst/>
                  <a:uLnTx/>
                  <a:uFillTx/>
                  <a:latin typeface="Arial"/>
                  <a:ea typeface="+mn-ea"/>
                  <a:cs typeface="+mn-cs"/>
                </a:rPr>
              </a:br>
              <a:r>
                <a:rPr kumimoji="0" lang="en-US" sz="1000" b="1" i="0" u="none" strike="noStrike" kern="1200" cap="none" spc="0" normalizeH="0" baseline="0" noProof="0">
                  <a:ln>
                    <a:noFill/>
                  </a:ln>
                  <a:solidFill>
                    <a:prstClr val="black"/>
                  </a:solidFill>
                  <a:effectLst/>
                  <a:uLnTx/>
                  <a:uFillTx/>
                  <a:latin typeface="Arial"/>
                  <a:ea typeface="+mn-ea"/>
                  <a:cs typeface="+mn-cs"/>
                </a:rPr>
                <a:t>shared (7)</a:t>
              </a:r>
            </a:p>
          </p:txBody>
        </p:sp>
        <p:sp>
          <p:nvSpPr>
            <p:cNvPr id="41" name="TextBox 40">
              <a:extLst>
                <a:ext uri="{FF2B5EF4-FFF2-40B4-BE49-F238E27FC236}">
                  <a16:creationId xmlns:a16="http://schemas.microsoft.com/office/drawing/2014/main" id="{15EA2FEE-2EB4-4DF2-A5DE-754DB5C2CEEC}"/>
                </a:ext>
              </a:extLst>
            </p:cNvPr>
            <p:cNvSpPr txBox="1"/>
            <p:nvPr/>
          </p:nvSpPr>
          <p:spPr>
            <a:xfrm>
              <a:off x="10870500" y="5849917"/>
              <a:ext cx="960810" cy="604777"/>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a:ea typeface="+mn-ea"/>
                  <a:cs typeface="+mn-cs"/>
                </a:rPr>
                <a:t>Target (8) </a:t>
              </a:r>
              <a:br>
                <a:rPr kumimoji="0" lang="en-US" sz="1000" b="1" i="0" u="none" strike="noStrike" kern="1200" cap="none" spc="0" normalizeH="0" baseline="0" noProof="0">
                  <a:ln>
                    <a:noFill/>
                  </a:ln>
                  <a:solidFill>
                    <a:prstClr val="black"/>
                  </a:solidFill>
                  <a:effectLst/>
                  <a:uLnTx/>
                  <a:uFillTx/>
                  <a:latin typeface="Arial"/>
                  <a:ea typeface="+mn-ea"/>
                  <a:cs typeface="+mn-cs"/>
                </a:rPr>
              </a:br>
              <a:r>
                <a:rPr kumimoji="0" lang="en-US" sz="1000" b="1" i="0" u="none" strike="noStrike" kern="1200" cap="none" spc="0" normalizeH="0" baseline="0" noProof="0">
                  <a:ln>
                    <a:noFill/>
                  </a:ln>
                  <a:solidFill>
                    <a:prstClr val="black"/>
                  </a:solidFill>
                  <a:effectLst/>
                  <a:uLnTx/>
                  <a:uFillTx/>
                  <a:latin typeface="Arial"/>
                  <a:ea typeface="+mn-ea"/>
                  <a:cs typeface="+mn-cs"/>
                </a:rPr>
                <a:t>Price</a:t>
              </a:r>
            </a:p>
          </p:txBody>
        </p:sp>
        <p:sp>
          <p:nvSpPr>
            <p:cNvPr id="42" name="TextBox 41">
              <a:extLst>
                <a:ext uri="{FF2B5EF4-FFF2-40B4-BE49-F238E27FC236}">
                  <a16:creationId xmlns:a16="http://schemas.microsoft.com/office/drawing/2014/main" id="{68572EA5-8D69-4D4F-9971-9CFBC674837E}"/>
                </a:ext>
              </a:extLst>
            </p:cNvPr>
            <p:cNvSpPr txBox="1"/>
            <p:nvPr/>
          </p:nvSpPr>
          <p:spPr>
            <a:xfrm>
              <a:off x="1391929" y="5849917"/>
              <a:ext cx="404450" cy="604777"/>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a:ea typeface="+mn-ea"/>
                  <a:cs typeface="+mn-cs"/>
                </a:rPr>
                <a:t>+</a:t>
              </a:r>
            </a:p>
          </p:txBody>
        </p:sp>
        <p:sp>
          <p:nvSpPr>
            <p:cNvPr id="43" name="TextBox 42">
              <a:extLst>
                <a:ext uri="{FF2B5EF4-FFF2-40B4-BE49-F238E27FC236}">
                  <a16:creationId xmlns:a16="http://schemas.microsoft.com/office/drawing/2014/main" id="{349F39B3-E6DF-4728-A634-A463ED204A01}"/>
                </a:ext>
              </a:extLst>
            </p:cNvPr>
            <p:cNvSpPr txBox="1"/>
            <p:nvPr/>
          </p:nvSpPr>
          <p:spPr>
            <a:xfrm>
              <a:off x="7344044" y="5849917"/>
              <a:ext cx="404450" cy="604777"/>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a:ea typeface="+mn-ea"/>
                  <a:cs typeface="+mn-cs"/>
                </a:rPr>
                <a:t>=</a:t>
              </a:r>
            </a:p>
          </p:txBody>
        </p:sp>
        <p:sp>
          <p:nvSpPr>
            <p:cNvPr id="44" name="TextBox 43">
              <a:extLst>
                <a:ext uri="{FF2B5EF4-FFF2-40B4-BE49-F238E27FC236}">
                  <a16:creationId xmlns:a16="http://schemas.microsoft.com/office/drawing/2014/main" id="{6CCC770B-97F0-43A5-91AA-0D3F7A873D48}"/>
                </a:ext>
              </a:extLst>
            </p:cNvPr>
            <p:cNvSpPr txBox="1"/>
            <p:nvPr/>
          </p:nvSpPr>
          <p:spPr>
            <a:xfrm>
              <a:off x="8868394" y="5849917"/>
              <a:ext cx="404450" cy="512783"/>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a:ea typeface="+mn-ea"/>
                  <a:cs typeface="+mn-cs"/>
                </a:rPr>
                <a:t>-</a:t>
              </a:r>
            </a:p>
          </p:txBody>
        </p:sp>
        <p:sp>
          <p:nvSpPr>
            <p:cNvPr id="45" name="TextBox 44">
              <a:extLst>
                <a:ext uri="{FF2B5EF4-FFF2-40B4-BE49-F238E27FC236}">
                  <a16:creationId xmlns:a16="http://schemas.microsoft.com/office/drawing/2014/main" id="{C3730910-79F6-4AB4-8B3C-DA8967FBC0AA}"/>
                </a:ext>
              </a:extLst>
            </p:cNvPr>
            <p:cNvSpPr txBox="1"/>
            <p:nvPr/>
          </p:nvSpPr>
          <p:spPr>
            <a:xfrm>
              <a:off x="10390839" y="5849917"/>
              <a:ext cx="404450" cy="604777"/>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a:ea typeface="+mn-ea"/>
                  <a:cs typeface="+mn-cs"/>
                </a:rPr>
                <a:t>=</a:t>
              </a:r>
            </a:p>
          </p:txBody>
        </p:sp>
      </p:grpSp>
      <p:sp>
        <p:nvSpPr>
          <p:cNvPr id="46" name="Oval 45">
            <a:extLst>
              <a:ext uri="{FF2B5EF4-FFF2-40B4-BE49-F238E27FC236}">
                <a16:creationId xmlns:a16="http://schemas.microsoft.com/office/drawing/2014/main" id="{2CF4738F-74EB-4E12-82DD-923C60799287}"/>
              </a:ext>
            </a:extLst>
          </p:cNvPr>
          <p:cNvSpPr/>
          <p:nvPr/>
        </p:nvSpPr>
        <p:spPr>
          <a:xfrm flipH="1">
            <a:off x="735426" y="1126336"/>
            <a:ext cx="365759" cy="365760"/>
          </a:xfrm>
          <a:prstGeom prst="ellipse">
            <a:avLst/>
          </a:prstGeom>
          <a:solidFill>
            <a:srgbClr val="D9D9D9"/>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a:ea typeface="+mn-ea"/>
                <a:cs typeface="+mn-cs"/>
              </a:rPr>
              <a:t>A</a:t>
            </a:r>
          </a:p>
        </p:txBody>
      </p:sp>
      <p:grpSp>
        <p:nvGrpSpPr>
          <p:cNvPr id="51" name="Group 50">
            <a:extLst>
              <a:ext uri="{FF2B5EF4-FFF2-40B4-BE49-F238E27FC236}">
                <a16:creationId xmlns:a16="http://schemas.microsoft.com/office/drawing/2014/main" id="{8B231A42-9403-4B9D-B196-6EDACA1BC94A}"/>
              </a:ext>
            </a:extLst>
          </p:cNvPr>
          <p:cNvGrpSpPr/>
          <p:nvPr/>
        </p:nvGrpSpPr>
        <p:grpSpPr>
          <a:xfrm>
            <a:off x="1333217" y="1106033"/>
            <a:ext cx="7718118" cy="4287247"/>
            <a:chOff x="1282664" y="1126336"/>
            <a:chExt cx="7718118" cy="4287247"/>
          </a:xfrm>
        </p:grpSpPr>
        <p:sp>
          <p:nvSpPr>
            <p:cNvPr id="50" name="Rectangle 49">
              <a:extLst>
                <a:ext uri="{FF2B5EF4-FFF2-40B4-BE49-F238E27FC236}">
                  <a16:creationId xmlns:a16="http://schemas.microsoft.com/office/drawing/2014/main" id="{DD9D9B7B-12A9-493F-B269-8210464408AA}"/>
                </a:ext>
              </a:extLst>
            </p:cNvPr>
            <p:cNvSpPr/>
            <p:nvPr/>
          </p:nvSpPr>
          <p:spPr>
            <a:xfrm>
              <a:off x="6081679" y="4688983"/>
              <a:ext cx="1464590" cy="7246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3" name="Group 2">
              <a:extLst>
                <a:ext uri="{FF2B5EF4-FFF2-40B4-BE49-F238E27FC236}">
                  <a16:creationId xmlns:a16="http://schemas.microsoft.com/office/drawing/2014/main" id="{60FB1966-7BC0-4EA3-B52C-EEB7D4A6B393}"/>
                </a:ext>
              </a:extLst>
            </p:cNvPr>
            <p:cNvGrpSpPr/>
            <p:nvPr/>
          </p:nvGrpSpPr>
          <p:grpSpPr>
            <a:xfrm>
              <a:off x="1282664" y="1126336"/>
              <a:ext cx="7718118" cy="4287247"/>
              <a:chOff x="1282664" y="1126336"/>
              <a:chExt cx="7718118" cy="4287247"/>
            </a:xfrm>
          </p:grpSpPr>
          <p:sp>
            <p:nvSpPr>
              <p:cNvPr id="5" name="Rectangle 4">
                <a:extLst>
                  <a:ext uri="{FF2B5EF4-FFF2-40B4-BE49-F238E27FC236}">
                    <a16:creationId xmlns:a16="http://schemas.microsoft.com/office/drawing/2014/main" id="{347E763F-FD96-4442-BFF7-ACDA021FB7F2}"/>
                  </a:ext>
                </a:extLst>
              </p:cNvPr>
              <p:cNvSpPr/>
              <p:nvPr/>
            </p:nvSpPr>
            <p:spPr>
              <a:xfrm>
                <a:off x="1796379" y="4688983"/>
                <a:ext cx="4299622" cy="724600"/>
              </a:xfrm>
              <a:prstGeom prst="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Rectangle 8">
                <a:extLst>
                  <a:ext uri="{FF2B5EF4-FFF2-40B4-BE49-F238E27FC236}">
                    <a16:creationId xmlns:a16="http://schemas.microsoft.com/office/drawing/2014/main" id="{5F35D2F6-F247-4099-9B5E-D2395157371B}"/>
                  </a:ext>
                </a:extLst>
              </p:cNvPr>
              <p:cNvSpPr/>
              <p:nvPr/>
            </p:nvSpPr>
            <p:spPr>
              <a:xfrm>
                <a:off x="1796380" y="1360225"/>
                <a:ext cx="7204402" cy="157862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8288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a:ea typeface="+mn-ea"/>
                    <a:cs typeface="+mn-cs"/>
                  </a:rPr>
                  <a:t>Value Created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a:ea typeface="+mn-ea"/>
                    <a:cs typeface="+mn-cs"/>
                  </a:rPr>
                  <a:t>35% Operational Savings due to Productivity/</a:t>
                </a:r>
                <a:r>
                  <a:rPr kumimoji="0" lang="en-US" sz="1600" b="0" i="0" u="none" strike="noStrike" kern="1200" cap="none" spc="0" normalizeH="0" baseline="0" noProof="0" err="1">
                    <a:ln>
                      <a:noFill/>
                    </a:ln>
                    <a:solidFill>
                      <a:prstClr val="black"/>
                    </a:solidFill>
                    <a:effectLst/>
                    <a:uLnTx/>
                    <a:uFillTx/>
                    <a:latin typeface="Arial"/>
                    <a:ea typeface="+mn-ea"/>
                    <a:cs typeface="+mn-cs"/>
                  </a:rPr>
                  <a:t>Labour</a:t>
                </a:r>
                <a:r>
                  <a:rPr kumimoji="0" lang="en-US" sz="1600" b="0" i="0" u="none" strike="noStrike" kern="1200" cap="none" spc="0" normalizeH="0" baseline="0" noProof="0">
                    <a:ln>
                      <a:noFill/>
                    </a:ln>
                    <a:solidFill>
                      <a:prstClr val="black"/>
                    </a:solidFill>
                    <a:effectLst/>
                    <a:uLnTx/>
                    <a:uFillTx/>
                    <a:latin typeface="Arial"/>
                    <a:ea typeface="+mn-ea"/>
                    <a:cs typeface="+mn-cs"/>
                  </a:rPr>
                  <a:t> savings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a:ea typeface="+mn-ea"/>
                    <a:cs typeface="+mn-cs"/>
                  </a:rPr>
                  <a:t>5% savings on admin </a:t>
                </a:r>
                <a:r>
                  <a:rPr kumimoji="0" lang="en-US" sz="1600" b="0" i="0" u="none" strike="noStrike" kern="1200" cap="none" spc="0" normalizeH="0" baseline="0" noProof="0" err="1">
                    <a:ln>
                      <a:noFill/>
                    </a:ln>
                    <a:solidFill>
                      <a:prstClr val="black"/>
                    </a:solidFill>
                    <a:effectLst/>
                    <a:uLnTx/>
                    <a:uFillTx/>
                    <a:latin typeface="Arial"/>
                    <a:ea typeface="+mn-ea"/>
                    <a:cs typeface="+mn-cs"/>
                  </a:rPr>
                  <a:t>hrs</a:t>
                </a:r>
                <a:r>
                  <a:rPr kumimoji="0" lang="en-US" sz="1600" b="0" i="0" u="none" strike="noStrike" kern="1200" cap="none" spc="0" normalizeH="0" baseline="0" noProof="0">
                    <a:ln>
                      <a:noFill/>
                    </a:ln>
                    <a:solidFill>
                      <a:prstClr val="black"/>
                    </a:solidFill>
                    <a:effectLst/>
                    <a:uLnTx/>
                    <a:uFillTx/>
                    <a:latin typeface="Arial"/>
                    <a:ea typeface="+mn-ea"/>
                    <a:cs typeface="+mn-cs"/>
                  </a:rPr>
                  <a:t> like manual reporting, root cause analysis </a:t>
                </a:r>
                <a:r>
                  <a:rPr kumimoji="0" lang="en-US" sz="1600" b="0" i="0" u="none" strike="noStrike" kern="1200" cap="none" spc="0" normalizeH="0" baseline="0" noProof="0" err="1">
                    <a:ln>
                      <a:noFill/>
                    </a:ln>
                    <a:solidFill>
                      <a:prstClr val="black"/>
                    </a:solidFill>
                    <a:effectLst/>
                    <a:uLnTx/>
                    <a:uFillTx/>
                    <a:latin typeface="Arial"/>
                    <a:ea typeface="+mn-ea"/>
                    <a:cs typeface="+mn-cs"/>
                  </a:rPr>
                  <a:t>etc</a:t>
                </a:r>
                <a:endParaRPr kumimoji="0" lang="en-US" sz="1600" b="0" i="0" u="none" strike="noStrike" kern="1200" cap="none" spc="0" normalizeH="0" baseline="0" noProof="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a:ea typeface="+mn-ea"/>
                    <a:cs typeface="+mn-cs"/>
                  </a:rPr>
                  <a:t>20% incremental Spot work revenue generated due to Opp and </a:t>
                </a:r>
                <a:r>
                  <a:rPr kumimoji="0" lang="en-US" sz="1600" b="0" i="0" u="none" strike="noStrike" kern="1200" cap="none" spc="0" normalizeH="0" baseline="0" noProof="0" err="1">
                    <a:ln>
                      <a:noFill/>
                    </a:ln>
                    <a:solidFill>
                      <a:prstClr val="black"/>
                    </a:solidFill>
                    <a:effectLst/>
                    <a:uLnTx/>
                    <a:uFillTx/>
                    <a:latin typeface="Arial"/>
                    <a:ea typeface="+mn-ea"/>
                    <a:cs typeface="+mn-cs"/>
                  </a:rPr>
                  <a:t>Obs</a:t>
                </a:r>
                <a:r>
                  <a:rPr kumimoji="0" lang="en-US" sz="1600" b="0" i="0" u="none" strike="noStrike" kern="1200" cap="none" spc="0" normalizeH="0" baseline="0" noProof="0">
                    <a:ln>
                      <a:noFill/>
                    </a:ln>
                    <a:solidFill>
                      <a:prstClr val="black"/>
                    </a:solidFill>
                    <a:effectLst/>
                    <a:uLnTx/>
                    <a:uFillTx/>
                    <a:latin typeface="Arial"/>
                    <a:ea typeface="+mn-ea"/>
                    <a:cs typeface="+mn-cs"/>
                  </a:rPr>
                  <a:t> app </a:t>
                </a:r>
              </a:p>
            </p:txBody>
          </p:sp>
          <p:sp>
            <p:nvSpPr>
              <p:cNvPr id="12" name="TextBox 11">
                <a:extLst>
                  <a:ext uri="{FF2B5EF4-FFF2-40B4-BE49-F238E27FC236}">
                    <a16:creationId xmlns:a16="http://schemas.microsoft.com/office/drawing/2014/main" id="{5DD5F693-85D1-40A5-AF2F-4B9448863EBF}"/>
                  </a:ext>
                </a:extLst>
              </p:cNvPr>
              <p:cNvSpPr txBox="1"/>
              <p:nvPr/>
            </p:nvSpPr>
            <p:spPr>
              <a:xfrm>
                <a:off x="1815341" y="4779309"/>
                <a:ext cx="1099596" cy="604777"/>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Operational Savings</a:t>
                </a:r>
              </a:p>
            </p:txBody>
          </p:sp>
          <p:sp>
            <p:nvSpPr>
              <p:cNvPr id="13" name="TextBox 12">
                <a:extLst>
                  <a:ext uri="{FF2B5EF4-FFF2-40B4-BE49-F238E27FC236}">
                    <a16:creationId xmlns:a16="http://schemas.microsoft.com/office/drawing/2014/main" id="{72299984-56CF-45D1-A5EB-40D15C3EE669}"/>
                  </a:ext>
                </a:extLst>
              </p:cNvPr>
              <p:cNvSpPr txBox="1"/>
              <p:nvPr/>
            </p:nvSpPr>
            <p:spPr>
              <a:xfrm>
                <a:off x="3243298" y="4779309"/>
                <a:ext cx="1099596" cy="604777"/>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Spot work Revenue</a:t>
                </a:r>
              </a:p>
            </p:txBody>
          </p:sp>
          <p:sp>
            <p:nvSpPr>
              <p:cNvPr id="14" name="TextBox 13">
                <a:extLst>
                  <a:ext uri="{FF2B5EF4-FFF2-40B4-BE49-F238E27FC236}">
                    <a16:creationId xmlns:a16="http://schemas.microsoft.com/office/drawing/2014/main" id="{71264311-FDFD-4B70-8D3A-0044A304D553}"/>
                  </a:ext>
                </a:extLst>
              </p:cNvPr>
              <p:cNvSpPr txBox="1"/>
              <p:nvPr/>
            </p:nvSpPr>
            <p:spPr>
              <a:xfrm>
                <a:off x="4570354" y="4779309"/>
                <a:ext cx="1318018" cy="604777"/>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Intangible benefits (admin benefits, reporting </a:t>
                </a:r>
                <a:r>
                  <a:rPr kumimoji="0" lang="en-US" sz="1200" b="0" i="0" u="none" strike="noStrike" kern="1200" cap="none" spc="0" normalizeH="0" baseline="0" noProof="0" err="1">
                    <a:ln>
                      <a:noFill/>
                    </a:ln>
                    <a:solidFill>
                      <a:prstClr val="black"/>
                    </a:solidFill>
                    <a:effectLst/>
                    <a:uLnTx/>
                    <a:uFillTx/>
                    <a:latin typeface="Arial"/>
                    <a:ea typeface="+mn-ea"/>
                    <a:cs typeface="+mn-cs"/>
                  </a:rPr>
                  <a:t>etc</a:t>
                </a:r>
                <a:r>
                  <a:rPr kumimoji="0" lang="en-US" sz="1200" b="0" i="0" u="none" strike="noStrike" kern="1200" cap="none" spc="0" normalizeH="0" baseline="0" noProof="0">
                    <a:ln>
                      <a:noFill/>
                    </a:ln>
                    <a:solidFill>
                      <a:prstClr val="black"/>
                    </a:solidFill>
                    <a:effectLst/>
                    <a:uLnTx/>
                    <a:uFillTx/>
                    <a:latin typeface="Arial"/>
                    <a:ea typeface="+mn-ea"/>
                    <a:cs typeface="+mn-cs"/>
                  </a:rPr>
                  <a:t>)</a:t>
                </a:r>
              </a:p>
            </p:txBody>
          </p:sp>
          <p:sp>
            <p:nvSpPr>
              <p:cNvPr id="15" name="TextBox 14">
                <a:extLst>
                  <a:ext uri="{FF2B5EF4-FFF2-40B4-BE49-F238E27FC236}">
                    <a16:creationId xmlns:a16="http://schemas.microsoft.com/office/drawing/2014/main" id="{D02ACDFC-1BC9-429F-ADD6-50A0F7929DE5}"/>
                  </a:ext>
                </a:extLst>
              </p:cNvPr>
              <p:cNvSpPr txBox="1"/>
              <p:nvPr/>
            </p:nvSpPr>
            <p:spPr>
              <a:xfrm>
                <a:off x="6227346" y="4779309"/>
                <a:ext cx="1124483" cy="604777"/>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Costs to switch, or connect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(Install </a:t>
                </a:r>
                <a:r>
                  <a:rPr kumimoji="0" lang="en-US" sz="1200" b="0" i="0" u="none" strike="noStrike" kern="1200" cap="none" spc="0" normalizeH="0" baseline="0" noProof="0" err="1">
                    <a:ln>
                      <a:noFill/>
                    </a:ln>
                    <a:solidFill>
                      <a:prstClr val="black"/>
                    </a:solidFill>
                    <a:effectLst/>
                    <a:uLnTx/>
                    <a:uFillTx/>
                    <a:latin typeface="Arial"/>
                    <a:ea typeface="+mn-ea"/>
                    <a:cs typeface="+mn-cs"/>
                  </a:rPr>
                  <a:t>labour</a:t>
                </a:r>
                <a:r>
                  <a:rPr kumimoji="0" lang="en-US" sz="1200" b="0" i="0" u="none" strike="noStrike" kern="1200" cap="none" spc="0" normalizeH="0" baseline="0" noProof="0">
                    <a:ln>
                      <a:noFill/>
                    </a:ln>
                    <a:solidFill>
                      <a:prstClr val="black"/>
                    </a:solidFill>
                    <a:effectLst/>
                    <a:uLnTx/>
                    <a:uFillTx/>
                    <a:latin typeface="Arial"/>
                    <a:ea typeface="+mn-ea"/>
                    <a:cs typeface="+mn-cs"/>
                  </a:rPr>
                  <a:t>)</a:t>
                </a:r>
              </a:p>
            </p:txBody>
          </p:sp>
          <p:sp>
            <p:nvSpPr>
              <p:cNvPr id="16" name="TextBox 15">
                <a:extLst>
                  <a:ext uri="{FF2B5EF4-FFF2-40B4-BE49-F238E27FC236}">
                    <a16:creationId xmlns:a16="http://schemas.microsoft.com/office/drawing/2014/main" id="{DF205E8A-6575-4F35-A8F7-06E42C094A0A}"/>
                  </a:ext>
                </a:extLst>
              </p:cNvPr>
              <p:cNvSpPr txBox="1"/>
              <p:nvPr/>
            </p:nvSpPr>
            <p:spPr>
              <a:xfrm>
                <a:off x="7690803" y="4779309"/>
                <a:ext cx="1222806" cy="604777"/>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Maximum Price</a:t>
                </a:r>
              </a:p>
            </p:txBody>
          </p:sp>
          <p:sp>
            <p:nvSpPr>
              <p:cNvPr id="22" name="Rectangle 21">
                <a:extLst>
                  <a:ext uri="{FF2B5EF4-FFF2-40B4-BE49-F238E27FC236}">
                    <a16:creationId xmlns:a16="http://schemas.microsoft.com/office/drawing/2014/main" id="{3C667E48-6D9B-4B13-A4E5-AE83371298CF}"/>
                  </a:ext>
                </a:extLst>
              </p:cNvPr>
              <p:cNvSpPr/>
              <p:nvPr/>
            </p:nvSpPr>
            <p:spPr>
              <a:xfrm>
                <a:off x="7945171" y="3440290"/>
                <a:ext cx="714069" cy="123511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9C02BAC2-C1EF-4C92-B85B-714842BA220F}"/>
                  </a:ext>
                </a:extLst>
              </p:cNvPr>
              <p:cNvSpPr/>
              <p:nvPr/>
            </p:nvSpPr>
            <p:spPr>
              <a:xfrm>
                <a:off x="6323410" y="3125495"/>
                <a:ext cx="918531" cy="2752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$3,000</a:t>
                </a:r>
              </a:p>
            </p:txBody>
          </p:sp>
          <p:sp>
            <p:nvSpPr>
              <p:cNvPr id="27" name="Rectangle 26">
                <a:extLst>
                  <a:ext uri="{FF2B5EF4-FFF2-40B4-BE49-F238E27FC236}">
                    <a16:creationId xmlns:a16="http://schemas.microsoft.com/office/drawing/2014/main" id="{F23679F2-FA51-4FCA-A5A4-BE3CD485375D}"/>
                  </a:ext>
                </a:extLst>
              </p:cNvPr>
              <p:cNvSpPr/>
              <p:nvPr/>
            </p:nvSpPr>
            <p:spPr>
              <a:xfrm>
                <a:off x="3413757" y="3332132"/>
                <a:ext cx="714069" cy="33429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a:ea typeface="+mn-ea"/>
                    <a:cs typeface="+mn-cs"/>
                  </a:rPr>
                  <a:t>$8775</a:t>
                </a:r>
              </a:p>
            </p:txBody>
          </p:sp>
          <p:cxnSp>
            <p:nvCxnSpPr>
              <p:cNvPr id="28" name="Straight Connector 27">
                <a:extLst>
                  <a:ext uri="{FF2B5EF4-FFF2-40B4-BE49-F238E27FC236}">
                    <a16:creationId xmlns:a16="http://schemas.microsoft.com/office/drawing/2014/main" id="{0492FA05-5F75-4857-9402-1145E8E65E97}"/>
                  </a:ext>
                </a:extLst>
              </p:cNvPr>
              <p:cNvCxnSpPr/>
              <p:nvPr/>
            </p:nvCxnSpPr>
            <p:spPr>
              <a:xfrm>
                <a:off x="1282664" y="4059719"/>
                <a:ext cx="724500"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D8B544F-3E43-422F-ABC8-B9E55473ECA6}"/>
                  </a:ext>
                </a:extLst>
              </p:cNvPr>
              <p:cNvCxnSpPr>
                <a:cxnSpLocks/>
              </p:cNvCxnSpPr>
              <p:nvPr/>
            </p:nvCxnSpPr>
            <p:spPr>
              <a:xfrm flipH="1">
                <a:off x="4127826" y="3332132"/>
                <a:ext cx="744503"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DE24170-E80A-436A-B0A2-6F8497A28A55}"/>
                  </a:ext>
                </a:extLst>
              </p:cNvPr>
              <p:cNvCxnSpPr>
                <a:cxnSpLocks/>
              </p:cNvCxnSpPr>
              <p:nvPr/>
            </p:nvCxnSpPr>
            <p:spPr>
              <a:xfrm flipH="1">
                <a:off x="5586398" y="3135493"/>
                <a:ext cx="846900"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0E28E66-F67E-4CCE-B20A-4E6F47F20EA8}"/>
                  </a:ext>
                </a:extLst>
              </p:cNvPr>
              <p:cNvCxnSpPr>
                <a:cxnSpLocks/>
              </p:cNvCxnSpPr>
              <p:nvPr/>
            </p:nvCxnSpPr>
            <p:spPr>
              <a:xfrm>
                <a:off x="2710216" y="3670369"/>
                <a:ext cx="703541" cy="3384"/>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70874D2-09B9-4826-9D3C-5D620D2DFDBA}"/>
                  </a:ext>
                </a:extLst>
              </p:cNvPr>
              <p:cNvCxnSpPr>
                <a:cxnSpLocks/>
              </p:cNvCxnSpPr>
              <p:nvPr/>
            </p:nvCxnSpPr>
            <p:spPr>
              <a:xfrm flipH="1">
                <a:off x="7147367" y="3440290"/>
                <a:ext cx="797804"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65188CD9-626C-4C69-8910-CA05E5893F43}"/>
                  </a:ext>
                </a:extLst>
              </p:cNvPr>
              <p:cNvSpPr/>
              <p:nvPr/>
            </p:nvSpPr>
            <p:spPr>
              <a:xfrm flipH="1">
                <a:off x="5393041" y="1126336"/>
                <a:ext cx="365759" cy="365760"/>
              </a:xfrm>
              <a:prstGeom prst="ellipse">
                <a:avLst/>
              </a:prstGeom>
              <a:solidFill>
                <a:schemeClr val="bg2">
                  <a:lumMod val="75000"/>
                </a:schemeClr>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a:ea typeface="+mn-ea"/>
                    <a:cs typeface="+mn-cs"/>
                  </a:rPr>
                  <a:t>B</a:t>
                </a:r>
              </a:p>
            </p:txBody>
          </p:sp>
        </p:grpSp>
      </p:grpSp>
      <p:grpSp>
        <p:nvGrpSpPr>
          <p:cNvPr id="70" name="Group 69">
            <a:extLst>
              <a:ext uri="{FF2B5EF4-FFF2-40B4-BE49-F238E27FC236}">
                <a16:creationId xmlns:a16="http://schemas.microsoft.com/office/drawing/2014/main" id="{53E02441-BFD5-4147-BF73-C4C8A7CB5E9D}"/>
              </a:ext>
            </a:extLst>
          </p:cNvPr>
          <p:cNvGrpSpPr/>
          <p:nvPr/>
        </p:nvGrpSpPr>
        <p:grpSpPr>
          <a:xfrm>
            <a:off x="2678431" y="3146261"/>
            <a:ext cx="6065541" cy="891548"/>
            <a:chOff x="2678431" y="3146261"/>
            <a:chExt cx="6065541" cy="891548"/>
          </a:xfrm>
        </p:grpSpPr>
        <p:sp>
          <p:nvSpPr>
            <p:cNvPr id="58" name="TextBox 57">
              <a:extLst>
                <a:ext uri="{FF2B5EF4-FFF2-40B4-BE49-F238E27FC236}">
                  <a16:creationId xmlns:a16="http://schemas.microsoft.com/office/drawing/2014/main" id="{C8C86A55-3B0D-47AA-A32F-A51EDD132A9F}"/>
                </a:ext>
              </a:extLst>
            </p:cNvPr>
            <p:cNvSpPr txBox="1"/>
            <p:nvPr/>
          </p:nvSpPr>
          <p:spPr>
            <a:xfrm>
              <a:off x="8159437" y="3631640"/>
              <a:ext cx="372136" cy="14381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Arial"/>
                  <a:ea typeface="+mn-ea"/>
                  <a:cs typeface="+mn-cs"/>
                </a:rPr>
                <a:t>VALUE</a:t>
              </a:r>
              <a:br>
                <a:rPr kumimoji="0" lang="en-US" sz="800" b="1" i="0" u="none" strike="noStrike" kern="1200" cap="none" spc="0" normalizeH="0" baseline="0" noProof="0">
                  <a:ln>
                    <a:noFill/>
                  </a:ln>
                  <a:solidFill>
                    <a:prstClr val="white"/>
                  </a:solidFill>
                  <a:effectLst/>
                  <a:uLnTx/>
                  <a:uFillTx/>
                  <a:latin typeface="Arial"/>
                  <a:ea typeface="+mn-ea"/>
                  <a:cs typeface="+mn-cs"/>
                </a:rPr>
              </a:br>
              <a:r>
                <a:rPr kumimoji="0" lang="en-US" sz="800" b="1" i="0" u="none" strike="noStrike" kern="1200" cap="none" spc="0" normalizeH="0" baseline="0" noProof="0">
                  <a:ln>
                    <a:noFill/>
                  </a:ln>
                  <a:solidFill>
                    <a:prstClr val="white"/>
                  </a:solidFill>
                  <a:effectLst/>
                  <a:uLnTx/>
                  <a:uFillTx/>
                  <a:latin typeface="Arial"/>
                  <a:ea typeface="+mn-ea"/>
                  <a:cs typeface="+mn-cs"/>
                </a:rPr>
                <a:t>CREATED</a:t>
              </a:r>
            </a:p>
          </p:txBody>
        </p:sp>
        <p:cxnSp>
          <p:nvCxnSpPr>
            <p:cNvPr id="52" name="Straight Connector 51">
              <a:extLst>
                <a:ext uri="{FF2B5EF4-FFF2-40B4-BE49-F238E27FC236}">
                  <a16:creationId xmlns:a16="http://schemas.microsoft.com/office/drawing/2014/main" id="{CDAD5F09-4608-4709-8700-0DF0F9AE1AFB}"/>
                </a:ext>
              </a:extLst>
            </p:cNvPr>
            <p:cNvCxnSpPr>
              <a:cxnSpLocks/>
              <a:endCxn id="22" idx="3"/>
            </p:cNvCxnSpPr>
            <p:nvPr/>
          </p:nvCxnSpPr>
          <p:spPr>
            <a:xfrm flipV="1">
              <a:off x="2678431" y="4037546"/>
              <a:ext cx="6031362" cy="2"/>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7C89B04B-5855-4083-B874-35FE86CDA8CD}"/>
                </a:ext>
              </a:extLst>
            </p:cNvPr>
            <p:cNvSpPr txBox="1"/>
            <p:nvPr/>
          </p:nvSpPr>
          <p:spPr>
            <a:xfrm>
              <a:off x="7860438" y="3146261"/>
              <a:ext cx="883534" cy="14381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a:ea typeface="+mn-ea"/>
                  <a:cs typeface="+mn-cs"/>
                </a:rPr>
                <a:t>$</a:t>
              </a:r>
              <a:r>
                <a:rPr kumimoji="0" lang="en-US" sz="1400" b="1" i="0" u="none" strike="noStrike" kern="1200" cap="none" spc="0" normalizeH="0" baseline="0" noProof="0">
                  <a:ln>
                    <a:noFill/>
                  </a:ln>
                  <a:solidFill>
                    <a:prstClr val="black"/>
                  </a:solidFill>
                  <a:effectLst/>
                  <a:uLnTx/>
                  <a:uFillTx/>
                  <a:latin typeface="Arial"/>
                  <a:ea typeface="+mn-ea"/>
                  <a:cs typeface="+mn-cs"/>
                </a:rPr>
                <a:t>16,524</a:t>
              </a:r>
              <a:endParaRPr kumimoji="0" lang="en-US" sz="800" b="1" i="0" u="none" strike="noStrike" kern="1200" cap="none" spc="0" normalizeH="0" baseline="0" noProof="0">
                <a:ln>
                  <a:noFill/>
                </a:ln>
                <a:solidFill>
                  <a:prstClr val="black"/>
                </a:solidFill>
                <a:effectLst/>
                <a:uLnTx/>
                <a:uFillTx/>
                <a:latin typeface="Arial"/>
                <a:ea typeface="+mn-ea"/>
                <a:cs typeface="+mn-cs"/>
              </a:endParaRPr>
            </a:p>
          </p:txBody>
        </p:sp>
        <p:cxnSp>
          <p:nvCxnSpPr>
            <p:cNvPr id="63" name="Straight Arrow Connector 62">
              <a:extLst>
                <a:ext uri="{FF2B5EF4-FFF2-40B4-BE49-F238E27FC236}">
                  <a16:creationId xmlns:a16="http://schemas.microsoft.com/office/drawing/2014/main" id="{610842E0-A101-4BA4-A2C4-C633D07DF67E}"/>
                </a:ext>
              </a:extLst>
            </p:cNvPr>
            <p:cNvCxnSpPr>
              <a:cxnSpLocks/>
            </p:cNvCxnSpPr>
            <p:nvPr/>
          </p:nvCxnSpPr>
          <p:spPr>
            <a:xfrm>
              <a:off x="8050580" y="3462244"/>
              <a:ext cx="0" cy="575565"/>
            </a:xfrm>
            <a:prstGeom prst="straightConnector1">
              <a:avLst/>
            </a:prstGeom>
            <a:ln w="9525">
              <a:solidFill>
                <a:schemeClr val="accent5"/>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A9FC78C1-9029-4BCC-8EA4-5F7DE21B046B}"/>
              </a:ext>
            </a:extLst>
          </p:cNvPr>
          <p:cNvGrpSpPr/>
          <p:nvPr/>
        </p:nvGrpSpPr>
        <p:grpSpPr>
          <a:xfrm>
            <a:off x="8659240" y="1126336"/>
            <a:ext cx="3278116" cy="4257750"/>
            <a:chOff x="8659240" y="1126336"/>
            <a:chExt cx="3278116" cy="4257750"/>
          </a:xfrm>
        </p:grpSpPr>
        <p:cxnSp>
          <p:nvCxnSpPr>
            <p:cNvPr id="34" name="Straight Connector 33">
              <a:extLst>
                <a:ext uri="{FF2B5EF4-FFF2-40B4-BE49-F238E27FC236}">
                  <a16:creationId xmlns:a16="http://schemas.microsoft.com/office/drawing/2014/main" id="{3F7368B4-4D0D-4FC1-921F-3AE0442EE52E}"/>
                </a:ext>
              </a:extLst>
            </p:cNvPr>
            <p:cNvCxnSpPr>
              <a:cxnSpLocks/>
            </p:cNvCxnSpPr>
            <p:nvPr/>
          </p:nvCxnSpPr>
          <p:spPr>
            <a:xfrm flipH="1">
              <a:off x="10192257" y="3742409"/>
              <a:ext cx="801614"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0D7DAB9C-7111-45F2-82A4-8F7077A3AD19}"/>
                </a:ext>
              </a:extLst>
            </p:cNvPr>
            <p:cNvSpPr/>
            <p:nvPr/>
          </p:nvSpPr>
          <p:spPr>
            <a:xfrm>
              <a:off x="9221669" y="1360225"/>
              <a:ext cx="2715687" cy="157862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8288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a:ea typeface="+mn-ea"/>
                  <a:cs typeface="+mn-cs"/>
                </a:rPr>
                <a:t>Value Shared to Service provider is 60%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a:ea typeface="+mn-ea"/>
                  <a:cs typeface="+mn-cs"/>
                </a:rPr>
                <a:t>Value captured by Forge 40% </a:t>
              </a:r>
            </a:p>
          </p:txBody>
        </p:sp>
        <p:sp>
          <p:nvSpPr>
            <p:cNvPr id="17" name="TextBox 16">
              <a:extLst>
                <a:ext uri="{FF2B5EF4-FFF2-40B4-BE49-F238E27FC236}">
                  <a16:creationId xmlns:a16="http://schemas.microsoft.com/office/drawing/2014/main" id="{9364CB0E-91D8-4373-B9CB-AA0A1ED96B11}"/>
                </a:ext>
              </a:extLst>
            </p:cNvPr>
            <p:cNvSpPr txBox="1"/>
            <p:nvPr/>
          </p:nvSpPr>
          <p:spPr>
            <a:xfrm>
              <a:off x="9252583" y="4779309"/>
              <a:ext cx="1172900" cy="604777"/>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Value shared with </a:t>
              </a:r>
              <a:r>
                <a:rPr lang="en-US" sz="1200">
                  <a:solidFill>
                    <a:prstClr val="black"/>
                  </a:solidFill>
                  <a:latin typeface="Arial"/>
                </a:rPr>
                <a:t>SI</a:t>
              </a:r>
              <a:endParaRPr lang="en-US" sz="1200" b="0" i="0" u="none" strike="noStrike" kern="1200" cap="none" spc="0" normalizeH="0" baseline="0" noProof="0">
                <a:ln>
                  <a:noFill/>
                </a:ln>
                <a:solidFill>
                  <a:prstClr val="black"/>
                </a:solidFill>
                <a:effectLst/>
                <a:uLnTx/>
                <a:uFillTx/>
                <a:latin typeface="Arial"/>
                <a:cs typeface="Arial"/>
              </a:endParaRPr>
            </a:p>
          </p:txBody>
        </p:sp>
        <p:sp>
          <p:nvSpPr>
            <p:cNvPr id="18" name="TextBox 17">
              <a:extLst>
                <a:ext uri="{FF2B5EF4-FFF2-40B4-BE49-F238E27FC236}">
                  <a16:creationId xmlns:a16="http://schemas.microsoft.com/office/drawing/2014/main" id="{EFA8F2D1-4E3F-484C-AC3D-B276E9C36341}"/>
                </a:ext>
              </a:extLst>
            </p:cNvPr>
            <p:cNvSpPr txBox="1"/>
            <p:nvPr/>
          </p:nvSpPr>
          <p:spPr>
            <a:xfrm>
              <a:off x="10764456" y="4779309"/>
              <a:ext cx="1172900" cy="604777"/>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a:ea typeface="+mn-ea"/>
                  <a:cs typeface="+mn-cs"/>
                </a:rPr>
                <a:t>Target Price</a:t>
              </a:r>
            </a:p>
          </p:txBody>
        </p:sp>
        <p:sp>
          <p:nvSpPr>
            <p:cNvPr id="21" name="Rectangle 20">
              <a:extLst>
                <a:ext uri="{FF2B5EF4-FFF2-40B4-BE49-F238E27FC236}">
                  <a16:creationId xmlns:a16="http://schemas.microsoft.com/office/drawing/2014/main" id="{2DED1BEA-6855-42E8-A718-52101BBB703B}"/>
                </a:ext>
              </a:extLst>
            </p:cNvPr>
            <p:cNvSpPr/>
            <p:nvPr/>
          </p:nvSpPr>
          <p:spPr>
            <a:xfrm>
              <a:off x="10993871" y="3738195"/>
              <a:ext cx="714069" cy="93721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B2E6605B-F9D5-4786-8203-32043BB01C63}"/>
                </a:ext>
              </a:extLst>
            </p:cNvPr>
            <p:cNvSpPr/>
            <p:nvPr/>
          </p:nvSpPr>
          <p:spPr>
            <a:xfrm flipV="1">
              <a:off x="9481998" y="3440290"/>
              <a:ext cx="714069" cy="30293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cxnSp>
          <p:nvCxnSpPr>
            <p:cNvPr id="33" name="Straight Connector 32">
              <a:extLst>
                <a:ext uri="{FF2B5EF4-FFF2-40B4-BE49-F238E27FC236}">
                  <a16:creationId xmlns:a16="http://schemas.microsoft.com/office/drawing/2014/main" id="{3229C60D-785A-4727-BF9E-457D1577941F}"/>
                </a:ext>
              </a:extLst>
            </p:cNvPr>
            <p:cNvCxnSpPr>
              <a:cxnSpLocks/>
            </p:cNvCxnSpPr>
            <p:nvPr/>
          </p:nvCxnSpPr>
          <p:spPr>
            <a:xfrm flipH="1">
              <a:off x="8659240" y="3440290"/>
              <a:ext cx="822758"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58C1E012-70A7-4454-9140-9CEEAD1C4FEF}"/>
                </a:ext>
              </a:extLst>
            </p:cNvPr>
            <p:cNvSpPr/>
            <p:nvPr/>
          </p:nvSpPr>
          <p:spPr>
            <a:xfrm flipH="1">
              <a:off x="10393125" y="1126336"/>
              <a:ext cx="365759" cy="365760"/>
            </a:xfrm>
            <a:prstGeom prst="ellipse">
              <a:avLst/>
            </a:prstGeom>
            <a:solidFill>
              <a:schemeClr val="tx1">
                <a:lumMod val="75000"/>
                <a:lumOff val="25000"/>
              </a:schemeClr>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mn-cs"/>
                </a:rPr>
                <a:t>C</a:t>
              </a:r>
            </a:p>
          </p:txBody>
        </p:sp>
      </p:grpSp>
      <p:grpSp>
        <p:nvGrpSpPr>
          <p:cNvPr id="71" name="Group 70">
            <a:extLst>
              <a:ext uri="{FF2B5EF4-FFF2-40B4-BE49-F238E27FC236}">
                <a16:creationId xmlns:a16="http://schemas.microsoft.com/office/drawing/2014/main" id="{71181AF6-1AA4-4458-B591-FCD0A67444EA}"/>
              </a:ext>
            </a:extLst>
          </p:cNvPr>
          <p:cNvGrpSpPr/>
          <p:nvPr/>
        </p:nvGrpSpPr>
        <p:grpSpPr>
          <a:xfrm>
            <a:off x="9481998" y="3529943"/>
            <a:ext cx="2321478" cy="527904"/>
            <a:chOff x="9481998" y="3529943"/>
            <a:chExt cx="2321478" cy="527904"/>
          </a:xfrm>
        </p:grpSpPr>
        <p:sp>
          <p:nvSpPr>
            <p:cNvPr id="54" name="Rectangle 53">
              <a:extLst>
                <a:ext uri="{FF2B5EF4-FFF2-40B4-BE49-F238E27FC236}">
                  <a16:creationId xmlns:a16="http://schemas.microsoft.com/office/drawing/2014/main" id="{FA0F812C-479A-4D89-B67C-50D0A72AC97D}"/>
                </a:ext>
              </a:extLst>
            </p:cNvPr>
            <p:cNvSpPr/>
            <p:nvPr/>
          </p:nvSpPr>
          <p:spPr>
            <a:xfrm flipV="1">
              <a:off x="9481998" y="3745109"/>
              <a:ext cx="710260" cy="312738"/>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TextBox 55">
              <a:extLst>
                <a:ext uri="{FF2B5EF4-FFF2-40B4-BE49-F238E27FC236}">
                  <a16:creationId xmlns:a16="http://schemas.microsoft.com/office/drawing/2014/main" id="{765C065B-B31B-47FB-BF14-7AB89E5D66C5}"/>
                </a:ext>
              </a:extLst>
            </p:cNvPr>
            <p:cNvSpPr txBox="1"/>
            <p:nvPr/>
          </p:nvSpPr>
          <p:spPr>
            <a:xfrm>
              <a:off x="9635649" y="3529943"/>
              <a:ext cx="372136" cy="14381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Arial"/>
                  <a:ea typeface="+mn-ea"/>
                  <a:cs typeface="+mn-cs"/>
                </a:rPr>
                <a:t>SHARED</a:t>
              </a:r>
            </a:p>
          </p:txBody>
        </p:sp>
        <p:sp>
          <p:nvSpPr>
            <p:cNvPr id="57" name="TextBox 56">
              <a:extLst>
                <a:ext uri="{FF2B5EF4-FFF2-40B4-BE49-F238E27FC236}">
                  <a16:creationId xmlns:a16="http://schemas.microsoft.com/office/drawing/2014/main" id="{69A24F97-276D-4E13-B714-282B9E30205B}"/>
                </a:ext>
              </a:extLst>
            </p:cNvPr>
            <p:cNvSpPr txBox="1"/>
            <p:nvPr/>
          </p:nvSpPr>
          <p:spPr>
            <a:xfrm>
              <a:off x="9572293" y="3826117"/>
              <a:ext cx="501517" cy="14381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404040"/>
                  </a:solidFill>
                  <a:effectLst/>
                  <a:uLnTx/>
                  <a:uFillTx/>
                  <a:latin typeface="Arial"/>
                  <a:ea typeface="+mn-ea"/>
                  <a:cs typeface="+mn-cs"/>
                </a:rPr>
                <a:t>CAPTURED</a:t>
              </a:r>
            </a:p>
          </p:txBody>
        </p:sp>
        <p:sp>
          <p:nvSpPr>
            <p:cNvPr id="59" name="TextBox 58">
              <a:extLst>
                <a:ext uri="{FF2B5EF4-FFF2-40B4-BE49-F238E27FC236}">
                  <a16:creationId xmlns:a16="http://schemas.microsoft.com/office/drawing/2014/main" id="{390D30C1-0F67-407B-BEE9-A92998DA9D7B}"/>
                </a:ext>
              </a:extLst>
            </p:cNvPr>
            <p:cNvSpPr txBox="1"/>
            <p:nvPr/>
          </p:nvSpPr>
          <p:spPr>
            <a:xfrm>
              <a:off x="11089872" y="3844365"/>
              <a:ext cx="501517" cy="14381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Arial"/>
                  <a:ea typeface="+mn-ea"/>
                  <a:cs typeface="+mn-cs"/>
                </a:rPr>
                <a:t>CAPTURED</a:t>
              </a:r>
            </a:p>
          </p:txBody>
        </p:sp>
        <p:sp>
          <p:nvSpPr>
            <p:cNvPr id="65" name="TextBox 64">
              <a:extLst>
                <a:ext uri="{FF2B5EF4-FFF2-40B4-BE49-F238E27FC236}">
                  <a16:creationId xmlns:a16="http://schemas.microsoft.com/office/drawing/2014/main" id="{614A54C8-5437-4012-8B51-4428DE70F78E}"/>
                </a:ext>
              </a:extLst>
            </p:cNvPr>
            <p:cNvSpPr txBox="1"/>
            <p:nvPr/>
          </p:nvSpPr>
          <p:spPr>
            <a:xfrm>
              <a:off x="10919942" y="3611665"/>
              <a:ext cx="883534" cy="14381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a:ea typeface="+mn-ea"/>
                  <a:cs typeface="+mn-cs"/>
                </a:rPr>
                <a:t>TARGET PRICE</a:t>
              </a:r>
            </a:p>
          </p:txBody>
        </p:sp>
      </p:grpSp>
      <p:cxnSp>
        <p:nvCxnSpPr>
          <p:cNvPr id="72" name="Straight Connector 71">
            <a:extLst>
              <a:ext uri="{FF2B5EF4-FFF2-40B4-BE49-F238E27FC236}">
                <a16:creationId xmlns:a16="http://schemas.microsoft.com/office/drawing/2014/main" id="{44C77A60-D969-4070-9461-852F9BFD9059}"/>
              </a:ext>
            </a:extLst>
          </p:cNvPr>
          <p:cNvCxnSpPr>
            <a:cxnSpLocks/>
          </p:cNvCxnSpPr>
          <p:nvPr/>
        </p:nvCxnSpPr>
        <p:spPr>
          <a:xfrm>
            <a:off x="8632894" y="4055914"/>
            <a:ext cx="3075046"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id="{0E1A828B-20A4-5E1A-A7D6-30F339A5D1E0}"/>
              </a:ext>
            </a:extLst>
          </p:cNvPr>
          <p:cNvSpPr/>
          <p:nvPr/>
        </p:nvSpPr>
        <p:spPr>
          <a:xfrm>
            <a:off x="26044" y="4161314"/>
            <a:ext cx="457200" cy="457200"/>
          </a:xfrm>
          <a:prstGeom prst="ellipse">
            <a:avLst/>
          </a:prstGeom>
          <a:solidFill>
            <a:schemeClr val="bg1">
              <a:lumMod val="6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Arial"/>
                <a:ea typeface="+mn-ea"/>
                <a:cs typeface="+mn-cs"/>
              </a:rPr>
              <a:t>1</a:t>
            </a:r>
          </a:p>
        </p:txBody>
      </p:sp>
      <p:sp>
        <p:nvSpPr>
          <p:cNvPr id="55" name="Oval 54">
            <a:extLst>
              <a:ext uri="{FF2B5EF4-FFF2-40B4-BE49-F238E27FC236}">
                <a16:creationId xmlns:a16="http://schemas.microsoft.com/office/drawing/2014/main" id="{1EED6CAC-2586-38C4-3A46-4F3584332859}"/>
              </a:ext>
            </a:extLst>
          </p:cNvPr>
          <p:cNvSpPr/>
          <p:nvPr/>
        </p:nvSpPr>
        <p:spPr>
          <a:xfrm>
            <a:off x="8113013" y="4118072"/>
            <a:ext cx="457200" cy="457200"/>
          </a:xfrm>
          <a:prstGeom prst="ellipse">
            <a:avLst/>
          </a:prstGeom>
          <a:solidFill>
            <a:schemeClr val="tx1">
              <a:lumMod val="75000"/>
              <a:lumOff val="2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Arial"/>
                <a:ea typeface="+mn-ea"/>
                <a:cs typeface="+mn-cs"/>
              </a:rPr>
              <a:t>6</a:t>
            </a:r>
          </a:p>
        </p:txBody>
      </p:sp>
      <p:sp>
        <p:nvSpPr>
          <p:cNvPr id="60" name="Oval 59">
            <a:extLst>
              <a:ext uri="{FF2B5EF4-FFF2-40B4-BE49-F238E27FC236}">
                <a16:creationId xmlns:a16="http://schemas.microsoft.com/office/drawing/2014/main" id="{129FB097-50CF-AEF3-73D6-41F95668F523}"/>
              </a:ext>
            </a:extLst>
          </p:cNvPr>
          <p:cNvSpPr/>
          <p:nvPr/>
        </p:nvSpPr>
        <p:spPr>
          <a:xfrm>
            <a:off x="2136539" y="4107368"/>
            <a:ext cx="457200" cy="457200"/>
          </a:xfrm>
          <a:prstGeom prst="ellipse">
            <a:avLst/>
          </a:prstGeom>
          <a:solidFill>
            <a:srgbClr val="00B05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Arial"/>
                <a:ea typeface="+mn-ea"/>
                <a:cs typeface="+mn-cs"/>
              </a:rPr>
              <a:t>2</a:t>
            </a:r>
          </a:p>
        </p:txBody>
      </p:sp>
      <p:sp>
        <p:nvSpPr>
          <p:cNvPr id="62" name="Oval 61">
            <a:extLst>
              <a:ext uri="{FF2B5EF4-FFF2-40B4-BE49-F238E27FC236}">
                <a16:creationId xmlns:a16="http://schemas.microsoft.com/office/drawing/2014/main" id="{337BC1A5-F482-855C-ECE6-905C9CDFAD09}"/>
              </a:ext>
            </a:extLst>
          </p:cNvPr>
          <p:cNvSpPr/>
          <p:nvPr/>
        </p:nvSpPr>
        <p:spPr>
          <a:xfrm>
            <a:off x="4980990" y="3390339"/>
            <a:ext cx="457200" cy="457200"/>
          </a:xfrm>
          <a:prstGeom prst="ellipse">
            <a:avLst/>
          </a:prstGeom>
          <a:solidFill>
            <a:srgbClr val="00B05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Arial"/>
                <a:ea typeface="+mn-ea"/>
                <a:cs typeface="+mn-cs"/>
              </a:rPr>
              <a:t>4</a:t>
            </a:r>
          </a:p>
        </p:txBody>
      </p:sp>
      <p:sp>
        <p:nvSpPr>
          <p:cNvPr id="66" name="Oval 65">
            <a:extLst>
              <a:ext uri="{FF2B5EF4-FFF2-40B4-BE49-F238E27FC236}">
                <a16:creationId xmlns:a16="http://schemas.microsoft.com/office/drawing/2014/main" id="{4CED80D6-9738-53C9-C794-4525E7E1A37D}"/>
              </a:ext>
            </a:extLst>
          </p:cNvPr>
          <p:cNvSpPr/>
          <p:nvPr/>
        </p:nvSpPr>
        <p:spPr>
          <a:xfrm>
            <a:off x="6548223" y="3474945"/>
            <a:ext cx="457200" cy="457200"/>
          </a:xfrm>
          <a:prstGeom prst="ellipse">
            <a:avLst/>
          </a:prstGeom>
          <a:solidFill>
            <a:srgbClr val="DC202E"/>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Arial"/>
                <a:ea typeface="+mn-ea"/>
                <a:cs typeface="+mn-cs"/>
              </a:rPr>
              <a:t>5</a:t>
            </a:r>
          </a:p>
        </p:txBody>
      </p:sp>
      <p:sp>
        <p:nvSpPr>
          <p:cNvPr id="67" name="Oval 66">
            <a:extLst>
              <a:ext uri="{FF2B5EF4-FFF2-40B4-BE49-F238E27FC236}">
                <a16:creationId xmlns:a16="http://schemas.microsoft.com/office/drawing/2014/main" id="{F7E672B0-0939-E52A-E674-4BDD09B7CD67}"/>
              </a:ext>
            </a:extLst>
          </p:cNvPr>
          <p:cNvSpPr/>
          <p:nvPr/>
        </p:nvSpPr>
        <p:spPr>
          <a:xfrm>
            <a:off x="3519677" y="3703545"/>
            <a:ext cx="457200" cy="457200"/>
          </a:xfrm>
          <a:prstGeom prst="ellipse">
            <a:avLst/>
          </a:prstGeom>
          <a:solidFill>
            <a:srgbClr val="00B05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Arial"/>
                <a:ea typeface="+mn-ea"/>
                <a:cs typeface="+mn-cs"/>
              </a:rPr>
              <a:t>3</a:t>
            </a:r>
          </a:p>
        </p:txBody>
      </p:sp>
      <p:sp>
        <p:nvSpPr>
          <p:cNvPr id="68" name="Rectangle 67">
            <a:extLst>
              <a:ext uri="{FF2B5EF4-FFF2-40B4-BE49-F238E27FC236}">
                <a16:creationId xmlns:a16="http://schemas.microsoft.com/office/drawing/2014/main" id="{475ABBAA-54CC-D5D2-9FAA-41D939C1F8CC}"/>
              </a:ext>
            </a:extLst>
          </p:cNvPr>
          <p:cNvSpPr/>
          <p:nvPr/>
        </p:nvSpPr>
        <p:spPr>
          <a:xfrm>
            <a:off x="2044876" y="3676466"/>
            <a:ext cx="714069" cy="33429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a:ea typeface="+mn-ea"/>
                <a:cs typeface="+mn-cs"/>
              </a:rPr>
              <a:t>$10,749</a:t>
            </a:r>
          </a:p>
        </p:txBody>
      </p:sp>
      <p:sp>
        <p:nvSpPr>
          <p:cNvPr id="69" name="Rectangle 68">
            <a:extLst>
              <a:ext uri="{FF2B5EF4-FFF2-40B4-BE49-F238E27FC236}">
                <a16:creationId xmlns:a16="http://schemas.microsoft.com/office/drawing/2014/main" id="{5BC80D77-C380-C20B-C3C8-FBECB8C32D2E}"/>
              </a:ext>
            </a:extLst>
          </p:cNvPr>
          <p:cNvSpPr/>
          <p:nvPr/>
        </p:nvSpPr>
        <p:spPr>
          <a:xfrm>
            <a:off x="4861851" y="2995498"/>
            <a:ext cx="714069" cy="3342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a:ea typeface="+mn-ea"/>
                <a:cs typeface="+mn-cs"/>
              </a:rPr>
              <a:t>$2,000</a:t>
            </a:r>
          </a:p>
        </p:txBody>
      </p:sp>
      <p:sp>
        <p:nvSpPr>
          <p:cNvPr id="73" name="TextBox 72">
            <a:extLst>
              <a:ext uri="{FF2B5EF4-FFF2-40B4-BE49-F238E27FC236}">
                <a16:creationId xmlns:a16="http://schemas.microsoft.com/office/drawing/2014/main" id="{98DA8EA7-95C6-FA3D-A66D-4F90D1F6879B}"/>
              </a:ext>
            </a:extLst>
          </p:cNvPr>
          <p:cNvSpPr txBox="1"/>
          <p:nvPr/>
        </p:nvSpPr>
        <p:spPr>
          <a:xfrm>
            <a:off x="9339388" y="3249657"/>
            <a:ext cx="883534" cy="14381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Arial"/>
                <a:ea typeface="+mn-ea"/>
                <a:cs typeface="+mn-cs"/>
              </a:rPr>
              <a:t>$9,914</a:t>
            </a:r>
          </a:p>
        </p:txBody>
      </p:sp>
      <p:sp>
        <p:nvSpPr>
          <p:cNvPr id="74" name="TextBox 73">
            <a:extLst>
              <a:ext uri="{FF2B5EF4-FFF2-40B4-BE49-F238E27FC236}">
                <a16:creationId xmlns:a16="http://schemas.microsoft.com/office/drawing/2014/main" id="{5DCFB4DC-16F4-6C7D-EA44-B7989E2286D8}"/>
              </a:ext>
            </a:extLst>
          </p:cNvPr>
          <p:cNvSpPr txBox="1"/>
          <p:nvPr/>
        </p:nvSpPr>
        <p:spPr>
          <a:xfrm>
            <a:off x="10864501" y="3383008"/>
            <a:ext cx="883534" cy="14381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Arial"/>
                <a:ea typeface="+mn-ea"/>
                <a:cs typeface="+mn-cs"/>
              </a:rPr>
              <a:t>$6,610</a:t>
            </a:r>
          </a:p>
        </p:txBody>
      </p:sp>
      <p:sp>
        <p:nvSpPr>
          <p:cNvPr id="75" name="Rectangle 74">
            <a:extLst>
              <a:ext uri="{FF2B5EF4-FFF2-40B4-BE49-F238E27FC236}">
                <a16:creationId xmlns:a16="http://schemas.microsoft.com/office/drawing/2014/main" id="{59EEB576-8ED5-2977-8418-427FCFE0E80F}"/>
              </a:ext>
            </a:extLst>
          </p:cNvPr>
          <p:cNvSpPr/>
          <p:nvPr/>
        </p:nvSpPr>
        <p:spPr>
          <a:xfrm>
            <a:off x="9741631" y="5194027"/>
            <a:ext cx="2061845" cy="51433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a:ea typeface="+mn-ea"/>
                <a:cs typeface="+mn-cs"/>
              </a:rPr>
              <a:t>SaaS Price: $5460 </a:t>
            </a:r>
            <a:r>
              <a:rPr kumimoji="0" lang="en-US" sz="1000" b="0" i="0" u="none" strike="noStrike" kern="1200" cap="none" spc="0" normalizeH="0" baseline="0" noProof="0">
                <a:ln>
                  <a:noFill/>
                </a:ln>
                <a:solidFill>
                  <a:prstClr val="black"/>
                </a:solidFill>
                <a:effectLst/>
                <a:uLnTx/>
                <a:uFillTx/>
                <a:latin typeface="Arial"/>
                <a:ea typeface="+mn-ea"/>
                <a:cs typeface="+mn-cs"/>
              </a:rPr>
              <a:t>based on $4 per point</a:t>
            </a:r>
            <a:endParaRPr kumimoji="0" lang="en-US" sz="1100" b="0" i="0" u="none" strike="noStrike" kern="1200" cap="none" spc="0" normalizeH="0" baseline="0" noProof="0">
              <a:ln>
                <a:noFill/>
              </a:ln>
              <a:solidFill>
                <a:prstClr val="black"/>
              </a:solidFill>
              <a:effectLst/>
              <a:uLnTx/>
              <a:uFillTx/>
              <a:latin typeface="Arial"/>
              <a:ea typeface="+mn-ea"/>
              <a:cs typeface="+mn-cs"/>
            </a:endParaRPr>
          </a:p>
        </p:txBody>
      </p:sp>
      <p:sp>
        <p:nvSpPr>
          <p:cNvPr id="76" name="Oval 75">
            <a:extLst>
              <a:ext uri="{FF2B5EF4-FFF2-40B4-BE49-F238E27FC236}">
                <a16:creationId xmlns:a16="http://schemas.microsoft.com/office/drawing/2014/main" id="{FB5CCCC9-6045-011C-063C-E5B2BCB985F9}"/>
              </a:ext>
            </a:extLst>
          </p:cNvPr>
          <p:cNvSpPr/>
          <p:nvPr/>
        </p:nvSpPr>
        <p:spPr>
          <a:xfrm>
            <a:off x="9608528" y="4069952"/>
            <a:ext cx="457200" cy="457200"/>
          </a:xfrm>
          <a:prstGeom prst="ellipse">
            <a:avLst/>
          </a:prstGeom>
          <a:solidFill>
            <a:schemeClr val="tx1">
              <a:lumMod val="75000"/>
              <a:lumOff val="2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Arial"/>
                <a:ea typeface="+mn-ea"/>
                <a:cs typeface="+mn-cs"/>
              </a:rPr>
              <a:t>7</a:t>
            </a:r>
          </a:p>
        </p:txBody>
      </p:sp>
      <p:sp>
        <p:nvSpPr>
          <p:cNvPr id="77" name="Oval 76">
            <a:extLst>
              <a:ext uri="{FF2B5EF4-FFF2-40B4-BE49-F238E27FC236}">
                <a16:creationId xmlns:a16="http://schemas.microsoft.com/office/drawing/2014/main" id="{49B5D3F9-E43F-B16B-8D8D-FD20BA67CD0C}"/>
              </a:ext>
            </a:extLst>
          </p:cNvPr>
          <p:cNvSpPr/>
          <p:nvPr/>
        </p:nvSpPr>
        <p:spPr>
          <a:xfrm>
            <a:off x="11133109" y="4148562"/>
            <a:ext cx="457200" cy="457200"/>
          </a:xfrm>
          <a:prstGeom prst="ellipse">
            <a:avLst/>
          </a:prstGeom>
          <a:solidFill>
            <a:schemeClr val="tx1">
              <a:lumMod val="75000"/>
              <a:lumOff val="2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Arial"/>
                <a:ea typeface="+mn-ea"/>
                <a:cs typeface="+mn-cs"/>
              </a:rPr>
              <a:t>8</a:t>
            </a:r>
          </a:p>
        </p:txBody>
      </p:sp>
      <p:sp>
        <p:nvSpPr>
          <p:cNvPr id="78" name="TextBox 77">
            <a:extLst>
              <a:ext uri="{FF2B5EF4-FFF2-40B4-BE49-F238E27FC236}">
                <a16:creationId xmlns:a16="http://schemas.microsoft.com/office/drawing/2014/main" id="{688859DC-5864-69D3-947B-A0C0C53262B3}"/>
              </a:ext>
            </a:extLst>
          </p:cNvPr>
          <p:cNvSpPr txBox="1"/>
          <p:nvPr/>
        </p:nvSpPr>
        <p:spPr>
          <a:xfrm>
            <a:off x="408696" y="605034"/>
            <a:ext cx="10585175" cy="426657"/>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1" u="none" strike="noStrike" kern="1200" cap="none" spc="0" normalizeH="0" baseline="0" noProof="0">
                <a:ln>
                  <a:noFill/>
                </a:ln>
                <a:solidFill>
                  <a:prstClr val="black"/>
                </a:solidFill>
                <a:effectLst/>
                <a:uLnTx/>
                <a:uFillTx/>
                <a:latin typeface="Arial"/>
                <a:ea typeface="+mn-ea"/>
                <a:cs typeface="+mn-cs"/>
              </a:rPr>
              <a:t>Example – Traditional Service contract $43,875, Labour rates: $90/hr, BMS points: 4,000 and Analysed points: 1400, Connected via EBI Connect</a:t>
            </a:r>
          </a:p>
        </p:txBody>
      </p:sp>
      <p:sp>
        <p:nvSpPr>
          <p:cNvPr id="8" name="Rectangle 7">
            <a:extLst>
              <a:ext uri="{FF2B5EF4-FFF2-40B4-BE49-F238E27FC236}">
                <a16:creationId xmlns:a16="http://schemas.microsoft.com/office/drawing/2014/main" id="{D170DDF5-3F2A-5F17-DFCE-EA4E6BF13E16}"/>
              </a:ext>
            </a:extLst>
          </p:cNvPr>
          <p:cNvSpPr/>
          <p:nvPr/>
        </p:nvSpPr>
        <p:spPr>
          <a:xfrm>
            <a:off x="10295834" y="367948"/>
            <a:ext cx="1687829" cy="66213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No</a:t>
            </a:r>
          </a:p>
        </p:txBody>
      </p:sp>
    </p:spTree>
    <p:custDataLst>
      <p:tags r:id="rId1"/>
    </p:custDataLst>
    <p:extLst>
      <p:ext uri="{BB962C8B-B14F-4D97-AF65-F5344CB8AC3E}">
        <p14:creationId xmlns:p14="http://schemas.microsoft.com/office/powerpoint/2010/main" val="1111088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500"/>
                                        <p:tgtEl>
                                          <p:spTgt spid="7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
                                        </p:tgtEl>
                                        <p:attrNameLst>
                                          <p:attrName>style.visibility</p:attrName>
                                        </p:attrNameLst>
                                      </p:cBhvr>
                                      <p:to>
                                        <p:strVal val="visible"/>
                                      </p:to>
                                    </p:set>
                                    <p:animEffect transition="in" filter="fade">
                                      <p:cBhvr>
                                        <p:cTn id="22" dur="500"/>
                                        <p:tgtEl>
                                          <p:spTgt spid="71"/>
                                        </p:tgtEl>
                                      </p:cBhvr>
                                    </p:animEffect>
                                  </p:childTnLst>
                                </p:cTn>
                              </p:par>
                              <p:par>
                                <p:cTn id="23" presetID="10" presetClass="entr" presetSubtype="0" fill="hold" nodeType="withEffect">
                                  <p:stCondLst>
                                    <p:cond delay="0"/>
                                  </p:stCondLst>
                                  <p:childTnLst>
                                    <p:set>
                                      <p:cBhvr>
                                        <p:cTn id="24" dur="1" fill="hold">
                                          <p:stCondLst>
                                            <p:cond delay="0"/>
                                          </p:stCondLst>
                                        </p:cTn>
                                        <p:tgtEl>
                                          <p:spTgt spid="72"/>
                                        </p:tgtEl>
                                        <p:attrNameLst>
                                          <p:attrName>style.visibility</p:attrName>
                                        </p:attrNameLst>
                                      </p:cBhvr>
                                      <p:to>
                                        <p:strVal val="visible"/>
                                      </p:to>
                                    </p:set>
                                    <p:animEffect transition="in" filter="fade">
                                      <p:cBhvr>
                                        <p:cTn id="25" dur="500"/>
                                        <p:tgtEl>
                                          <p:spTgt spid="7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9B21F-0562-C529-9B32-0DBA00C779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5B5E22-1BCB-4170-4120-C63E5FC38088}"/>
              </a:ext>
            </a:extLst>
          </p:cNvPr>
          <p:cNvSpPr>
            <a:spLocks noGrp="1"/>
          </p:cNvSpPr>
          <p:nvPr>
            <p:ph type="title"/>
          </p:nvPr>
        </p:nvSpPr>
        <p:spPr>
          <a:xfrm>
            <a:off x="218168" y="200797"/>
            <a:ext cx="11201401" cy="419100"/>
          </a:xfrm>
        </p:spPr>
        <p:txBody>
          <a:bodyPr/>
          <a:lstStyle/>
          <a:p>
            <a:r>
              <a:rPr lang="en-US">
                <a:solidFill>
                  <a:schemeClr val="accent1"/>
                </a:solidFill>
              </a:rPr>
              <a:t>value pricing | CONNECT PLUS | END CUSTOMER</a:t>
            </a:r>
          </a:p>
        </p:txBody>
      </p:sp>
      <p:sp>
        <p:nvSpPr>
          <p:cNvPr id="4" name="Slide Number Placeholder 3">
            <a:extLst>
              <a:ext uri="{FF2B5EF4-FFF2-40B4-BE49-F238E27FC236}">
                <a16:creationId xmlns:a16="http://schemas.microsoft.com/office/drawing/2014/main" id="{94EC256D-1B79-8EC2-FEB7-9CAFAA7655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1000" b="1"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000" b="1" i="0" u="none" strike="noStrike" kern="1200" cap="none" spc="0" normalizeH="0" baseline="0" noProof="0">
              <a:ln>
                <a:noFill/>
              </a:ln>
              <a:solidFill>
                <a:srgbClr val="707070"/>
              </a:solidFill>
              <a:effectLst/>
              <a:uLnTx/>
              <a:uFillTx/>
              <a:latin typeface="Arial"/>
              <a:ea typeface="+mn-ea"/>
              <a:cs typeface="+mn-cs"/>
            </a:endParaRPr>
          </a:p>
        </p:txBody>
      </p:sp>
      <p:sp>
        <p:nvSpPr>
          <p:cNvPr id="7" name="Rectangle 6">
            <a:extLst>
              <a:ext uri="{FF2B5EF4-FFF2-40B4-BE49-F238E27FC236}">
                <a16:creationId xmlns:a16="http://schemas.microsoft.com/office/drawing/2014/main" id="{64423D8D-420D-3F9F-B99E-D57B908BC657}"/>
              </a:ext>
            </a:extLst>
          </p:cNvPr>
          <p:cNvSpPr/>
          <p:nvPr/>
        </p:nvSpPr>
        <p:spPr>
          <a:xfrm>
            <a:off x="254644" y="1360226"/>
            <a:ext cx="1328351" cy="155476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8288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a:ea typeface="+mn-ea"/>
                <a:cs typeface="+mn-cs"/>
              </a:rPr>
              <a:t>NBA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a:ea typeface="+mn-ea"/>
                <a:cs typeface="+mn-cs"/>
              </a:rPr>
              <a:t>Do nothing</a:t>
            </a: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11" name="TextBox 10">
            <a:extLst>
              <a:ext uri="{FF2B5EF4-FFF2-40B4-BE49-F238E27FC236}">
                <a16:creationId xmlns:a16="http://schemas.microsoft.com/office/drawing/2014/main" id="{6D1F6A7D-7481-21C1-EDB9-401092DFDC2E}"/>
              </a:ext>
            </a:extLst>
          </p:cNvPr>
          <p:cNvSpPr txBox="1"/>
          <p:nvPr/>
        </p:nvSpPr>
        <p:spPr>
          <a:xfrm>
            <a:off x="386848" y="4779309"/>
            <a:ext cx="1099596" cy="604777"/>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a:ea typeface="+mn-ea"/>
                <a:cs typeface="+mn-cs"/>
              </a:rPr>
              <a:t>Do nothing</a:t>
            </a:r>
          </a:p>
        </p:txBody>
      </p:sp>
      <p:cxnSp>
        <p:nvCxnSpPr>
          <p:cNvPr id="19" name="Straight Connector 18">
            <a:extLst>
              <a:ext uri="{FF2B5EF4-FFF2-40B4-BE49-F238E27FC236}">
                <a16:creationId xmlns:a16="http://schemas.microsoft.com/office/drawing/2014/main" id="{266FE9B9-CA1A-A082-308E-F6B628827529}"/>
              </a:ext>
            </a:extLst>
          </p:cNvPr>
          <p:cNvCxnSpPr>
            <a:cxnSpLocks/>
          </p:cNvCxnSpPr>
          <p:nvPr/>
        </p:nvCxnSpPr>
        <p:spPr>
          <a:xfrm>
            <a:off x="254644" y="4677290"/>
            <a:ext cx="11682712"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7314E96F-6F44-7655-F791-F5D9965F2F68}"/>
              </a:ext>
            </a:extLst>
          </p:cNvPr>
          <p:cNvSpPr/>
          <p:nvPr/>
        </p:nvSpPr>
        <p:spPr>
          <a:xfrm>
            <a:off x="437429" y="4102538"/>
            <a:ext cx="1327511" cy="5155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$0</a:t>
            </a:r>
          </a:p>
        </p:txBody>
      </p:sp>
      <p:grpSp>
        <p:nvGrpSpPr>
          <p:cNvPr id="35" name="Group 34">
            <a:extLst>
              <a:ext uri="{FF2B5EF4-FFF2-40B4-BE49-F238E27FC236}">
                <a16:creationId xmlns:a16="http://schemas.microsoft.com/office/drawing/2014/main" id="{D7906E17-4D15-FDBB-99E9-ECD62E9F5B8D}"/>
              </a:ext>
            </a:extLst>
          </p:cNvPr>
          <p:cNvGrpSpPr/>
          <p:nvPr/>
        </p:nvGrpSpPr>
        <p:grpSpPr>
          <a:xfrm>
            <a:off x="195932" y="5864843"/>
            <a:ext cx="11682712" cy="526053"/>
            <a:chOff x="254644" y="5822789"/>
            <a:chExt cx="11682712" cy="659034"/>
          </a:xfrm>
        </p:grpSpPr>
        <p:sp>
          <p:nvSpPr>
            <p:cNvPr id="36" name="Rectangle 35">
              <a:extLst>
                <a:ext uri="{FF2B5EF4-FFF2-40B4-BE49-F238E27FC236}">
                  <a16:creationId xmlns:a16="http://schemas.microsoft.com/office/drawing/2014/main" id="{FEEE04DE-B14E-E799-C80B-FCB98514EBFA}"/>
                </a:ext>
              </a:extLst>
            </p:cNvPr>
            <p:cNvSpPr/>
            <p:nvPr/>
          </p:nvSpPr>
          <p:spPr>
            <a:xfrm>
              <a:off x="254644" y="5822789"/>
              <a:ext cx="11682712" cy="659034"/>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all" spc="0" normalizeH="0" baseline="0" noProof="0">
                <a:ln>
                  <a:noFill/>
                </a:ln>
                <a:solidFill>
                  <a:prstClr val="white"/>
                </a:solidFill>
                <a:effectLst/>
                <a:uLnTx/>
                <a:uFillTx/>
                <a:latin typeface="Arial"/>
                <a:ea typeface="+mn-ea"/>
                <a:cs typeface="+mn-cs"/>
              </a:endParaRPr>
            </a:p>
          </p:txBody>
        </p:sp>
        <p:sp>
          <p:nvSpPr>
            <p:cNvPr id="37" name="TextBox 36">
              <a:extLst>
                <a:ext uri="{FF2B5EF4-FFF2-40B4-BE49-F238E27FC236}">
                  <a16:creationId xmlns:a16="http://schemas.microsoft.com/office/drawing/2014/main" id="{5E690C07-A9D7-B1C2-7245-02C7612FECAB}"/>
                </a:ext>
              </a:extLst>
            </p:cNvPr>
            <p:cNvSpPr txBox="1"/>
            <p:nvPr/>
          </p:nvSpPr>
          <p:spPr>
            <a:xfrm>
              <a:off x="324037" y="5849917"/>
              <a:ext cx="960810" cy="604777"/>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a:ea typeface="+mn-ea"/>
                  <a:cs typeface="+mn-cs"/>
                </a:rPr>
                <a:t>Next Best Alternative Price</a:t>
              </a:r>
            </a:p>
          </p:txBody>
        </p:sp>
        <p:sp>
          <p:nvSpPr>
            <p:cNvPr id="38" name="TextBox 37">
              <a:extLst>
                <a:ext uri="{FF2B5EF4-FFF2-40B4-BE49-F238E27FC236}">
                  <a16:creationId xmlns:a16="http://schemas.microsoft.com/office/drawing/2014/main" id="{C09F5C69-5508-F1C1-9089-A162620A5FBE}"/>
                </a:ext>
              </a:extLst>
            </p:cNvPr>
            <p:cNvSpPr txBox="1"/>
            <p:nvPr/>
          </p:nvSpPr>
          <p:spPr>
            <a:xfrm>
              <a:off x="1728585" y="5849917"/>
              <a:ext cx="5706814" cy="604777"/>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a:ea typeface="+mn-ea"/>
                  <a:cs typeface="+mn-cs"/>
                </a:rPr>
                <a:t>Value of offering incremental to Next Best Alternative (2+3-5)</a:t>
              </a:r>
            </a:p>
          </p:txBody>
        </p:sp>
        <p:sp>
          <p:nvSpPr>
            <p:cNvPr id="39" name="TextBox 38">
              <a:extLst>
                <a:ext uri="{FF2B5EF4-FFF2-40B4-BE49-F238E27FC236}">
                  <a16:creationId xmlns:a16="http://schemas.microsoft.com/office/drawing/2014/main" id="{B2FFDBAE-11D9-7C19-D5E6-01E6F32FA75B}"/>
                </a:ext>
              </a:extLst>
            </p:cNvPr>
            <p:cNvSpPr txBox="1"/>
            <p:nvPr/>
          </p:nvSpPr>
          <p:spPr>
            <a:xfrm>
              <a:off x="7821800" y="5849917"/>
              <a:ext cx="960810" cy="604777"/>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a:ea typeface="+mn-ea"/>
                  <a:cs typeface="+mn-cs"/>
                </a:rPr>
                <a:t>Maximum</a:t>
              </a:r>
              <a:br>
                <a:rPr kumimoji="0" lang="en-US" sz="1000" b="1" i="0" u="none" strike="noStrike" kern="1200" cap="none" spc="0" normalizeH="0" baseline="0" noProof="0">
                  <a:ln>
                    <a:noFill/>
                  </a:ln>
                  <a:solidFill>
                    <a:prstClr val="black"/>
                  </a:solidFill>
                  <a:effectLst/>
                  <a:uLnTx/>
                  <a:uFillTx/>
                  <a:latin typeface="Arial"/>
                  <a:ea typeface="+mn-ea"/>
                  <a:cs typeface="+mn-cs"/>
                </a:rPr>
              </a:br>
              <a:r>
                <a:rPr kumimoji="0" lang="en-US" sz="1000" b="1" i="0" u="none" strike="noStrike" kern="1200" cap="none" spc="0" normalizeH="0" baseline="0" noProof="0">
                  <a:ln>
                    <a:noFill/>
                  </a:ln>
                  <a:solidFill>
                    <a:prstClr val="black"/>
                  </a:solidFill>
                  <a:effectLst/>
                  <a:uLnTx/>
                  <a:uFillTx/>
                  <a:latin typeface="Arial"/>
                  <a:ea typeface="+mn-ea"/>
                  <a:cs typeface="+mn-cs"/>
                </a:rPr>
                <a:t>Price (6)</a:t>
              </a:r>
            </a:p>
          </p:txBody>
        </p:sp>
        <p:sp>
          <p:nvSpPr>
            <p:cNvPr id="40" name="TextBox 39">
              <a:extLst>
                <a:ext uri="{FF2B5EF4-FFF2-40B4-BE49-F238E27FC236}">
                  <a16:creationId xmlns:a16="http://schemas.microsoft.com/office/drawing/2014/main" id="{15E86374-4BB9-51B5-A1F9-8AFCE0A3F14A}"/>
                </a:ext>
              </a:extLst>
            </p:cNvPr>
            <p:cNvSpPr txBox="1"/>
            <p:nvPr/>
          </p:nvSpPr>
          <p:spPr>
            <a:xfrm>
              <a:off x="9358627" y="5849917"/>
              <a:ext cx="960810" cy="604777"/>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a:ea typeface="+mn-ea"/>
                  <a:cs typeface="+mn-cs"/>
                </a:rPr>
                <a:t>Value </a:t>
              </a:r>
              <a:br>
                <a:rPr kumimoji="0" lang="en-US" sz="1000" b="1" i="0" u="none" strike="noStrike" kern="1200" cap="none" spc="0" normalizeH="0" baseline="0" noProof="0">
                  <a:ln>
                    <a:noFill/>
                  </a:ln>
                  <a:solidFill>
                    <a:prstClr val="black"/>
                  </a:solidFill>
                  <a:effectLst/>
                  <a:uLnTx/>
                  <a:uFillTx/>
                  <a:latin typeface="Arial"/>
                  <a:ea typeface="+mn-ea"/>
                  <a:cs typeface="+mn-cs"/>
                </a:rPr>
              </a:br>
              <a:r>
                <a:rPr kumimoji="0" lang="en-US" sz="1000" b="1" i="0" u="none" strike="noStrike" kern="1200" cap="none" spc="0" normalizeH="0" baseline="0" noProof="0">
                  <a:ln>
                    <a:noFill/>
                  </a:ln>
                  <a:solidFill>
                    <a:prstClr val="black"/>
                  </a:solidFill>
                  <a:effectLst/>
                  <a:uLnTx/>
                  <a:uFillTx/>
                  <a:latin typeface="Arial"/>
                  <a:ea typeface="+mn-ea"/>
                  <a:cs typeface="+mn-cs"/>
                </a:rPr>
                <a:t>shared (7)</a:t>
              </a:r>
            </a:p>
          </p:txBody>
        </p:sp>
        <p:sp>
          <p:nvSpPr>
            <p:cNvPr id="41" name="TextBox 40">
              <a:extLst>
                <a:ext uri="{FF2B5EF4-FFF2-40B4-BE49-F238E27FC236}">
                  <a16:creationId xmlns:a16="http://schemas.microsoft.com/office/drawing/2014/main" id="{5AA1FE61-1DA3-CF95-E8E7-51EAE3549B47}"/>
                </a:ext>
              </a:extLst>
            </p:cNvPr>
            <p:cNvSpPr txBox="1"/>
            <p:nvPr/>
          </p:nvSpPr>
          <p:spPr>
            <a:xfrm>
              <a:off x="10870500" y="5849917"/>
              <a:ext cx="960810" cy="604777"/>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a:ea typeface="+mn-ea"/>
                  <a:cs typeface="+mn-cs"/>
                </a:rPr>
                <a:t>Target (8) </a:t>
              </a:r>
              <a:br>
                <a:rPr kumimoji="0" lang="en-US" sz="1000" b="1" i="0" u="none" strike="noStrike" kern="1200" cap="none" spc="0" normalizeH="0" baseline="0" noProof="0">
                  <a:ln>
                    <a:noFill/>
                  </a:ln>
                  <a:solidFill>
                    <a:prstClr val="black"/>
                  </a:solidFill>
                  <a:effectLst/>
                  <a:uLnTx/>
                  <a:uFillTx/>
                  <a:latin typeface="Arial"/>
                  <a:ea typeface="+mn-ea"/>
                  <a:cs typeface="+mn-cs"/>
                </a:rPr>
              </a:br>
              <a:r>
                <a:rPr kumimoji="0" lang="en-US" sz="1000" b="1" i="0" u="none" strike="noStrike" kern="1200" cap="none" spc="0" normalizeH="0" baseline="0" noProof="0">
                  <a:ln>
                    <a:noFill/>
                  </a:ln>
                  <a:solidFill>
                    <a:prstClr val="black"/>
                  </a:solidFill>
                  <a:effectLst/>
                  <a:uLnTx/>
                  <a:uFillTx/>
                  <a:latin typeface="Arial"/>
                  <a:ea typeface="+mn-ea"/>
                  <a:cs typeface="+mn-cs"/>
                </a:rPr>
                <a:t>Price</a:t>
              </a:r>
            </a:p>
          </p:txBody>
        </p:sp>
        <p:sp>
          <p:nvSpPr>
            <p:cNvPr id="42" name="TextBox 41">
              <a:extLst>
                <a:ext uri="{FF2B5EF4-FFF2-40B4-BE49-F238E27FC236}">
                  <a16:creationId xmlns:a16="http://schemas.microsoft.com/office/drawing/2014/main" id="{B1011EFB-2D43-F5E3-DD85-582BBEFD2D27}"/>
                </a:ext>
              </a:extLst>
            </p:cNvPr>
            <p:cNvSpPr txBox="1"/>
            <p:nvPr/>
          </p:nvSpPr>
          <p:spPr>
            <a:xfrm>
              <a:off x="1391929" y="5849917"/>
              <a:ext cx="404450" cy="604777"/>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a:ea typeface="+mn-ea"/>
                  <a:cs typeface="+mn-cs"/>
                </a:rPr>
                <a:t>+</a:t>
              </a:r>
            </a:p>
          </p:txBody>
        </p:sp>
        <p:sp>
          <p:nvSpPr>
            <p:cNvPr id="43" name="TextBox 42">
              <a:extLst>
                <a:ext uri="{FF2B5EF4-FFF2-40B4-BE49-F238E27FC236}">
                  <a16:creationId xmlns:a16="http://schemas.microsoft.com/office/drawing/2014/main" id="{44C4F228-AB7A-A339-2EFB-926B0BE7AC99}"/>
                </a:ext>
              </a:extLst>
            </p:cNvPr>
            <p:cNvSpPr txBox="1"/>
            <p:nvPr/>
          </p:nvSpPr>
          <p:spPr>
            <a:xfrm>
              <a:off x="7344044" y="5849917"/>
              <a:ext cx="404450" cy="604777"/>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a:ea typeface="+mn-ea"/>
                  <a:cs typeface="+mn-cs"/>
                </a:rPr>
                <a:t>=</a:t>
              </a:r>
            </a:p>
          </p:txBody>
        </p:sp>
        <p:sp>
          <p:nvSpPr>
            <p:cNvPr id="44" name="TextBox 43">
              <a:extLst>
                <a:ext uri="{FF2B5EF4-FFF2-40B4-BE49-F238E27FC236}">
                  <a16:creationId xmlns:a16="http://schemas.microsoft.com/office/drawing/2014/main" id="{D1982627-0ABC-407F-FEA0-F54E24999CF1}"/>
                </a:ext>
              </a:extLst>
            </p:cNvPr>
            <p:cNvSpPr txBox="1"/>
            <p:nvPr/>
          </p:nvSpPr>
          <p:spPr>
            <a:xfrm>
              <a:off x="8868394" y="5849917"/>
              <a:ext cx="404450" cy="512783"/>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a:ea typeface="+mn-ea"/>
                  <a:cs typeface="+mn-cs"/>
                </a:rPr>
                <a:t>-</a:t>
              </a:r>
            </a:p>
          </p:txBody>
        </p:sp>
        <p:sp>
          <p:nvSpPr>
            <p:cNvPr id="45" name="TextBox 44">
              <a:extLst>
                <a:ext uri="{FF2B5EF4-FFF2-40B4-BE49-F238E27FC236}">
                  <a16:creationId xmlns:a16="http://schemas.microsoft.com/office/drawing/2014/main" id="{D6DDBE8B-27DD-1E90-2676-C870342CC2B9}"/>
                </a:ext>
              </a:extLst>
            </p:cNvPr>
            <p:cNvSpPr txBox="1"/>
            <p:nvPr/>
          </p:nvSpPr>
          <p:spPr>
            <a:xfrm>
              <a:off x="10390839" y="5849917"/>
              <a:ext cx="404450" cy="604777"/>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a:ea typeface="+mn-ea"/>
                  <a:cs typeface="+mn-cs"/>
                </a:rPr>
                <a:t>=</a:t>
              </a:r>
            </a:p>
          </p:txBody>
        </p:sp>
      </p:grpSp>
      <p:sp>
        <p:nvSpPr>
          <p:cNvPr id="46" name="Oval 45">
            <a:extLst>
              <a:ext uri="{FF2B5EF4-FFF2-40B4-BE49-F238E27FC236}">
                <a16:creationId xmlns:a16="http://schemas.microsoft.com/office/drawing/2014/main" id="{02AC9975-3E4C-BA49-ACDE-3CCA1F5BE9A8}"/>
              </a:ext>
            </a:extLst>
          </p:cNvPr>
          <p:cNvSpPr/>
          <p:nvPr/>
        </p:nvSpPr>
        <p:spPr>
          <a:xfrm flipH="1">
            <a:off x="735426" y="1126336"/>
            <a:ext cx="365759" cy="365760"/>
          </a:xfrm>
          <a:prstGeom prst="ellipse">
            <a:avLst/>
          </a:prstGeom>
          <a:solidFill>
            <a:srgbClr val="D9D9D9"/>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a:ea typeface="+mn-ea"/>
                <a:cs typeface="+mn-cs"/>
              </a:rPr>
              <a:t>A</a:t>
            </a:r>
          </a:p>
        </p:txBody>
      </p:sp>
      <p:grpSp>
        <p:nvGrpSpPr>
          <p:cNvPr id="51" name="Group 50">
            <a:extLst>
              <a:ext uri="{FF2B5EF4-FFF2-40B4-BE49-F238E27FC236}">
                <a16:creationId xmlns:a16="http://schemas.microsoft.com/office/drawing/2014/main" id="{FEF35C99-4AFD-8330-C935-299F82F15808}"/>
              </a:ext>
            </a:extLst>
          </p:cNvPr>
          <p:cNvGrpSpPr/>
          <p:nvPr/>
        </p:nvGrpSpPr>
        <p:grpSpPr>
          <a:xfrm>
            <a:off x="1333217" y="1106033"/>
            <a:ext cx="7718118" cy="4287247"/>
            <a:chOff x="1282664" y="1126336"/>
            <a:chExt cx="7718118" cy="4287247"/>
          </a:xfrm>
        </p:grpSpPr>
        <p:sp>
          <p:nvSpPr>
            <p:cNvPr id="50" name="Rectangle 49">
              <a:extLst>
                <a:ext uri="{FF2B5EF4-FFF2-40B4-BE49-F238E27FC236}">
                  <a16:creationId xmlns:a16="http://schemas.microsoft.com/office/drawing/2014/main" id="{62FE7500-A0E7-D473-D604-5901B0ED729B}"/>
                </a:ext>
              </a:extLst>
            </p:cNvPr>
            <p:cNvSpPr/>
            <p:nvPr/>
          </p:nvSpPr>
          <p:spPr>
            <a:xfrm>
              <a:off x="6081679" y="4688983"/>
              <a:ext cx="1464590" cy="7246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3" name="Group 2">
              <a:extLst>
                <a:ext uri="{FF2B5EF4-FFF2-40B4-BE49-F238E27FC236}">
                  <a16:creationId xmlns:a16="http://schemas.microsoft.com/office/drawing/2014/main" id="{EDE57BD4-C1CE-81A9-4AE1-CCD291C30A97}"/>
                </a:ext>
              </a:extLst>
            </p:cNvPr>
            <p:cNvGrpSpPr/>
            <p:nvPr/>
          </p:nvGrpSpPr>
          <p:grpSpPr>
            <a:xfrm>
              <a:off x="1282664" y="1126336"/>
              <a:ext cx="7718118" cy="4287247"/>
              <a:chOff x="1282664" y="1126336"/>
              <a:chExt cx="7718118" cy="4287247"/>
            </a:xfrm>
          </p:grpSpPr>
          <p:sp>
            <p:nvSpPr>
              <p:cNvPr id="5" name="Rectangle 4">
                <a:extLst>
                  <a:ext uri="{FF2B5EF4-FFF2-40B4-BE49-F238E27FC236}">
                    <a16:creationId xmlns:a16="http://schemas.microsoft.com/office/drawing/2014/main" id="{B20A6EEC-EE20-EDDB-26A4-256E5AF9B80C}"/>
                  </a:ext>
                </a:extLst>
              </p:cNvPr>
              <p:cNvSpPr/>
              <p:nvPr/>
            </p:nvSpPr>
            <p:spPr>
              <a:xfrm>
                <a:off x="1796379" y="4688983"/>
                <a:ext cx="4299622" cy="724600"/>
              </a:xfrm>
              <a:prstGeom prst="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Rectangle 8">
                <a:extLst>
                  <a:ext uri="{FF2B5EF4-FFF2-40B4-BE49-F238E27FC236}">
                    <a16:creationId xmlns:a16="http://schemas.microsoft.com/office/drawing/2014/main" id="{2EEB564E-A7EB-2712-7757-FD6D9275C731}"/>
                  </a:ext>
                </a:extLst>
              </p:cNvPr>
              <p:cNvSpPr/>
              <p:nvPr/>
            </p:nvSpPr>
            <p:spPr>
              <a:xfrm>
                <a:off x="1796380" y="1360225"/>
                <a:ext cx="7204402" cy="157862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8288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a:ea typeface="+mn-ea"/>
                    <a:cs typeface="+mn-cs"/>
                  </a:rPr>
                  <a:t>Value Created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3% Energy avoidance due to energy centric maintenance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5% savings on admin </a:t>
                </a:r>
                <a:r>
                  <a:rPr kumimoji="0" lang="en-US" sz="1200" b="0" i="0" u="none" strike="noStrike" kern="1200" cap="none" spc="0" normalizeH="0" baseline="0" noProof="0" err="1">
                    <a:ln>
                      <a:noFill/>
                    </a:ln>
                    <a:solidFill>
                      <a:prstClr val="black"/>
                    </a:solidFill>
                    <a:effectLst/>
                    <a:uLnTx/>
                    <a:uFillTx/>
                    <a:latin typeface="Arial"/>
                    <a:ea typeface="+mn-ea"/>
                    <a:cs typeface="+mn-cs"/>
                  </a:rPr>
                  <a:t>hrs</a:t>
                </a:r>
                <a:r>
                  <a:rPr kumimoji="0" lang="en-US" sz="1200" b="0" i="0" u="none" strike="noStrike" kern="1200" cap="none" spc="0" normalizeH="0" baseline="0" noProof="0">
                    <a:ln>
                      <a:noFill/>
                    </a:ln>
                    <a:solidFill>
                      <a:prstClr val="black"/>
                    </a:solidFill>
                    <a:effectLst/>
                    <a:uLnTx/>
                    <a:uFillTx/>
                    <a:latin typeface="Arial"/>
                    <a:ea typeface="+mn-ea"/>
                    <a:cs typeface="+mn-cs"/>
                  </a:rPr>
                  <a:t> like manual reporting, root cause analysis </a:t>
                </a:r>
                <a:r>
                  <a:rPr kumimoji="0" lang="en-US" sz="1200" b="0" i="0" u="none" strike="noStrike" kern="1200" cap="none" spc="0" normalizeH="0" baseline="0" noProof="0" err="1">
                    <a:ln>
                      <a:noFill/>
                    </a:ln>
                    <a:solidFill>
                      <a:prstClr val="black"/>
                    </a:solidFill>
                    <a:effectLst/>
                    <a:uLnTx/>
                    <a:uFillTx/>
                    <a:latin typeface="Arial"/>
                    <a:ea typeface="+mn-ea"/>
                    <a:cs typeface="+mn-cs"/>
                  </a:rPr>
                  <a:t>etc</a:t>
                </a:r>
                <a:endParaRPr kumimoji="0" lang="en-US" sz="1200" b="0" i="0" u="none" strike="noStrike" kern="1200" cap="none" spc="0" normalizeH="0" baseline="0" noProof="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10% on asset depreciation*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Arial"/>
                    <a:ea typeface="+mn-ea"/>
                    <a:cs typeface="+mn-cs"/>
                  </a:rPr>
                  <a:t>80% reduced risk of Asset downtime avoidance. (WTP is higher depends on specific verticals)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Selling : Consultative and based on incremental quantifiable value from Y2, and other benefits like visibility to portfolio, asset uptime efficiency improvements.</a:t>
                </a:r>
              </a:p>
            </p:txBody>
          </p:sp>
          <p:sp>
            <p:nvSpPr>
              <p:cNvPr id="12" name="TextBox 11">
                <a:extLst>
                  <a:ext uri="{FF2B5EF4-FFF2-40B4-BE49-F238E27FC236}">
                    <a16:creationId xmlns:a16="http://schemas.microsoft.com/office/drawing/2014/main" id="{E7034818-9542-C57E-1218-CEFD275C2C95}"/>
                  </a:ext>
                </a:extLst>
              </p:cNvPr>
              <p:cNvSpPr txBox="1"/>
              <p:nvPr/>
            </p:nvSpPr>
            <p:spPr>
              <a:xfrm>
                <a:off x="1815341" y="4779309"/>
                <a:ext cx="1099596" cy="604777"/>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a:ea typeface="+mn-ea"/>
                    <a:cs typeface="+mn-cs"/>
                  </a:rPr>
                  <a:t>Energy</a:t>
                </a:r>
                <a:r>
                  <a:rPr kumimoji="0" lang="en-US" sz="1200" b="0" i="0" u="none" strike="noStrike" kern="1200" cap="none" spc="0" normalizeH="0" baseline="0" noProof="0">
                    <a:ln>
                      <a:noFill/>
                    </a:ln>
                    <a:solidFill>
                      <a:prstClr val="black"/>
                    </a:solidFill>
                    <a:effectLst/>
                    <a:uLnTx/>
                    <a:uFillTx/>
                    <a:latin typeface="Arial"/>
                    <a:ea typeface="+mn-ea"/>
                    <a:cs typeface="+mn-cs"/>
                  </a:rPr>
                  <a:t> Avoidance</a:t>
                </a:r>
              </a:p>
            </p:txBody>
          </p:sp>
          <p:sp>
            <p:nvSpPr>
              <p:cNvPr id="13" name="TextBox 12">
                <a:extLst>
                  <a:ext uri="{FF2B5EF4-FFF2-40B4-BE49-F238E27FC236}">
                    <a16:creationId xmlns:a16="http://schemas.microsoft.com/office/drawing/2014/main" id="{E084BEF4-0799-ED7E-0CB2-BCEA196D6E0E}"/>
                  </a:ext>
                </a:extLst>
              </p:cNvPr>
              <p:cNvSpPr txBox="1"/>
              <p:nvPr/>
            </p:nvSpPr>
            <p:spPr>
              <a:xfrm>
                <a:off x="3243298" y="4779309"/>
                <a:ext cx="1099596" cy="604777"/>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a:ea typeface="+mn-ea"/>
                    <a:cs typeface="+mn-cs"/>
                  </a:rPr>
                  <a:t>Admin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a:ea typeface="+mn-ea"/>
                    <a:cs typeface="+mn-cs"/>
                  </a:rPr>
                  <a:t>(Custom dashboard, Reports)</a:t>
                </a:r>
              </a:p>
            </p:txBody>
          </p:sp>
          <p:sp>
            <p:nvSpPr>
              <p:cNvPr id="14" name="TextBox 13">
                <a:extLst>
                  <a:ext uri="{FF2B5EF4-FFF2-40B4-BE49-F238E27FC236}">
                    <a16:creationId xmlns:a16="http://schemas.microsoft.com/office/drawing/2014/main" id="{00A030F6-B42E-DBC6-8AE1-AF98176693B5}"/>
                  </a:ext>
                </a:extLst>
              </p:cNvPr>
              <p:cNvSpPr txBox="1"/>
              <p:nvPr/>
            </p:nvSpPr>
            <p:spPr>
              <a:xfrm>
                <a:off x="4451310" y="4779309"/>
                <a:ext cx="1450125" cy="604777"/>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a:ea typeface="+mn-ea"/>
                    <a:cs typeface="+mn-cs"/>
                  </a:rPr>
                  <a:t>Tangible but Hard to Prove – Asset Life Cycle Depreciation cost)</a:t>
                </a:r>
              </a:p>
            </p:txBody>
          </p:sp>
          <p:sp>
            <p:nvSpPr>
              <p:cNvPr id="15" name="TextBox 14">
                <a:extLst>
                  <a:ext uri="{FF2B5EF4-FFF2-40B4-BE49-F238E27FC236}">
                    <a16:creationId xmlns:a16="http://schemas.microsoft.com/office/drawing/2014/main" id="{391791CB-129B-C929-948E-D7010ABBF1CD}"/>
                  </a:ext>
                </a:extLst>
              </p:cNvPr>
              <p:cNvSpPr txBox="1"/>
              <p:nvPr/>
            </p:nvSpPr>
            <p:spPr>
              <a:xfrm>
                <a:off x="6227346" y="4779309"/>
                <a:ext cx="1124483" cy="604777"/>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a:ea typeface="+mn-ea"/>
                    <a:cs typeface="+mn-cs"/>
                  </a:rPr>
                  <a:t>Costs to switch, or connect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a:ea typeface="+mn-ea"/>
                    <a:cs typeface="+mn-cs"/>
                  </a:rPr>
                  <a:t>(Install </a:t>
                </a:r>
                <a:r>
                  <a:rPr kumimoji="0" lang="en-US" sz="1100" b="0" i="0" u="none" strike="noStrike" kern="1200" cap="none" spc="0" normalizeH="0" baseline="0" noProof="0" err="1">
                    <a:ln>
                      <a:noFill/>
                    </a:ln>
                    <a:solidFill>
                      <a:prstClr val="black"/>
                    </a:solidFill>
                    <a:effectLst/>
                    <a:uLnTx/>
                    <a:uFillTx/>
                    <a:latin typeface="Arial"/>
                    <a:ea typeface="+mn-ea"/>
                    <a:cs typeface="+mn-cs"/>
                  </a:rPr>
                  <a:t>labour</a:t>
                </a:r>
                <a:r>
                  <a:rPr kumimoji="0" lang="en-US" sz="1100" b="0" i="0" u="none" strike="noStrike" kern="1200" cap="none" spc="0" normalizeH="0" baseline="0" noProof="0">
                    <a:ln>
                      <a:noFill/>
                    </a:ln>
                    <a:solidFill>
                      <a:prstClr val="black"/>
                    </a:solidFill>
                    <a:effectLst/>
                    <a:uLnTx/>
                    <a:uFillTx/>
                    <a:latin typeface="Arial"/>
                    <a:ea typeface="+mn-ea"/>
                    <a:cs typeface="+mn-cs"/>
                  </a:rPr>
                  <a:t>)</a:t>
                </a:r>
              </a:p>
            </p:txBody>
          </p:sp>
          <p:sp>
            <p:nvSpPr>
              <p:cNvPr id="16" name="TextBox 15">
                <a:extLst>
                  <a:ext uri="{FF2B5EF4-FFF2-40B4-BE49-F238E27FC236}">
                    <a16:creationId xmlns:a16="http://schemas.microsoft.com/office/drawing/2014/main" id="{E65E37F1-9B7D-F4EC-42C3-860EDFD2F2E5}"/>
                  </a:ext>
                </a:extLst>
              </p:cNvPr>
              <p:cNvSpPr txBox="1"/>
              <p:nvPr/>
            </p:nvSpPr>
            <p:spPr>
              <a:xfrm>
                <a:off x="7690803" y="4779309"/>
                <a:ext cx="1222806" cy="604777"/>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Maximum Price</a:t>
                </a:r>
              </a:p>
            </p:txBody>
          </p:sp>
          <p:sp>
            <p:nvSpPr>
              <p:cNvPr id="22" name="Rectangle 21">
                <a:extLst>
                  <a:ext uri="{FF2B5EF4-FFF2-40B4-BE49-F238E27FC236}">
                    <a16:creationId xmlns:a16="http://schemas.microsoft.com/office/drawing/2014/main" id="{7CD2B09F-B584-6DE5-5684-AF9A209C0724}"/>
                  </a:ext>
                </a:extLst>
              </p:cNvPr>
              <p:cNvSpPr/>
              <p:nvPr/>
            </p:nvSpPr>
            <p:spPr>
              <a:xfrm>
                <a:off x="7945171" y="3440290"/>
                <a:ext cx="714069" cy="123511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79A305E2-8F51-A7B9-0A54-964DDF99C2E3}"/>
                  </a:ext>
                </a:extLst>
              </p:cNvPr>
              <p:cNvSpPr/>
              <p:nvPr/>
            </p:nvSpPr>
            <p:spPr>
              <a:xfrm>
                <a:off x="6323410" y="3125495"/>
                <a:ext cx="918531" cy="2752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$5,000</a:t>
                </a:r>
              </a:p>
            </p:txBody>
          </p:sp>
          <p:sp>
            <p:nvSpPr>
              <p:cNvPr id="27" name="Rectangle 26">
                <a:extLst>
                  <a:ext uri="{FF2B5EF4-FFF2-40B4-BE49-F238E27FC236}">
                    <a16:creationId xmlns:a16="http://schemas.microsoft.com/office/drawing/2014/main" id="{AAC656F9-9CC3-F0D9-F4FA-7DE428A5728F}"/>
                  </a:ext>
                </a:extLst>
              </p:cNvPr>
              <p:cNvSpPr/>
              <p:nvPr/>
            </p:nvSpPr>
            <p:spPr>
              <a:xfrm>
                <a:off x="3363108" y="3331765"/>
                <a:ext cx="714069" cy="33429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a:ea typeface="+mn-ea"/>
                    <a:cs typeface="+mn-cs"/>
                  </a:rPr>
                  <a:t>$800</a:t>
                </a:r>
              </a:p>
            </p:txBody>
          </p:sp>
          <p:cxnSp>
            <p:nvCxnSpPr>
              <p:cNvPr id="28" name="Straight Connector 27">
                <a:extLst>
                  <a:ext uri="{FF2B5EF4-FFF2-40B4-BE49-F238E27FC236}">
                    <a16:creationId xmlns:a16="http://schemas.microsoft.com/office/drawing/2014/main" id="{B16AE7FF-81F9-7D54-170D-9C07BFF0C616}"/>
                  </a:ext>
                </a:extLst>
              </p:cNvPr>
              <p:cNvCxnSpPr/>
              <p:nvPr/>
            </p:nvCxnSpPr>
            <p:spPr>
              <a:xfrm>
                <a:off x="1282664" y="4059719"/>
                <a:ext cx="724500"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D24BDD6-7F43-982C-2BDD-6788588272A2}"/>
                  </a:ext>
                </a:extLst>
              </p:cNvPr>
              <p:cNvCxnSpPr>
                <a:cxnSpLocks/>
              </p:cNvCxnSpPr>
              <p:nvPr/>
            </p:nvCxnSpPr>
            <p:spPr>
              <a:xfrm flipH="1">
                <a:off x="4127826" y="3332132"/>
                <a:ext cx="744503"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77F3099-52DB-0AD5-AD1A-16F19B1E2327}"/>
                  </a:ext>
                </a:extLst>
              </p:cNvPr>
              <p:cNvCxnSpPr>
                <a:cxnSpLocks/>
              </p:cNvCxnSpPr>
              <p:nvPr/>
            </p:nvCxnSpPr>
            <p:spPr>
              <a:xfrm flipH="1">
                <a:off x="5586398" y="3135493"/>
                <a:ext cx="846900"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45F5154-12CD-5B55-C646-1C99FB2F9A48}"/>
                  </a:ext>
                </a:extLst>
              </p:cNvPr>
              <p:cNvCxnSpPr>
                <a:cxnSpLocks/>
              </p:cNvCxnSpPr>
              <p:nvPr/>
            </p:nvCxnSpPr>
            <p:spPr>
              <a:xfrm>
                <a:off x="2710216" y="3670369"/>
                <a:ext cx="703541" cy="3384"/>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0A125CB-8B81-A421-AE94-FF55276BDA1C}"/>
                  </a:ext>
                </a:extLst>
              </p:cNvPr>
              <p:cNvCxnSpPr>
                <a:cxnSpLocks/>
              </p:cNvCxnSpPr>
              <p:nvPr/>
            </p:nvCxnSpPr>
            <p:spPr>
              <a:xfrm flipH="1">
                <a:off x="7147367" y="3440290"/>
                <a:ext cx="797804"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D54D62C4-EF4A-1B7B-C3AE-306848327135}"/>
                  </a:ext>
                </a:extLst>
              </p:cNvPr>
              <p:cNvSpPr/>
              <p:nvPr/>
            </p:nvSpPr>
            <p:spPr>
              <a:xfrm flipH="1">
                <a:off x="5393041" y="1126336"/>
                <a:ext cx="365759" cy="365760"/>
              </a:xfrm>
              <a:prstGeom prst="ellipse">
                <a:avLst/>
              </a:prstGeom>
              <a:solidFill>
                <a:schemeClr val="bg2">
                  <a:lumMod val="75000"/>
                </a:schemeClr>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a:ea typeface="+mn-ea"/>
                    <a:cs typeface="+mn-cs"/>
                  </a:rPr>
                  <a:t>B</a:t>
                </a:r>
              </a:p>
            </p:txBody>
          </p:sp>
        </p:grpSp>
      </p:grpSp>
      <p:grpSp>
        <p:nvGrpSpPr>
          <p:cNvPr id="70" name="Group 69">
            <a:extLst>
              <a:ext uri="{FF2B5EF4-FFF2-40B4-BE49-F238E27FC236}">
                <a16:creationId xmlns:a16="http://schemas.microsoft.com/office/drawing/2014/main" id="{D7A18CEC-59AC-8D0E-E1E1-7B6C84F9CD9E}"/>
              </a:ext>
            </a:extLst>
          </p:cNvPr>
          <p:cNvGrpSpPr/>
          <p:nvPr/>
        </p:nvGrpSpPr>
        <p:grpSpPr>
          <a:xfrm>
            <a:off x="2678431" y="3146261"/>
            <a:ext cx="6065541" cy="891548"/>
            <a:chOff x="2678431" y="3146261"/>
            <a:chExt cx="6065541" cy="891548"/>
          </a:xfrm>
        </p:grpSpPr>
        <p:sp>
          <p:nvSpPr>
            <p:cNvPr id="58" name="TextBox 57">
              <a:extLst>
                <a:ext uri="{FF2B5EF4-FFF2-40B4-BE49-F238E27FC236}">
                  <a16:creationId xmlns:a16="http://schemas.microsoft.com/office/drawing/2014/main" id="{A03DA54F-DF0D-05F6-7DAE-FEF4FD9F433D}"/>
                </a:ext>
              </a:extLst>
            </p:cNvPr>
            <p:cNvSpPr txBox="1"/>
            <p:nvPr/>
          </p:nvSpPr>
          <p:spPr>
            <a:xfrm>
              <a:off x="8159437" y="3631640"/>
              <a:ext cx="372136" cy="14381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Arial"/>
                  <a:ea typeface="+mn-ea"/>
                  <a:cs typeface="+mn-cs"/>
                </a:rPr>
                <a:t>VALUE</a:t>
              </a:r>
              <a:br>
                <a:rPr kumimoji="0" lang="en-US" sz="800" b="1" i="0" u="none" strike="noStrike" kern="1200" cap="none" spc="0" normalizeH="0" baseline="0" noProof="0">
                  <a:ln>
                    <a:noFill/>
                  </a:ln>
                  <a:solidFill>
                    <a:prstClr val="white"/>
                  </a:solidFill>
                  <a:effectLst/>
                  <a:uLnTx/>
                  <a:uFillTx/>
                  <a:latin typeface="Arial"/>
                  <a:ea typeface="+mn-ea"/>
                  <a:cs typeface="+mn-cs"/>
                </a:rPr>
              </a:br>
              <a:r>
                <a:rPr kumimoji="0" lang="en-US" sz="800" b="1" i="0" u="none" strike="noStrike" kern="1200" cap="none" spc="0" normalizeH="0" baseline="0" noProof="0">
                  <a:ln>
                    <a:noFill/>
                  </a:ln>
                  <a:solidFill>
                    <a:prstClr val="white"/>
                  </a:solidFill>
                  <a:effectLst/>
                  <a:uLnTx/>
                  <a:uFillTx/>
                  <a:latin typeface="Arial"/>
                  <a:ea typeface="+mn-ea"/>
                  <a:cs typeface="+mn-cs"/>
                </a:rPr>
                <a:t>CREATED</a:t>
              </a:r>
            </a:p>
          </p:txBody>
        </p:sp>
        <p:cxnSp>
          <p:nvCxnSpPr>
            <p:cNvPr id="52" name="Straight Connector 51">
              <a:extLst>
                <a:ext uri="{FF2B5EF4-FFF2-40B4-BE49-F238E27FC236}">
                  <a16:creationId xmlns:a16="http://schemas.microsoft.com/office/drawing/2014/main" id="{931CC649-582F-1F98-B280-E8378408696B}"/>
                </a:ext>
              </a:extLst>
            </p:cNvPr>
            <p:cNvCxnSpPr>
              <a:cxnSpLocks/>
              <a:endCxn id="22" idx="3"/>
            </p:cNvCxnSpPr>
            <p:nvPr/>
          </p:nvCxnSpPr>
          <p:spPr>
            <a:xfrm flipV="1">
              <a:off x="2678431" y="4037546"/>
              <a:ext cx="6031362" cy="2"/>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B6FD566F-32F6-085F-72C1-9F6482FF2393}"/>
                </a:ext>
              </a:extLst>
            </p:cNvPr>
            <p:cNvSpPr txBox="1"/>
            <p:nvPr/>
          </p:nvSpPr>
          <p:spPr>
            <a:xfrm>
              <a:off x="7860438" y="3146261"/>
              <a:ext cx="883534" cy="14381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a:ea typeface="+mn-ea"/>
                  <a:cs typeface="+mn-cs"/>
                </a:rPr>
                <a:t>$</a:t>
              </a:r>
              <a:r>
                <a:rPr kumimoji="0" lang="en-US" sz="1400" b="1" i="0" u="none" strike="noStrike" kern="1200" cap="none" spc="0" normalizeH="0" baseline="0" noProof="0">
                  <a:ln>
                    <a:noFill/>
                  </a:ln>
                  <a:solidFill>
                    <a:prstClr val="black"/>
                  </a:solidFill>
                  <a:effectLst/>
                  <a:uLnTx/>
                  <a:uFillTx/>
                  <a:latin typeface="Arial"/>
                  <a:ea typeface="+mn-ea"/>
                  <a:cs typeface="+mn-cs"/>
                </a:rPr>
                <a:t>10,638</a:t>
              </a:r>
              <a:endParaRPr kumimoji="0" lang="en-US" sz="800" b="1" i="0" u="none" strike="noStrike" kern="1200" cap="none" spc="0" normalizeH="0" baseline="0" noProof="0">
                <a:ln>
                  <a:noFill/>
                </a:ln>
                <a:solidFill>
                  <a:prstClr val="black"/>
                </a:solidFill>
                <a:effectLst/>
                <a:uLnTx/>
                <a:uFillTx/>
                <a:latin typeface="Arial"/>
                <a:ea typeface="+mn-ea"/>
                <a:cs typeface="+mn-cs"/>
              </a:endParaRPr>
            </a:p>
          </p:txBody>
        </p:sp>
        <p:cxnSp>
          <p:nvCxnSpPr>
            <p:cNvPr id="63" name="Straight Arrow Connector 62">
              <a:extLst>
                <a:ext uri="{FF2B5EF4-FFF2-40B4-BE49-F238E27FC236}">
                  <a16:creationId xmlns:a16="http://schemas.microsoft.com/office/drawing/2014/main" id="{5A57DE12-95AC-46BA-0DAE-0BE55BB1260B}"/>
                </a:ext>
              </a:extLst>
            </p:cNvPr>
            <p:cNvCxnSpPr>
              <a:cxnSpLocks/>
            </p:cNvCxnSpPr>
            <p:nvPr/>
          </p:nvCxnSpPr>
          <p:spPr>
            <a:xfrm>
              <a:off x="8050580" y="3462244"/>
              <a:ext cx="0" cy="575565"/>
            </a:xfrm>
            <a:prstGeom prst="straightConnector1">
              <a:avLst/>
            </a:prstGeom>
            <a:ln w="9525">
              <a:solidFill>
                <a:schemeClr val="accent5"/>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987F8241-50D9-B308-F16C-F471AFB8D3D8}"/>
              </a:ext>
            </a:extLst>
          </p:cNvPr>
          <p:cNvGrpSpPr/>
          <p:nvPr/>
        </p:nvGrpSpPr>
        <p:grpSpPr>
          <a:xfrm>
            <a:off x="8659240" y="1126336"/>
            <a:ext cx="3278116" cy="4257750"/>
            <a:chOff x="8659240" y="1126336"/>
            <a:chExt cx="3278116" cy="4257750"/>
          </a:xfrm>
        </p:grpSpPr>
        <p:cxnSp>
          <p:nvCxnSpPr>
            <p:cNvPr id="34" name="Straight Connector 33">
              <a:extLst>
                <a:ext uri="{FF2B5EF4-FFF2-40B4-BE49-F238E27FC236}">
                  <a16:creationId xmlns:a16="http://schemas.microsoft.com/office/drawing/2014/main" id="{8CEE98CC-A2A1-7520-5A23-FC9849A3CD8B}"/>
                </a:ext>
              </a:extLst>
            </p:cNvPr>
            <p:cNvCxnSpPr>
              <a:cxnSpLocks/>
            </p:cNvCxnSpPr>
            <p:nvPr/>
          </p:nvCxnSpPr>
          <p:spPr>
            <a:xfrm flipH="1">
              <a:off x="10192257" y="3742409"/>
              <a:ext cx="801614"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F015ED1-D2A9-C1CE-125C-63961FDA956A}"/>
                </a:ext>
              </a:extLst>
            </p:cNvPr>
            <p:cNvSpPr/>
            <p:nvPr/>
          </p:nvSpPr>
          <p:spPr>
            <a:xfrm>
              <a:off x="9221669" y="1360225"/>
              <a:ext cx="2715687" cy="157862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8288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a:ea typeface="+mn-ea"/>
                  <a:cs typeface="+mn-cs"/>
                </a:rPr>
                <a:t>Value Shared to customer is 50%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a:ea typeface="+mn-ea"/>
                  <a:cs typeface="+mn-cs"/>
                </a:rPr>
                <a:t>Value captured by SI 50% (Y1)</a:t>
              </a:r>
            </a:p>
          </p:txBody>
        </p:sp>
        <p:sp>
          <p:nvSpPr>
            <p:cNvPr id="17" name="TextBox 16">
              <a:extLst>
                <a:ext uri="{FF2B5EF4-FFF2-40B4-BE49-F238E27FC236}">
                  <a16:creationId xmlns:a16="http://schemas.microsoft.com/office/drawing/2014/main" id="{5E63A28D-2975-61DC-11AB-6358711A6F89}"/>
                </a:ext>
              </a:extLst>
            </p:cNvPr>
            <p:cNvSpPr txBox="1"/>
            <p:nvPr/>
          </p:nvSpPr>
          <p:spPr>
            <a:xfrm>
              <a:off x="9252583" y="4779309"/>
              <a:ext cx="1172900" cy="604777"/>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Value shared with customer</a:t>
              </a:r>
            </a:p>
          </p:txBody>
        </p:sp>
        <p:sp>
          <p:nvSpPr>
            <p:cNvPr id="18" name="TextBox 17">
              <a:extLst>
                <a:ext uri="{FF2B5EF4-FFF2-40B4-BE49-F238E27FC236}">
                  <a16:creationId xmlns:a16="http://schemas.microsoft.com/office/drawing/2014/main" id="{F2FC42B2-F5A9-13E6-4B85-26A9DBBED47C}"/>
                </a:ext>
              </a:extLst>
            </p:cNvPr>
            <p:cNvSpPr txBox="1"/>
            <p:nvPr/>
          </p:nvSpPr>
          <p:spPr>
            <a:xfrm>
              <a:off x="10764456" y="4779309"/>
              <a:ext cx="1172900" cy="604777"/>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a:ea typeface="+mn-ea"/>
                  <a:cs typeface="+mn-cs"/>
                </a:rPr>
                <a:t>Target Price</a:t>
              </a:r>
            </a:p>
          </p:txBody>
        </p:sp>
        <p:sp>
          <p:nvSpPr>
            <p:cNvPr id="21" name="Rectangle 20">
              <a:extLst>
                <a:ext uri="{FF2B5EF4-FFF2-40B4-BE49-F238E27FC236}">
                  <a16:creationId xmlns:a16="http://schemas.microsoft.com/office/drawing/2014/main" id="{4C977535-7188-F7C5-BBF6-7A1E787F602B}"/>
                </a:ext>
              </a:extLst>
            </p:cNvPr>
            <p:cNvSpPr/>
            <p:nvPr/>
          </p:nvSpPr>
          <p:spPr>
            <a:xfrm>
              <a:off x="10993871" y="3738195"/>
              <a:ext cx="714069" cy="93721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5FC9E5B2-C2D0-E582-FAF3-A80C1C52A3E3}"/>
                </a:ext>
              </a:extLst>
            </p:cNvPr>
            <p:cNvSpPr/>
            <p:nvPr/>
          </p:nvSpPr>
          <p:spPr>
            <a:xfrm flipV="1">
              <a:off x="9481998" y="3440290"/>
              <a:ext cx="714069" cy="30293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cxnSp>
          <p:nvCxnSpPr>
            <p:cNvPr id="33" name="Straight Connector 32">
              <a:extLst>
                <a:ext uri="{FF2B5EF4-FFF2-40B4-BE49-F238E27FC236}">
                  <a16:creationId xmlns:a16="http://schemas.microsoft.com/office/drawing/2014/main" id="{C05E8A09-D0ED-3B92-5810-3A628E2AE16B}"/>
                </a:ext>
              </a:extLst>
            </p:cNvPr>
            <p:cNvCxnSpPr>
              <a:cxnSpLocks/>
            </p:cNvCxnSpPr>
            <p:nvPr/>
          </p:nvCxnSpPr>
          <p:spPr>
            <a:xfrm flipH="1">
              <a:off x="8659240" y="3440290"/>
              <a:ext cx="822758"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1B698DA5-C23E-9CF3-D60B-2D40764C2FE7}"/>
                </a:ext>
              </a:extLst>
            </p:cNvPr>
            <p:cNvSpPr/>
            <p:nvPr/>
          </p:nvSpPr>
          <p:spPr>
            <a:xfrm flipH="1">
              <a:off x="10393125" y="1126336"/>
              <a:ext cx="365759" cy="365760"/>
            </a:xfrm>
            <a:prstGeom prst="ellipse">
              <a:avLst/>
            </a:prstGeom>
            <a:solidFill>
              <a:schemeClr val="tx1">
                <a:lumMod val="75000"/>
                <a:lumOff val="25000"/>
              </a:schemeClr>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mn-cs"/>
                </a:rPr>
                <a:t>C</a:t>
              </a:r>
            </a:p>
          </p:txBody>
        </p:sp>
      </p:grpSp>
      <p:grpSp>
        <p:nvGrpSpPr>
          <p:cNvPr id="71" name="Group 70">
            <a:extLst>
              <a:ext uri="{FF2B5EF4-FFF2-40B4-BE49-F238E27FC236}">
                <a16:creationId xmlns:a16="http://schemas.microsoft.com/office/drawing/2014/main" id="{CCF03E3B-BCF8-9ED4-FBB9-93DCE0E135B8}"/>
              </a:ext>
            </a:extLst>
          </p:cNvPr>
          <p:cNvGrpSpPr/>
          <p:nvPr/>
        </p:nvGrpSpPr>
        <p:grpSpPr>
          <a:xfrm>
            <a:off x="9481998" y="3529943"/>
            <a:ext cx="2321478" cy="527904"/>
            <a:chOff x="9481998" y="3529943"/>
            <a:chExt cx="2321478" cy="527904"/>
          </a:xfrm>
        </p:grpSpPr>
        <p:sp>
          <p:nvSpPr>
            <p:cNvPr id="54" name="Rectangle 53">
              <a:extLst>
                <a:ext uri="{FF2B5EF4-FFF2-40B4-BE49-F238E27FC236}">
                  <a16:creationId xmlns:a16="http://schemas.microsoft.com/office/drawing/2014/main" id="{331E05CA-67D0-79A1-1DC5-BD01E9FF0C1E}"/>
                </a:ext>
              </a:extLst>
            </p:cNvPr>
            <p:cNvSpPr/>
            <p:nvPr/>
          </p:nvSpPr>
          <p:spPr>
            <a:xfrm flipV="1">
              <a:off x="9481998" y="3745109"/>
              <a:ext cx="710260" cy="312738"/>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TextBox 55">
              <a:extLst>
                <a:ext uri="{FF2B5EF4-FFF2-40B4-BE49-F238E27FC236}">
                  <a16:creationId xmlns:a16="http://schemas.microsoft.com/office/drawing/2014/main" id="{E2751BB8-1579-4A66-E0F9-905AF9A30C7B}"/>
                </a:ext>
              </a:extLst>
            </p:cNvPr>
            <p:cNvSpPr txBox="1"/>
            <p:nvPr/>
          </p:nvSpPr>
          <p:spPr>
            <a:xfrm>
              <a:off x="9635649" y="3529943"/>
              <a:ext cx="372136" cy="14381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Arial"/>
                  <a:ea typeface="+mn-ea"/>
                  <a:cs typeface="+mn-cs"/>
                </a:rPr>
                <a:t>SHARED</a:t>
              </a:r>
            </a:p>
          </p:txBody>
        </p:sp>
        <p:sp>
          <p:nvSpPr>
            <p:cNvPr id="57" name="TextBox 56">
              <a:extLst>
                <a:ext uri="{FF2B5EF4-FFF2-40B4-BE49-F238E27FC236}">
                  <a16:creationId xmlns:a16="http://schemas.microsoft.com/office/drawing/2014/main" id="{9E07B5C0-BEE6-0F16-5E44-40071FC47DBD}"/>
                </a:ext>
              </a:extLst>
            </p:cNvPr>
            <p:cNvSpPr txBox="1"/>
            <p:nvPr/>
          </p:nvSpPr>
          <p:spPr>
            <a:xfrm>
              <a:off x="9572293" y="3826117"/>
              <a:ext cx="501517" cy="14381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404040"/>
                  </a:solidFill>
                  <a:effectLst/>
                  <a:uLnTx/>
                  <a:uFillTx/>
                  <a:latin typeface="Arial"/>
                  <a:ea typeface="+mn-ea"/>
                  <a:cs typeface="+mn-cs"/>
                </a:rPr>
                <a:t>CAPTURED</a:t>
              </a:r>
            </a:p>
          </p:txBody>
        </p:sp>
        <p:sp>
          <p:nvSpPr>
            <p:cNvPr id="59" name="TextBox 58">
              <a:extLst>
                <a:ext uri="{FF2B5EF4-FFF2-40B4-BE49-F238E27FC236}">
                  <a16:creationId xmlns:a16="http://schemas.microsoft.com/office/drawing/2014/main" id="{DF53ED20-6C62-297D-73AD-B0DFE587484B}"/>
                </a:ext>
              </a:extLst>
            </p:cNvPr>
            <p:cNvSpPr txBox="1"/>
            <p:nvPr/>
          </p:nvSpPr>
          <p:spPr>
            <a:xfrm>
              <a:off x="11089872" y="3844365"/>
              <a:ext cx="501517" cy="14381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Arial"/>
                  <a:ea typeface="+mn-ea"/>
                  <a:cs typeface="+mn-cs"/>
                </a:rPr>
                <a:t>CAPTURED</a:t>
              </a:r>
            </a:p>
          </p:txBody>
        </p:sp>
        <p:sp>
          <p:nvSpPr>
            <p:cNvPr id="65" name="TextBox 64">
              <a:extLst>
                <a:ext uri="{FF2B5EF4-FFF2-40B4-BE49-F238E27FC236}">
                  <a16:creationId xmlns:a16="http://schemas.microsoft.com/office/drawing/2014/main" id="{E67A0DFF-F7A1-4AD8-28C8-80C6DCEE99C4}"/>
                </a:ext>
              </a:extLst>
            </p:cNvPr>
            <p:cNvSpPr txBox="1"/>
            <p:nvPr/>
          </p:nvSpPr>
          <p:spPr>
            <a:xfrm>
              <a:off x="10919942" y="3611665"/>
              <a:ext cx="883534" cy="14381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a:ea typeface="+mn-ea"/>
                  <a:cs typeface="+mn-cs"/>
                </a:rPr>
                <a:t>TARGET PRICE</a:t>
              </a:r>
            </a:p>
          </p:txBody>
        </p:sp>
      </p:grpSp>
      <p:cxnSp>
        <p:nvCxnSpPr>
          <p:cNvPr id="72" name="Straight Connector 71">
            <a:extLst>
              <a:ext uri="{FF2B5EF4-FFF2-40B4-BE49-F238E27FC236}">
                <a16:creationId xmlns:a16="http://schemas.microsoft.com/office/drawing/2014/main" id="{EB0D9D77-E29B-D20C-0BBF-4A72F44A1171}"/>
              </a:ext>
            </a:extLst>
          </p:cNvPr>
          <p:cNvCxnSpPr>
            <a:cxnSpLocks/>
          </p:cNvCxnSpPr>
          <p:nvPr/>
        </p:nvCxnSpPr>
        <p:spPr>
          <a:xfrm>
            <a:off x="8632894" y="4055914"/>
            <a:ext cx="3075046"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id="{FED6235C-7938-B3F0-507C-375C009FF157}"/>
              </a:ext>
            </a:extLst>
          </p:cNvPr>
          <p:cNvSpPr/>
          <p:nvPr/>
        </p:nvSpPr>
        <p:spPr>
          <a:xfrm>
            <a:off x="26044" y="4161314"/>
            <a:ext cx="457200" cy="457200"/>
          </a:xfrm>
          <a:prstGeom prst="ellipse">
            <a:avLst/>
          </a:prstGeom>
          <a:solidFill>
            <a:schemeClr val="bg1">
              <a:lumMod val="6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Arial"/>
                <a:ea typeface="+mn-ea"/>
                <a:cs typeface="+mn-cs"/>
              </a:rPr>
              <a:t>1</a:t>
            </a:r>
          </a:p>
        </p:txBody>
      </p:sp>
      <p:sp>
        <p:nvSpPr>
          <p:cNvPr id="55" name="Oval 54">
            <a:extLst>
              <a:ext uri="{FF2B5EF4-FFF2-40B4-BE49-F238E27FC236}">
                <a16:creationId xmlns:a16="http://schemas.microsoft.com/office/drawing/2014/main" id="{14203375-6B9F-A0E7-60D9-2C6AD171B961}"/>
              </a:ext>
            </a:extLst>
          </p:cNvPr>
          <p:cNvSpPr/>
          <p:nvPr/>
        </p:nvSpPr>
        <p:spPr>
          <a:xfrm>
            <a:off x="8113013" y="4118072"/>
            <a:ext cx="457200" cy="457200"/>
          </a:xfrm>
          <a:prstGeom prst="ellipse">
            <a:avLst/>
          </a:prstGeom>
          <a:solidFill>
            <a:schemeClr val="tx1">
              <a:lumMod val="75000"/>
              <a:lumOff val="2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Arial"/>
                <a:ea typeface="+mn-ea"/>
                <a:cs typeface="+mn-cs"/>
              </a:rPr>
              <a:t>6</a:t>
            </a:r>
          </a:p>
        </p:txBody>
      </p:sp>
      <p:sp>
        <p:nvSpPr>
          <p:cNvPr id="60" name="Oval 59">
            <a:extLst>
              <a:ext uri="{FF2B5EF4-FFF2-40B4-BE49-F238E27FC236}">
                <a16:creationId xmlns:a16="http://schemas.microsoft.com/office/drawing/2014/main" id="{7AB82C4A-50AE-6369-BB3D-0D6C520814A6}"/>
              </a:ext>
            </a:extLst>
          </p:cNvPr>
          <p:cNvSpPr/>
          <p:nvPr/>
        </p:nvSpPr>
        <p:spPr>
          <a:xfrm>
            <a:off x="2136539" y="4107368"/>
            <a:ext cx="457200" cy="457200"/>
          </a:xfrm>
          <a:prstGeom prst="ellipse">
            <a:avLst/>
          </a:prstGeom>
          <a:solidFill>
            <a:srgbClr val="00B05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Arial"/>
                <a:ea typeface="+mn-ea"/>
                <a:cs typeface="+mn-cs"/>
              </a:rPr>
              <a:t>2</a:t>
            </a:r>
          </a:p>
        </p:txBody>
      </p:sp>
      <p:sp>
        <p:nvSpPr>
          <p:cNvPr id="62" name="Oval 61">
            <a:extLst>
              <a:ext uri="{FF2B5EF4-FFF2-40B4-BE49-F238E27FC236}">
                <a16:creationId xmlns:a16="http://schemas.microsoft.com/office/drawing/2014/main" id="{95211FA4-1629-7DB5-2B77-A68763BD0AC3}"/>
              </a:ext>
            </a:extLst>
          </p:cNvPr>
          <p:cNvSpPr/>
          <p:nvPr/>
        </p:nvSpPr>
        <p:spPr>
          <a:xfrm>
            <a:off x="4980990" y="3390339"/>
            <a:ext cx="457200" cy="457200"/>
          </a:xfrm>
          <a:prstGeom prst="ellipse">
            <a:avLst/>
          </a:prstGeom>
          <a:solidFill>
            <a:srgbClr val="92D05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Arial"/>
                <a:ea typeface="+mn-ea"/>
                <a:cs typeface="+mn-cs"/>
              </a:rPr>
              <a:t>4</a:t>
            </a:r>
          </a:p>
        </p:txBody>
      </p:sp>
      <p:sp>
        <p:nvSpPr>
          <p:cNvPr id="66" name="Oval 65">
            <a:extLst>
              <a:ext uri="{FF2B5EF4-FFF2-40B4-BE49-F238E27FC236}">
                <a16:creationId xmlns:a16="http://schemas.microsoft.com/office/drawing/2014/main" id="{D66ED53F-BCB5-255C-309C-06AA41FBB86B}"/>
              </a:ext>
            </a:extLst>
          </p:cNvPr>
          <p:cNvSpPr/>
          <p:nvPr/>
        </p:nvSpPr>
        <p:spPr>
          <a:xfrm>
            <a:off x="6548223" y="3474945"/>
            <a:ext cx="457200" cy="457200"/>
          </a:xfrm>
          <a:prstGeom prst="ellipse">
            <a:avLst/>
          </a:prstGeom>
          <a:solidFill>
            <a:srgbClr val="DC202E"/>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Arial"/>
                <a:ea typeface="+mn-ea"/>
                <a:cs typeface="+mn-cs"/>
              </a:rPr>
              <a:t>5</a:t>
            </a:r>
          </a:p>
        </p:txBody>
      </p:sp>
      <p:sp>
        <p:nvSpPr>
          <p:cNvPr id="67" name="Oval 66">
            <a:extLst>
              <a:ext uri="{FF2B5EF4-FFF2-40B4-BE49-F238E27FC236}">
                <a16:creationId xmlns:a16="http://schemas.microsoft.com/office/drawing/2014/main" id="{B51EA408-CC9C-E177-6292-FF50C7CCE40F}"/>
              </a:ext>
            </a:extLst>
          </p:cNvPr>
          <p:cNvSpPr/>
          <p:nvPr/>
        </p:nvSpPr>
        <p:spPr>
          <a:xfrm>
            <a:off x="3519677" y="3703545"/>
            <a:ext cx="457200" cy="457200"/>
          </a:xfrm>
          <a:prstGeom prst="ellipse">
            <a:avLst/>
          </a:prstGeom>
          <a:solidFill>
            <a:srgbClr val="00B05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Arial"/>
                <a:ea typeface="+mn-ea"/>
                <a:cs typeface="+mn-cs"/>
              </a:rPr>
              <a:t>3</a:t>
            </a:r>
          </a:p>
        </p:txBody>
      </p:sp>
      <p:sp>
        <p:nvSpPr>
          <p:cNvPr id="68" name="Rectangle 67">
            <a:extLst>
              <a:ext uri="{FF2B5EF4-FFF2-40B4-BE49-F238E27FC236}">
                <a16:creationId xmlns:a16="http://schemas.microsoft.com/office/drawing/2014/main" id="{09277D07-C345-F3C7-EB05-477E7373529C}"/>
              </a:ext>
            </a:extLst>
          </p:cNvPr>
          <p:cNvSpPr/>
          <p:nvPr/>
        </p:nvSpPr>
        <p:spPr>
          <a:xfrm>
            <a:off x="2044876" y="3676466"/>
            <a:ext cx="714069" cy="33429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a:ea typeface="+mn-ea"/>
                <a:cs typeface="+mn-cs"/>
              </a:rPr>
              <a:t>$6,539</a:t>
            </a:r>
          </a:p>
        </p:txBody>
      </p:sp>
      <p:sp>
        <p:nvSpPr>
          <p:cNvPr id="69" name="Rectangle 68">
            <a:extLst>
              <a:ext uri="{FF2B5EF4-FFF2-40B4-BE49-F238E27FC236}">
                <a16:creationId xmlns:a16="http://schemas.microsoft.com/office/drawing/2014/main" id="{F5758E63-BE23-6037-4951-F826F0F16E77}"/>
              </a:ext>
            </a:extLst>
          </p:cNvPr>
          <p:cNvSpPr/>
          <p:nvPr/>
        </p:nvSpPr>
        <p:spPr>
          <a:xfrm>
            <a:off x="4861851" y="2995498"/>
            <a:ext cx="714069" cy="33429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a:ea typeface="+mn-ea"/>
                <a:cs typeface="+mn-cs"/>
              </a:rPr>
              <a:t>$8,299</a:t>
            </a:r>
          </a:p>
        </p:txBody>
      </p:sp>
      <p:sp>
        <p:nvSpPr>
          <p:cNvPr id="73" name="TextBox 72">
            <a:extLst>
              <a:ext uri="{FF2B5EF4-FFF2-40B4-BE49-F238E27FC236}">
                <a16:creationId xmlns:a16="http://schemas.microsoft.com/office/drawing/2014/main" id="{82BF06BB-7D14-6078-749B-29315ABD9018}"/>
              </a:ext>
            </a:extLst>
          </p:cNvPr>
          <p:cNvSpPr txBox="1"/>
          <p:nvPr/>
        </p:nvSpPr>
        <p:spPr>
          <a:xfrm>
            <a:off x="9339388" y="3249657"/>
            <a:ext cx="883534" cy="14381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Arial"/>
                <a:ea typeface="+mn-ea"/>
                <a:cs typeface="+mn-cs"/>
              </a:rPr>
              <a:t>$5,300</a:t>
            </a:r>
          </a:p>
        </p:txBody>
      </p:sp>
      <p:sp>
        <p:nvSpPr>
          <p:cNvPr id="74" name="TextBox 73">
            <a:extLst>
              <a:ext uri="{FF2B5EF4-FFF2-40B4-BE49-F238E27FC236}">
                <a16:creationId xmlns:a16="http://schemas.microsoft.com/office/drawing/2014/main" id="{D851BABC-B12F-647F-E81B-FFC0CFDF18DC}"/>
              </a:ext>
            </a:extLst>
          </p:cNvPr>
          <p:cNvSpPr txBox="1"/>
          <p:nvPr/>
        </p:nvSpPr>
        <p:spPr>
          <a:xfrm>
            <a:off x="10864501" y="3383008"/>
            <a:ext cx="883534" cy="14381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Arial"/>
                <a:ea typeface="+mn-ea"/>
                <a:cs typeface="+mn-cs"/>
              </a:rPr>
              <a:t>$5,300</a:t>
            </a:r>
          </a:p>
        </p:txBody>
      </p:sp>
      <p:sp>
        <p:nvSpPr>
          <p:cNvPr id="75" name="Rectangle 74">
            <a:extLst>
              <a:ext uri="{FF2B5EF4-FFF2-40B4-BE49-F238E27FC236}">
                <a16:creationId xmlns:a16="http://schemas.microsoft.com/office/drawing/2014/main" id="{7307FC42-1DE1-E235-A518-83B51C42F830}"/>
              </a:ext>
            </a:extLst>
          </p:cNvPr>
          <p:cNvSpPr/>
          <p:nvPr/>
        </p:nvSpPr>
        <p:spPr>
          <a:xfrm>
            <a:off x="9741631" y="5217326"/>
            <a:ext cx="2061845" cy="51433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a:ea typeface="+mn-ea"/>
                <a:cs typeface="+mn-cs"/>
              </a:rPr>
              <a:t>Target Max SaaS Price: $5300 </a:t>
            </a:r>
            <a:r>
              <a:rPr kumimoji="0" lang="en-US" sz="1100" b="0" i="0" u="none" strike="noStrike" kern="1200" cap="none" spc="0" normalizeH="0" baseline="0" noProof="0" err="1">
                <a:ln>
                  <a:noFill/>
                </a:ln>
                <a:solidFill>
                  <a:prstClr val="black"/>
                </a:solidFill>
                <a:effectLst/>
                <a:uLnTx/>
                <a:uFillTx/>
                <a:latin typeface="Arial"/>
                <a:ea typeface="+mn-ea"/>
                <a:cs typeface="+mn-cs"/>
              </a:rPr>
              <a:t>ie</a:t>
            </a:r>
            <a:r>
              <a:rPr kumimoji="0" lang="en-US" sz="1100" b="0" i="0" u="none" strike="noStrike" kern="1200" cap="none" spc="0" normalizeH="0" baseline="0" noProof="0">
                <a:ln>
                  <a:noFill/>
                </a:ln>
                <a:solidFill>
                  <a:prstClr val="black"/>
                </a:solidFill>
                <a:effectLst/>
                <a:uLnTx/>
                <a:uFillTx/>
                <a:latin typeface="Arial"/>
                <a:ea typeface="+mn-ea"/>
                <a:cs typeface="+mn-cs"/>
              </a:rPr>
              <a:t> $3.7 per point</a:t>
            </a:r>
          </a:p>
        </p:txBody>
      </p:sp>
      <p:sp>
        <p:nvSpPr>
          <p:cNvPr id="76" name="Oval 75">
            <a:extLst>
              <a:ext uri="{FF2B5EF4-FFF2-40B4-BE49-F238E27FC236}">
                <a16:creationId xmlns:a16="http://schemas.microsoft.com/office/drawing/2014/main" id="{2202AF18-5CEB-48CC-26BA-F102EBFAB3E0}"/>
              </a:ext>
            </a:extLst>
          </p:cNvPr>
          <p:cNvSpPr/>
          <p:nvPr/>
        </p:nvSpPr>
        <p:spPr>
          <a:xfrm>
            <a:off x="9608528" y="4069952"/>
            <a:ext cx="457200" cy="457200"/>
          </a:xfrm>
          <a:prstGeom prst="ellipse">
            <a:avLst/>
          </a:prstGeom>
          <a:solidFill>
            <a:schemeClr val="tx1">
              <a:lumMod val="75000"/>
              <a:lumOff val="2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Arial"/>
                <a:ea typeface="+mn-ea"/>
                <a:cs typeface="+mn-cs"/>
              </a:rPr>
              <a:t>7</a:t>
            </a:r>
          </a:p>
        </p:txBody>
      </p:sp>
      <p:sp>
        <p:nvSpPr>
          <p:cNvPr id="77" name="Oval 76">
            <a:extLst>
              <a:ext uri="{FF2B5EF4-FFF2-40B4-BE49-F238E27FC236}">
                <a16:creationId xmlns:a16="http://schemas.microsoft.com/office/drawing/2014/main" id="{10EAC3A6-DDEE-4003-8F96-5F711CA998C5}"/>
              </a:ext>
            </a:extLst>
          </p:cNvPr>
          <p:cNvSpPr/>
          <p:nvPr/>
        </p:nvSpPr>
        <p:spPr>
          <a:xfrm>
            <a:off x="11133109" y="4148562"/>
            <a:ext cx="457200" cy="457200"/>
          </a:xfrm>
          <a:prstGeom prst="ellipse">
            <a:avLst/>
          </a:prstGeom>
          <a:solidFill>
            <a:schemeClr val="tx1">
              <a:lumMod val="75000"/>
              <a:lumOff val="2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Arial"/>
                <a:ea typeface="+mn-ea"/>
                <a:cs typeface="+mn-cs"/>
              </a:rPr>
              <a:t>8</a:t>
            </a:r>
          </a:p>
        </p:txBody>
      </p:sp>
      <p:sp>
        <p:nvSpPr>
          <p:cNvPr id="78" name="TextBox 77">
            <a:extLst>
              <a:ext uri="{FF2B5EF4-FFF2-40B4-BE49-F238E27FC236}">
                <a16:creationId xmlns:a16="http://schemas.microsoft.com/office/drawing/2014/main" id="{8D2F8539-45A4-2465-97DB-8EE275A803A1}"/>
              </a:ext>
            </a:extLst>
          </p:cNvPr>
          <p:cNvSpPr txBox="1"/>
          <p:nvPr/>
        </p:nvSpPr>
        <p:spPr>
          <a:xfrm>
            <a:off x="408696" y="605034"/>
            <a:ext cx="10585175" cy="426657"/>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1" u="none" strike="noStrike" kern="1200" cap="none" spc="0" normalizeH="0" baseline="0" noProof="0">
                <a:ln>
                  <a:noFill/>
                </a:ln>
                <a:solidFill>
                  <a:prstClr val="black"/>
                </a:solidFill>
                <a:effectLst/>
                <a:uLnTx/>
                <a:uFillTx/>
                <a:latin typeface="Arial"/>
                <a:ea typeface="+mn-ea"/>
                <a:cs typeface="+mn-cs"/>
              </a:rPr>
              <a:t>Example – Energy costs = $130,781 $, Admin cost = $16,146 , Asset Cap = $82,990 , BMS points: 4,000 and Analysed points: 1400, Connected via EBI Connect</a:t>
            </a:r>
          </a:p>
        </p:txBody>
      </p:sp>
      <p:sp>
        <p:nvSpPr>
          <p:cNvPr id="8" name="Rectangle 7">
            <a:extLst>
              <a:ext uri="{FF2B5EF4-FFF2-40B4-BE49-F238E27FC236}">
                <a16:creationId xmlns:a16="http://schemas.microsoft.com/office/drawing/2014/main" id="{8FE6D2EC-2565-4D2F-899D-B23C09692092}"/>
              </a:ext>
            </a:extLst>
          </p:cNvPr>
          <p:cNvSpPr/>
          <p:nvPr/>
        </p:nvSpPr>
        <p:spPr>
          <a:xfrm>
            <a:off x="4189096" y="657860"/>
            <a:ext cx="1687829" cy="66213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No</a:t>
            </a:r>
          </a:p>
        </p:txBody>
      </p:sp>
    </p:spTree>
    <p:custDataLst>
      <p:tags r:id="rId1"/>
    </p:custDataLst>
    <p:extLst>
      <p:ext uri="{BB962C8B-B14F-4D97-AF65-F5344CB8AC3E}">
        <p14:creationId xmlns:p14="http://schemas.microsoft.com/office/powerpoint/2010/main" val="3933270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500"/>
                                        <p:tgtEl>
                                          <p:spTgt spid="7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
                                        </p:tgtEl>
                                        <p:attrNameLst>
                                          <p:attrName>style.visibility</p:attrName>
                                        </p:attrNameLst>
                                      </p:cBhvr>
                                      <p:to>
                                        <p:strVal val="visible"/>
                                      </p:to>
                                    </p:set>
                                    <p:animEffect transition="in" filter="fade">
                                      <p:cBhvr>
                                        <p:cTn id="22" dur="500"/>
                                        <p:tgtEl>
                                          <p:spTgt spid="71"/>
                                        </p:tgtEl>
                                      </p:cBhvr>
                                    </p:animEffect>
                                  </p:childTnLst>
                                </p:cTn>
                              </p:par>
                              <p:par>
                                <p:cTn id="23" presetID="10" presetClass="entr" presetSubtype="0" fill="hold" nodeType="withEffect">
                                  <p:stCondLst>
                                    <p:cond delay="0"/>
                                  </p:stCondLst>
                                  <p:childTnLst>
                                    <p:set>
                                      <p:cBhvr>
                                        <p:cTn id="24" dur="1" fill="hold">
                                          <p:stCondLst>
                                            <p:cond delay="0"/>
                                          </p:stCondLst>
                                        </p:cTn>
                                        <p:tgtEl>
                                          <p:spTgt spid="72"/>
                                        </p:tgtEl>
                                        <p:attrNameLst>
                                          <p:attrName>style.visibility</p:attrName>
                                        </p:attrNameLst>
                                      </p:cBhvr>
                                      <p:to>
                                        <p:strVal val="visible"/>
                                      </p:to>
                                    </p:set>
                                    <p:animEffect transition="in" filter="fade">
                                      <p:cBhvr>
                                        <p:cTn id="25" dur="500"/>
                                        <p:tgtEl>
                                          <p:spTgt spid="7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605EDFF-EB84-EC7D-9114-1CD02E4BAE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7EB656-EDB7-48A0-142E-3C00C4B3E7DA}"/>
              </a:ext>
            </a:extLst>
          </p:cNvPr>
          <p:cNvSpPr>
            <a:spLocks noGrp="1"/>
          </p:cNvSpPr>
          <p:nvPr>
            <p:ph type="title"/>
          </p:nvPr>
        </p:nvSpPr>
        <p:spPr>
          <a:xfrm>
            <a:off x="405845" y="342963"/>
            <a:ext cx="11201401" cy="411592"/>
          </a:xfrm>
        </p:spPr>
        <p:txBody>
          <a:bodyPr/>
          <a:lstStyle/>
          <a:p>
            <a:r>
              <a:rPr lang="en-AU"/>
              <a:t>GENERATING SURPLUS VALUE | </a:t>
            </a:r>
            <a:r>
              <a:rPr lang="en-AU" err="1"/>
              <a:t>SERVICe</a:t>
            </a:r>
            <a:r>
              <a:rPr lang="en-AU"/>
              <a:t> PROVIDER</a:t>
            </a:r>
          </a:p>
        </p:txBody>
      </p:sp>
      <p:sp>
        <p:nvSpPr>
          <p:cNvPr id="4" name="Footer Placeholder 3">
            <a:extLst>
              <a:ext uri="{FF2B5EF4-FFF2-40B4-BE49-F238E27FC236}">
                <a16:creationId xmlns:a16="http://schemas.microsoft.com/office/drawing/2014/main" id="{357EE40D-FD7A-B8E1-F100-80A795891D5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Honeywell Internal</a:t>
            </a:r>
          </a:p>
        </p:txBody>
      </p:sp>
      <p:sp>
        <p:nvSpPr>
          <p:cNvPr id="5" name="Slide Number Placeholder 4">
            <a:extLst>
              <a:ext uri="{FF2B5EF4-FFF2-40B4-BE49-F238E27FC236}">
                <a16:creationId xmlns:a16="http://schemas.microsoft.com/office/drawing/2014/main" id="{2AC21497-E593-1D46-902E-08EFE261BF6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800" b="0"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800" b="0" i="0" u="none" strike="noStrike" kern="1200" cap="none" spc="0" normalizeH="0" baseline="0" noProof="0">
              <a:ln>
                <a:noFill/>
              </a:ln>
              <a:solidFill>
                <a:srgbClr val="707070"/>
              </a:solidFill>
              <a:effectLst/>
              <a:uLnTx/>
              <a:uFillTx/>
              <a:latin typeface="Arial"/>
              <a:ea typeface="+mn-ea"/>
              <a:cs typeface="+mn-cs"/>
            </a:endParaRPr>
          </a:p>
        </p:txBody>
      </p:sp>
      <p:sp>
        <p:nvSpPr>
          <p:cNvPr id="8" name="TextBox 7">
            <a:extLst>
              <a:ext uri="{FF2B5EF4-FFF2-40B4-BE49-F238E27FC236}">
                <a16:creationId xmlns:a16="http://schemas.microsoft.com/office/drawing/2014/main" id="{38B7E45A-C338-3907-8238-0AA4C5944D8B}"/>
              </a:ext>
            </a:extLst>
          </p:cNvPr>
          <p:cNvSpPr txBox="1"/>
          <p:nvPr/>
        </p:nvSpPr>
        <p:spPr>
          <a:xfrm>
            <a:off x="405845" y="1356892"/>
            <a:ext cx="11023538" cy="1780465"/>
          </a:xfrm>
          <a:prstGeom prst="rect">
            <a:avLst/>
          </a:prstGeom>
          <a:noFill/>
        </p:spPr>
        <p:txBody>
          <a:bodyPr wrap="square" lIns="0" tIns="0" rIns="0" bIns="0" rtlCol="0" anchor="t">
            <a:no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a:ea typeface="+mn-ea"/>
                <a:cs typeface="+mn-cs"/>
              </a:rPr>
              <a:t>Service Contract of 4K BMS points (~1.4K Forge points) in Canada (e.g. Sick Kids Hospital)</a:t>
            </a:r>
            <a:endParaRPr kumimoji="0" lang="en-US" sz="1600" b="0" i="0" u="none" strike="noStrike" kern="1200" cap="none" spc="0" normalizeH="0" baseline="0" noProof="0">
              <a:ln>
                <a:noFill/>
              </a:ln>
              <a:solidFill>
                <a:prstClr val="black"/>
              </a:solidFill>
              <a:effectLst/>
              <a:uLnTx/>
              <a:uFillTx/>
              <a:latin typeface="Arial"/>
              <a:ea typeface="+mn-ea"/>
              <a:cs typeface="Aria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a:ea typeface="+mn-ea"/>
                <a:cs typeface="+mn-cs"/>
              </a:rPr>
              <a:t>Forge Connect Plus Cost to Service provider is $4 per </a:t>
            </a:r>
            <a:r>
              <a:rPr kumimoji="0" lang="en-US" sz="1600" b="0" i="0" u="none" strike="noStrike" kern="1200" cap="none" spc="0" normalizeH="0" baseline="0" noProof="0" err="1">
                <a:ln>
                  <a:noFill/>
                </a:ln>
                <a:solidFill>
                  <a:prstClr val="black"/>
                </a:solidFill>
                <a:effectLst/>
                <a:uLnTx/>
                <a:uFillTx/>
                <a:latin typeface="Arial"/>
                <a:ea typeface="+mn-ea"/>
                <a:cs typeface="+mn-cs"/>
              </a:rPr>
              <a:t>analysed</a:t>
            </a:r>
            <a:r>
              <a:rPr kumimoji="0" lang="en-US" sz="1600" b="0" i="0" u="none" strike="noStrike" kern="1200" cap="none" spc="0" normalizeH="0" baseline="0" noProof="0">
                <a:ln>
                  <a:noFill/>
                </a:ln>
                <a:solidFill>
                  <a:prstClr val="black"/>
                </a:solidFill>
                <a:effectLst/>
                <a:uLnTx/>
                <a:uFillTx/>
                <a:latin typeface="Arial"/>
                <a:ea typeface="+mn-ea"/>
                <a:cs typeface="+mn-cs"/>
              </a:rPr>
              <a:t> point.</a:t>
            </a:r>
            <a:endParaRPr kumimoji="0" lang="en-US" sz="1400" b="0" i="0" u="none" strike="noStrike" kern="1200" cap="none" spc="0" normalizeH="0" baseline="0" noProof="0">
              <a:ln>
                <a:noFill/>
              </a:ln>
              <a:solidFill>
                <a:prstClr val="black"/>
              </a:solidFill>
              <a:effectLst/>
              <a:highlight>
                <a:srgbClr val="FFFF00"/>
              </a:highlight>
              <a:uLnTx/>
              <a:uFillTx/>
              <a:latin typeface="Arial"/>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a:ea typeface="+mn-ea"/>
                <a:cs typeface="+mn-cs"/>
              </a:rPr>
              <a:t>Value Generators for Service Provider – 35% savings on maintenance </a:t>
            </a:r>
            <a:r>
              <a:rPr kumimoji="0" lang="en-US" sz="1600" b="0" i="0" u="none" strike="noStrike" kern="1200" cap="none" spc="0" normalizeH="0" baseline="0" noProof="0" err="1">
                <a:ln>
                  <a:noFill/>
                </a:ln>
                <a:solidFill>
                  <a:prstClr val="black"/>
                </a:solidFill>
                <a:effectLst/>
                <a:uLnTx/>
                <a:uFillTx/>
                <a:latin typeface="Arial"/>
                <a:ea typeface="+mn-ea"/>
                <a:cs typeface="+mn-cs"/>
              </a:rPr>
              <a:t>labour</a:t>
            </a:r>
            <a:endParaRPr kumimoji="0" lang="en-US" sz="1600" b="0" i="0" u="none" strike="noStrike" kern="1200" cap="none" spc="0" normalizeH="0" baseline="0" noProof="0">
              <a:ln>
                <a:noFill/>
              </a:ln>
              <a:solidFill>
                <a:prstClr val="black"/>
              </a:solidFill>
              <a:effectLst/>
              <a:uLnTx/>
              <a:uFillTx/>
              <a:latin typeface="Arial"/>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a:ea typeface="+mn-ea"/>
                <a:cs typeface="+mn-cs"/>
              </a:rPr>
              <a:t>Revenue generation – 20% incremental revenue on Spot.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prstClr val="black"/>
                </a:solidFill>
                <a:effectLst/>
                <a:uLnTx/>
                <a:uFillTx/>
                <a:latin typeface="Arial"/>
                <a:ea typeface="+mn-ea"/>
                <a:cs typeface="+mn-cs"/>
              </a:rPr>
              <a:t>Cost to run service reduced by 12%  + Incremental Revenue of $8,775 + 119 </a:t>
            </a:r>
            <a:r>
              <a:rPr kumimoji="0" lang="en-US" sz="1600" b="1" i="0" u="none" strike="noStrike" kern="1200" cap="none" spc="0" normalizeH="0" baseline="0" noProof="0" err="1">
                <a:ln>
                  <a:noFill/>
                </a:ln>
                <a:solidFill>
                  <a:prstClr val="black"/>
                </a:solidFill>
                <a:effectLst/>
                <a:uLnTx/>
                <a:uFillTx/>
                <a:latin typeface="Arial"/>
                <a:ea typeface="+mn-ea"/>
                <a:cs typeface="+mn-cs"/>
              </a:rPr>
              <a:t>hrs</a:t>
            </a:r>
            <a:r>
              <a:rPr kumimoji="0" lang="en-US" sz="1600" b="1" i="0" u="none" strike="noStrike" kern="1200" cap="none" spc="0" normalizeH="0" baseline="0" noProof="0">
                <a:ln>
                  <a:noFill/>
                </a:ln>
                <a:solidFill>
                  <a:prstClr val="black"/>
                </a:solidFill>
                <a:effectLst/>
                <a:uLnTx/>
                <a:uFillTx/>
                <a:latin typeface="Arial"/>
                <a:ea typeface="+mn-ea"/>
                <a:cs typeface="+mn-cs"/>
              </a:rPr>
              <a:t> of additional service tech capacity to service other sites or spend quality time with customers</a:t>
            </a:r>
            <a:endParaRPr kumimoji="0" lang="en-AU" sz="1600" b="1" i="0" u="none" strike="noStrike" kern="1200" cap="none" spc="0" normalizeH="0" baseline="0" noProof="0">
              <a:ln>
                <a:noFill/>
              </a:ln>
              <a:solidFill>
                <a:prstClr val="black"/>
              </a:solidFill>
              <a:effectLst/>
              <a:uLnTx/>
              <a:uFillTx/>
              <a:latin typeface="Arial"/>
              <a:ea typeface="+mn-ea"/>
              <a:cs typeface="+mn-cs"/>
            </a:endParaRPr>
          </a:p>
        </p:txBody>
      </p:sp>
      <p:sp>
        <p:nvSpPr>
          <p:cNvPr id="6" name="TextBox 5">
            <a:extLst>
              <a:ext uri="{FF2B5EF4-FFF2-40B4-BE49-F238E27FC236}">
                <a16:creationId xmlns:a16="http://schemas.microsoft.com/office/drawing/2014/main" id="{58013C07-8DCF-E92F-F7CC-FAA2131A741B}"/>
              </a:ext>
            </a:extLst>
          </p:cNvPr>
          <p:cNvSpPr txBox="1"/>
          <p:nvPr/>
        </p:nvSpPr>
        <p:spPr>
          <a:xfrm>
            <a:off x="505971" y="921912"/>
            <a:ext cx="10585175" cy="426657"/>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1" u="none" strike="noStrike" kern="1200" cap="none" spc="0" normalizeH="0" baseline="0" noProof="0">
                <a:ln>
                  <a:noFill/>
                </a:ln>
                <a:solidFill>
                  <a:prstClr val="black"/>
                </a:solidFill>
                <a:effectLst/>
                <a:uLnTx/>
                <a:uFillTx/>
                <a:latin typeface="Arial"/>
                <a:ea typeface="+mn-ea"/>
                <a:cs typeface="+mn-cs"/>
              </a:rPr>
              <a:t>Adopting a digital service execution model will set us up for success ultimately reducing op cost for customers  </a:t>
            </a:r>
          </a:p>
        </p:txBody>
      </p:sp>
      <mc:AlternateContent xmlns:mc="http://schemas.openxmlformats.org/markup-compatibility/2006">
        <mc:Choice xmlns:cx1="http://schemas.microsoft.com/office/drawing/2015/9/8/chartex" Requires="cx1">
          <p:graphicFrame>
            <p:nvGraphicFramePr>
              <p:cNvPr id="9" name="Chart 8">
                <a:extLst>
                  <a:ext uri="{FF2B5EF4-FFF2-40B4-BE49-F238E27FC236}">
                    <a16:creationId xmlns:a16="http://schemas.microsoft.com/office/drawing/2014/main" id="{1E800AF0-FBF5-7E4A-86C7-C7091476AC8B}"/>
                  </a:ext>
                </a:extLst>
              </p:cNvPr>
              <p:cNvGraphicFramePr/>
              <p:nvPr/>
            </p:nvGraphicFramePr>
            <p:xfrm>
              <a:off x="505969" y="2956281"/>
              <a:ext cx="8028431" cy="3241319"/>
            </p:xfrm>
            <a:graphic>
              <a:graphicData uri="http://schemas.microsoft.com/office/drawing/2014/chartex">
                <cx:chart xmlns:cx="http://schemas.microsoft.com/office/drawing/2014/chartex" xmlns:r="http://schemas.openxmlformats.org/officeDocument/2006/relationships" r:id="rId3"/>
              </a:graphicData>
            </a:graphic>
          </p:graphicFrame>
        </mc:Choice>
        <mc:Fallback>
          <p:pic>
            <p:nvPicPr>
              <p:cNvPr id="9" name="Chart 8">
                <a:extLst>
                  <a:ext uri="{FF2B5EF4-FFF2-40B4-BE49-F238E27FC236}">
                    <a16:creationId xmlns:a16="http://schemas.microsoft.com/office/drawing/2014/main" id="{1E800AF0-FBF5-7E4A-86C7-C7091476AC8B}"/>
                  </a:ext>
                </a:extLst>
              </p:cNvPr>
              <p:cNvPicPr>
                <a:picLocks noGrp="1" noRot="1" noChangeAspect="1" noMove="1" noResize="1" noEditPoints="1" noAdjustHandles="1" noChangeArrowheads="1" noChangeShapeType="1"/>
              </p:cNvPicPr>
              <p:nvPr/>
            </p:nvPicPr>
            <p:blipFill>
              <a:blip r:embed="rId4"/>
              <a:stretch>
                <a:fillRect/>
              </a:stretch>
            </p:blipFill>
            <p:spPr>
              <a:xfrm>
                <a:off x="505969" y="2956281"/>
                <a:ext cx="8028431" cy="3241319"/>
              </a:xfrm>
              <a:prstGeom prst="rect">
                <a:avLst/>
              </a:prstGeom>
            </p:spPr>
          </p:pic>
        </mc:Fallback>
      </mc:AlternateContent>
      <p:sp>
        <p:nvSpPr>
          <p:cNvPr id="10" name="TextBox 9">
            <a:extLst>
              <a:ext uri="{FF2B5EF4-FFF2-40B4-BE49-F238E27FC236}">
                <a16:creationId xmlns:a16="http://schemas.microsoft.com/office/drawing/2014/main" id="{847CBF8B-0F24-F067-7187-00306A9DCC61}"/>
              </a:ext>
            </a:extLst>
          </p:cNvPr>
          <p:cNvSpPr txBox="1"/>
          <p:nvPr/>
        </p:nvSpPr>
        <p:spPr>
          <a:xfrm>
            <a:off x="9201383" y="3157293"/>
            <a:ext cx="2414506" cy="369332"/>
          </a:xfrm>
          <a:prstGeom prst="rect">
            <a:avLst/>
          </a:prstGeom>
          <a:solidFill>
            <a:schemeClr val="tx2">
              <a:lumMod val="10000"/>
              <a:lumOff val="9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Arial"/>
                <a:ea typeface="+mn-ea"/>
                <a:cs typeface="+mn-cs"/>
              </a:rPr>
              <a:t>VALUE GENERATED</a:t>
            </a:r>
          </a:p>
        </p:txBody>
      </p:sp>
      <p:sp>
        <p:nvSpPr>
          <p:cNvPr id="11" name="TextBox 10">
            <a:extLst>
              <a:ext uri="{FF2B5EF4-FFF2-40B4-BE49-F238E27FC236}">
                <a16:creationId xmlns:a16="http://schemas.microsoft.com/office/drawing/2014/main" id="{D265B1A9-CF4E-C975-0293-6B67042F2075}"/>
              </a:ext>
            </a:extLst>
          </p:cNvPr>
          <p:cNvSpPr txBox="1"/>
          <p:nvPr/>
        </p:nvSpPr>
        <p:spPr>
          <a:xfrm>
            <a:off x="9201383" y="3697982"/>
            <a:ext cx="248464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Arial"/>
                <a:ea typeface="+mn-ea"/>
                <a:cs typeface="+mn-cs"/>
              </a:rPr>
              <a:t>With value capture 40-50% &gt; </a:t>
            </a:r>
            <a:r>
              <a:rPr kumimoji="0" lang="en-AU" sz="1800" b="0" i="0" u="none" strike="noStrike" kern="1200" cap="none" spc="0" normalizeH="0" baseline="0" noProof="0">
                <a:ln>
                  <a:noFill/>
                </a:ln>
                <a:solidFill>
                  <a:prstClr val="black"/>
                </a:solidFill>
                <a:effectLst/>
                <a:highlight>
                  <a:srgbClr val="00FF00"/>
                </a:highlight>
                <a:uLnTx/>
                <a:uFillTx/>
                <a:latin typeface="Arial"/>
                <a:ea typeface="+mn-ea"/>
                <a:cs typeface="+mn-cs"/>
              </a:rPr>
              <a:t>Target Price= $5625 - $6,500</a:t>
            </a:r>
          </a:p>
        </p:txBody>
      </p:sp>
      <p:sp>
        <p:nvSpPr>
          <p:cNvPr id="3" name="Rectangle 2">
            <a:extLst>
              <a:ext uri="{FF2B5EF4-FFF2-40B4-BE49-F238E27FC236}">
                <a16:creationId xmlns:a16="http://schemas.microsoft.com/office/drawing/2014/main" id="{76152C2B-16BB-E4B7-6628-16EFED39FFC0}"/>
              </a:ext>
            </a:extLst>
          </p:cNvPr>
          <p:cNvSpPr/>
          <p:nvPr/>
        </p:nvSpPr>
        <p:spPr>
          <a:xfrm>
            <a:off x="4189096" y="657860"/>
            <a:ext cx="1687829" cy="66213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No</a:t>
            </a:r>
          </a:p>
        </p:txBody>
      </p:sp>
    </p:spTree>
    <p:extLst>
      <p:ext uri="{BB962C8B-B14F-4D97-AF65-F5344CB8AC3E}">
        <p14:creationId xmlns:p14="http://schemas.microsoft.com/office/powerpoint/2010/main" val="38685857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0468E-69BD-4A99-1E5F-4A6C5019A3B7}"/>
            </a:ext>
          </a:extLst>
        </p:cNvPr>
        <p:cNvGrpSpPr/>
        <p:nvPr/>
      </p:nvGrpSpPr>
      <p:grpSpPr>
        <a:xfrm>
          <a:off x="0" y="0"/>
          <a:ext cx="0" cy="0"/>
          <a:chOff x="0" y="0"/>
          <a:chExt cx="0" cy="0"/>
        </a:xfrm>
      </p:grpSpPr>
      <p:sp>
        <p:nvSpPr>
          <p:cNvPr id="4" name="Title 58">
            <a:extLst>
              <a:ext uri="{FF2B5EF4-FFF2-40B4-BE49-F238E27FC236}">
                <a16:creationId xmlns:a16="http://schemas.microsoft.com/office/drawing/2014/main" id="{404701E6-3910-69C9-1E23-7157797EEA84}"/>
              </a:ext>
            </a:extLst>
          </p:cNvPr>
          <p:cNvSpPr>
            <a:spLocks noGrp="1"/>
          </p:cNvSpPr>
          <p:nvPr/>
        </p:nvSpPr>
        <p:spPr>
          <a:xfrm>
            <a:off x="226491" y="239268"/>
            <a:ext cx="11201401" cy="4191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all" spc="-100" normalizeH="0" baseline="0" noProof="0">
                <a:ln>
                  <a:noFill/>
                </a:ln>
                <a:solidFill>
                  <a:srgbClr val="C00000"/>
                </a:solidFill>
                <a:effectLst/>
                <a:uLnTx/>
                <a:uFillTx/>
                <a:latin typeface="Arial Black"/>
                <a:ea typeface="+mj-ea"/>
                <a:cs typeface="+mj-cs"/>
              </a:rPr>
              <a:t>BA CONNECTED STRATEGY</a:t>
            </a:r>
            <a:endParaRPr kumimoji="0" lang="en-GB" sz="3200" b="0" i="0" u="none" strike="noStrike" kern="1200" cap="all" spc="0" normalizeH="0" baseline="0" noProof="0">
              <a:ln>
                <a:noFill/>
              </a:ln>
              <a:solidFill>
                <a:prstClr val="black"/>
              </a:solidFill>
              <a:effectLst/>
              <a:uLnTx/>
              <a:uFillTx/>
              <a:latin typeface="Arial Black"/>
              <a:ea typeface="+mj-ea"/>
              <a:cs typeface="+mj-cs"/>
            </a:endParaRPr>
          </a:p>
        </p:txBody>
      </p:sp>
      <p:pic>
        <p:nvPicPr>
          <p:cNvPr id="2" name="Picture 1">
            <a:extLst>
              <a:ext uri="{FF2B5EF4-FFF2-40B4-BE49-F238E27FC236}">
                <a16:creationId xmlns:a16="http://schemas.microsoft.com/office/drawing/2014/main" id="{27F21A89-0EFD-8810-B9A0-5C308BD1F51B}"/>
              </a:ext>
            </a:extLst>
          </p:cNvPr>
          <p:cNvPicPr>
            <a:picLocks noChangeAspect="1"/>
          </p:cNvPicPr>
          <p:nvPr/>
        </p:nvPicPr>
        <p:blipFill>
          <a:blip r:embed="rId2"/>
          <a:stretch>
            <a:fillRect/>
          </a:stretch>
        </p:blipFill>
        <p:spPr>
          <a:xfrm>
            <a:off x="6879981" y="0"/>
            <a:ext cx="5312019" cy="6858000"/>
          </a:xfrm>
          <a:prstGeom prst="rect">
            <a:avLst/>
          </a:prstGeom>
        </p:spPr>
      </p:pic>
      <p:sp>
        <p:nvSpPr>
          <p:cNvPr id="7" name="TextBox 6">
            <a:extLst>
              <a:ext uri="{FF2B5EF4-FFF2-40B4-BE49-F238E27FC236}">
                <a16:creationId xmlns:a16="http://schemas.microsoft.com/office/drawing/2014/main" id="{14698E27-5D3C-A124-062F-F1BD41CF34E0}"/>
              </a:ext>
            </a:extLst>
          </p:cNvPr>
          <p:cNvSpPr txBox="1"/>
          <p:nvPr/>
        </p:nvSpPr>
        <p:spPr>
          <a:xfrm>
            <a:off x="3303728" y="897636"/>
            <a:ext cx="292594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Black" panose="020B0A04020102020204"/>
                <a:ea typeface="+mn-ea"/>
                <a:cs typeface="+mn-cs"/>
              </a:rPr>
              <a:t>2025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Black" panose="020B0A04020102020204"/>
                <a:ea typeface="+mn-ea"/>
                <a:cs typeface="+mn-cs"/>
              </a:rPr>
              <a:t>SIMPLY CONNECT</a:t>
            </a: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pic>
        <p:nvPicPr>
          <p:cNvPr id="8" name="Picture 7">
            <a:extLst>
              <a:ext uri="{FF2B5EF4-FFF2-40B4-BE49-F238E27FC236}">
                <a16:creationId xmlns:a16="http://schemas.microsoft.com/office/drawing/2014/main" id="{1C13EC9C-44D6-AC8B-C3E3-0015F3AA75A9}"/>
              </a:ext>
            </a:extLst>
          </p:cNvPr>
          <p:cNvPicPr>
            <a:picLocks noChangeAspect="1"/>
          </p:cNvPicPr>
          <p:nvPr/>
        </p:nvPicPr>
        <p:blipFill>
          <a:blip r:embed="rId3"/>
          <a:stretch>
            <a:fillRect/>
          </a:stretch>
        </p:blipFill>
        <p:spPr>
          <a:xfrm>
            <a:off x="3515223" y="1553342"/>
            <a:ext cx="2707389" cy="2594357"/>
          </a:xfrm>
          <a:prstGeom prst="rect">
            <a:avLst/>
          </a:prstGeom>
        </p:spPr>
      </p:pic>
      <p:sp>
        <p:nvSpPr>
          <p:cNvPr id="10" name="TextBox 9">
            <a:extLst>
              <a:ext uri="{FF2B5EF4-FFF2-40B4-BE49-F238E27FC236}">
                <a16:creationId xmlns:a16="http://schemas.microsoft.com/office/drawing/2014/main" id="{131B143E-CBC2-40C7-E12F-300098829CEF}"/>
              </a:ext>
            </a:extLst>
          </p:cNvPr>
          <p:cNvSpPr txBox="1"/>
          <p:nvPr/>
        </p:nvSpPr>
        <p:spPr>
          <a:xfrm>
            <a:off x="377787" y="907011"/>
            <a:ext cx="292594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Black" panose="020B0A04020102020204"/>
                <a:ea typeface="+mn-ea"/>
                <a:cs typeface="+mn-cs"/>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Black" panose="020B0A04020102020204"/>
                <a:ea typeface="+mn-ea"/>
                <a:cs typeface="+mn-cs"/>
              </a:rPr>
              <a:t>SECURE CONNECT</a:t>
            </a: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E06E1F65-A76D-9EE0-F602-2913ECF504A8}"/>
              </a:ext>
            </a:extLst>
          </p:cNvPr>
          <p:cNvPicPr>
            <a:picLocks noChangeAspect="1"/>
          </p:cNvPicPr>
          <p:nvPr/>
        </p:nvPicPr>
        <p:blipFill>
          <a:blip r:embed="rId4"/>
          <a:stretch>
            <a:fillRect/>
          </a:stretch>
        </p:blipFill>
        <p:spPr>
          <a:xfrm>
            <a:off x="138982" y="1651037"/>
            <a:ext cx="3087162" cy="1989983"/>
          </a:xfrm>
          <a:prstGeom prst="rect">
            <a:avLst/>
          </a:prstGeom>
        </p:spPr>
      </p:pic>
      <p:sp>
        <p:nvSpPr>
          <p:cNvPr id="12" name="Title 58">
            <a:extLst>
              <a:ext uri="{FF2B5EF4-FFF2-40B4-BE49-F238E27FC236}">
                <a16:creationId xmlns:a16="http://schemas.microsoft.com/office/drawing/2014/main" id="{1623B4B3-F898-C31B-0BD4-009D54ABB3A9}"/>
              </a:ext>
            </a:extLst>
          </p:cNvPr>
          <p:cNvSpPr>
            <a:spLocks noGrp="1"/>
          </p:cNvSpPr>
          <p:nvPr/>
        </p:nvSpPr>
        <p:spPr>
          <a:xfrm>
            <a:off x="280771" y="4424139"/>
            <a:ext cx="6599210" cy="1989982"/>
          </a:xfrm>
          <a:prstGeom prst="rect">
            <a:avLst/>
          </a:prstGeom>
          <a:solidFill>
            <a:schemeClr val="bg1"/>
          </a:solidFill>
        </p:spPr>
        <p:txBody>
          <a:bodyPr vert="horz" lIns="0" tIns="0" rIns="0" bIns="0" rtlCol="0" anchor="t">
            <a:no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all" spc="-100" normalizeH="0" baseline="0" noProof="0">
                <a:ln>
                  <a:noFill/>
                </a:ln>
                <a:solidFill>
                  <a:srgbClr val="C00000"/>
                </a:solidFill>
                <a:effectLst/>
                <a:uLnTx/>
                <a:uFillTx/>
                <a:latin typeface="Arial Black"/>
                <a:ea typeface="+mj-ea"/>
                <a:cs typeface="+mj-cs"/>
              </a:rPr>
              <a:t>100%* </a:t>
            </a:r>
            <a:r>
              <a:rPr kumimoji="0" lang="en-US" sz="1800" b="0" i="0" u="none" strike="noStrike" kern="1200" cap="all" spc="-100" normalizeH="0" baseline="0" noProof="0">
                <a:ln>
                  <a:noFill/>
                </a:ln>
                <a:solidFill>
                  <a:prstClr val="black"/>
                </a:solidFill>
                <a:effectLst/>
                <a:uLnTx/>
                <a:uFillTx/>
                <a:latin typeface="Arial Black"/>
                <a:ea typeface="+mj-ea"/>
                <a:cs typeface="+mj-cs"/>
              </a:rPr>
              <a:t>NEW SERVICE CONTRACTS CLOUD CONNECTED</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800" b="0" i="0" u="none" strike="noStrike" kern="1200" cap="all" spc="-100" normalizeH="0" baseline="0" noProof="0">
              <a:ln>
                <a:noFill/>
              </a:ln>
              <a:solidFill>
                <a:prstClr val="black"/>
              </a:solidFill>
              <a:effectLst/>
              <a:uLnTx/>
              <a:uFillTx/>
              <a:latin typeface="Arial Black"/>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all" spc="-100" normalizeH="0" baseline="0" noProof="0">
                <a:ln>
                  <a:noFill/>
                </a:ln>
                <a:solidFill>
                  <a:srgbClr val="C00000"/>
                </a:solidFill>
                <a:effectLst/>
                <a:uLnTx/>
                <a:uFillTx/>
                <a:latin typeface="Arial Black"/>
                <a:ea typeface="+mj-ea"/>
                <a:cs typeface="+mj-cs"/>
              </a:rPr>
              <a:t>100%* </a:t>
            </a:r>
            <a:r>
              <a:rPr kumimoji="0" lang="en-US" sz="1800" b="0" i="0" u="none" strike="noStrike" kern="1200" cap="all" spc="-100" normalizeH="0" baseline="0" noProof="0">
                <a:ln>
                  <a:noFill/>
                </a:ln>
                <a:solidFill>
                  <a:prstClr val="black"/>
                </a:solidFill>
                <a:effectLst/>
                <a:uLnTx/>
                <a:uFillTx/>
                <a:latin typeface="Arial Black"/>
                <a:ea typeface="+mj-ea"/>
                <a:cs typeface="+mj-cs"/>
              </a:rPr>
              <a:t>UPGRADES TO INCLUDE CLOUD CONNECTIVITY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800" b="0" i="0" u="none" strike="noStrike" kern="1200" cap="all" spc="-100" normalizeH="0" baseline="0" noProof="0">
              <a:ln>
                <a:noFill/>
              </a:ln>
              <a:solidFill>
                <a:prstClr val="black"/>
              </a:solidFill>
              <a:effectLst/>
              <a:uLnTx/>
              <a:uFillTx/>
              <a:latin typeface="Arial Black"/>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all" spc="-100" normalizeH="0" baseline="0" noProof="0">
                <a:ln>
                  <a:noFill/>
                </a:ln>
                <a:solidFill>
                  <a:srgbClr val="C00000"/>
                </a:solidFill>
                <a:effectLst/>
                <a:uLnTx/>
                <a:uFillTx/>
                <a:latin typeface="Arial Black"/>
                <a:ea typeface="+mj-ea"/>
                <a:cs typeface="+mj-cs"/>
              </a:rPr>
              <a:t>100%* </a:t>
            </a:r>
            <a:r>
              <a:rPr kumimoji="0" lang="en-US" sz="1800" b="0" i="0" u="none" strike="noStrike" kern="1200" cap="all" spc="-100" normalizeH="0" baseline="0" noProof="0">
                <a:ln>
                  <a:noFill/>
                </a:ln>
                <a:solidFill>
                  <a:prstClr val="black"/>
                </a:solidFill>
                <a:effectLst/>
                <a:uLnTx/>
                <a:uFillTx/>
                <a:latin typeface="Arial Black"/>
                <a:ea typeface="+mj-ea"/>
                <a:cs typeface="+mj-cs"/>
              </a:rPr>
              <a:t>NEW INSTALLATIONS TO BE CLOUD CONNECTED</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800" b="0" i="0" u="none" strike="noStrike" kern="1200" cap="all" spc="-100" normalizeH="0" baseline="0" noProof="0">
              <a:ln>
                <a:noFill/>
              </a:ln>
              <a:solidFill>
                <a:prstClr val="black"/>
              </a:solidFill>
              <a:effectLst/>
              <a:uLnTx/>
              <a:uFillTx/>
              <a:latin typeface="Arial Black"/>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all" spc="-100" normalizeH="0" baseline="0" noProof="0">
                <a:ln>
                  <a:noFill/>
                </a:ln>
                <a:solidFill>
                  <a:prstClr val="black"/>
                </a:solidFill>
                <a:effectLst/>
                <a:uLnTx/>
                <a:uFillTx/>
                <a:latin typeface="Arial Black"/>
                <a:ea typeface="+mj-ea"/>
                <a:cs typeface="+mj-cs"/>
              </a:rPr>
              <a:t>SCOPE: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all" spc="-100" normalizeH="0" baseline="0" noProof="0">
                <a:ln>
                  <a:noFill/>
                </a:ln>
                <a:solidFill>
                  <a:prstClr val="black"/>
                </a:solidFill>
                <a:effectLst/>
                <a:uLnTx/>
                <a:uFillTx/>
                <a:latin typeface="Arial Black"/>
                <a:ea typeface="+mj-ea"/>
                <a:cs typeface="+mj-cs"/>
              </a:rPr>
              <a:t>BMS: EBI, N4             </a:t>
            </a:r>
            <a:r>
              <a:rPr kumimoji="0" lang="en-US" sz="900" b="0" i="0" u="none" strike="noStrike" kern="1200" cap="all" spc="-100" normalizeH="0" baseline="0" noProof="0">
                <a:ln>
                  <a:noFill/>
                </a:ln>
                <a:solidFill>
                  <a:prstClr val="black"/>
                </a:solidFill>
                <a:effectLst/>
                <a:uLnTx/>
                <a:uFillTx/>
                <a:latin typeface="Arial Black"/>
                <a:ea typeface="+mj-ea"/>
                <a:cs typeface="+mj-cs"/>
              </a:rPr>
              <a:t>*EXCEPTIONS PROCESS FOR CLIENT PROHIBITED SITES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all" spc="-100" normalizeH="0" baseline="0" noProof="0">
              <a:ln>
                <a:noFill/>
              </a:ln>
              <a:solidFill>
                <a:prstClr val="black"/>
              </a:solidFill>
              <a:effectLst/>
              <a:uLnTx/>
              <a:uFillTx/>
              <a:latin typeface="Arial Black"/>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200" b="0" i="0" u="none" strike="noStrike" kern="1200" cap="all" spc="0" normalizeH="0" baseline="0" noProof="0">
              <a:ln>
                <a:noFill/>
              </a:ln>
              <a:solidFill>
                <a:prstClr val="black"/>
              </a:solidFill>
              <a:effectLst/>
              <a:uLnTx/>
              <a:uFillTx/>
              <a:latin typeface="Arial Black"/>
              <a:ea typeface="+mj-ea"/>
              <a:cs typeface="+mj-cs"/>
            </a:endParaRPr>
          </a:p>
        </p:txBody>
      </p:sp>
      <p:pic>
        <p:nvPicPr>
          <p:cNvPr id="14" name="Picture 13">
            <a:extLst>
              <a:ext uri="{FF2B5EF4-FFF2-40B4-BE49-F238E27FC236}">
                <a16:creationId xmlns:a16="http://schemas.microsoft.com/office/drawing/2014/main" id="{C067347F-497C-B56C-05BB-F87EFD83530A}"/>
              </a:ext>
            </a:extLst>
          </p:cNvPr>
          <p:cNvPicPr>
            <a:picLocks noChangeAspect="1"/>
          </p:cNvPicPr>
          <p:nvPr/>
        </p:nvPicPr>
        <p:blipFill>
          <a:blip r:embed="rId5"/>
          <a:stretch>
            <a:fillRect/>
          </a:stretch>
        </p:blipFill>
        <p:spPr>
          <a:xfrm>
            <a:off x="9943839" y="-102442"/>
            <a:ext cx="2034196" cy="419100"/>
          </a:xfrm>
          <a:prstGeom prst="rect">
            <a:avLst/>
          </a:prstGeom>
        </p:spPr>
      </p:pic>
      <p:sp>
        <p:nvSpPr>
          <p:cNvPr id="3" name="Rectangle 2">
            <a:extLst>
              <a:ext uri="{FF2B5EF4-FFF2-40B4-BE49-F238E27FC236}">
                <a16:creationId xmlns:a16="http://schemas.microsoft.com/office/drawing/2014/main" id="{732E9C70-0A08-BF74-5BA7-565D662C13EF}"/>
              </a:ext>
            </a:extLst>
          </p:cNvPr>
          <p:cNvSpPr/>
          <p:nvPr/>
        </p:nvSpPr>
        <p:spPr>
          <a:xfrm>
            <a:off x="4189096" y="657860"/>
            <a:ext cx="1687829" cy="66213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No</a:t>
            </a:r>
          </a:p>
        </p:txBody>
      </p:sp>
    </p:spTree>
    <p:extLst>
      <p:ext uri="{BB962C8B-B14F-4D97-AF65-F5344CB8AC3E}">
        <p14:creationId xmlns:p14="http://schemas.microsoft.com/office/powerpoint/2010/main" val="14534284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Box 44">
            <a:extLst>
              <a:ext uri="{FF2B5EF4-FFF2-40B4-BE49-F238E27FC236}">
                <a16:creationId xmlns:a16="http://schemas.microsoft.com/office/drawing/2014/main" id="{D4D80FA1-E83D-DD49-8323-22099FC41B7C}"/>
              </a:ext>
            </a:extLst>
          </p:cNvPr>
          <p:cNvSpPr txBox="1"/>
          <p:nvPr/>
        </p:nvSpPr>
        <p:spPr>
          <a:xfrm>
            <a:off x="392438" y="1059734"/>
            <a:ext cx="3004661" cy="584775"/>
          </a:xfrm>
          <a:prstGeom prst="rect">
            <a:avLst/>
          </a:prstGeom>
          <a:noFill/>
        </p:spPr>
        <p:txBody>
          <a:bodyPr wrap="square" rtlCol="0" anchor="b" anchorCtr="0">
            <a:spAutoFit/>
          </a:bodyPr>
          <a:lstStyle>
            <a:defPPr>
              <a:defRPr lang="en-US"/>
            </a:defPPr>
            <a:lvl1pPr>
              <a:defRPr sz="1600" b="1">
                <a:solidFill>
                  <a:schemeClr val="tx2"/>
                </a:solidFill>
                <a:latin typeface="Poppins" pitchFamily="2" charset="77"/>
                <a:ea typeface="League Spartan" charset="0"/>
                <a:cs typeface="Poppins" pitchFamily="2" charset="77"/>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04040"/>
                </a:solidFill>
                <a:effectLst/>
                <a:uLnTx/>
                <a:uFillTx/>
                <a:latin typeface="Poppins" pitchFamily="2" charset="77"/>
                <a:cs typeface="Poppins" pitchFamily="2" charset="77"/>
              </a:rPr>
              <a:t>Expertise of our HBOC Remote Services and FSPs</a:t>
            </a:r>
          </a:p>
        </p:txBody>
      </p:sp>
      <p:sp>
        <p:nvSpPr>
          <p:cNvPr id="46" name="Subtitle 2">
            <a:extLst>
              <a:ext uri="{FF2B5EF4-FFF2-40B4-BE49-F238E27FC236}">
                <a16:creationId xmlns:a16="http://schemas.microsoft.com/office/drawing/2014/main" id="{90F33A03-C473-844E-99D4-EBD4D1A77443}"/>
              </a:ext>
            </a:extLst>
          </p:cNvPr>
          <p:cNvSpPr txBox="1">
            <a:spLocks/>
          </p:cNvSpPr>
          <p:nvPr/>
        </p:nvSpPr>
        <p:spPr>
          <a:xfrm>
            <a:off x="631105" y="1641527"/>
            <a:ext cx="2608177" cy="946606"/>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1750"/>
              </a:lnSpc>
              <a:spcBef>
                <a:spcPct val="20000"/>
              </a:spcBef>
              <a:spcAft>
                <a:spcPts val="0"/>
              </a:spcAft>
              <a:buClrTx/>
              <a:buSzTx/>
              <a:buFont typeface="Arial"/>
              <a:buNone/>
              <a:tabLst/>
              <a:defRPr/>
            </a:pPr>
            <a:r>
              <a:rPr kumimoji="0" lang="en-US" sz="1200" b="0" i="0" u="none" strike="noStrike" kern="1200" cap="none" spc="0" normalizeH="0" baseline="0" noProof="0">
                <a:ln>
                  <a:noFill/>
                </a:ln>
                <a:solidFill>
                  <a:prstClr val="black"/>
                </a:solidFill>
                <a:effectLst/>
                <a:uLnTx/>
                <a:uFillTx/>
                <a:latin typeface="Honeywell Sans TT Medium" panose="02010603040101060203" pitchFamily="2" charset="0"/>
                <a:ea typeface="Lato Light" panose="020F0502020204030203" pitchFamily="34" charset="0"/>
                <a:cs typeface="Kartika" panose="020B0502040204020203" pitchFamily="18" charset="0"/>
              </a:rPr>
              <a:t>Enables access to the specialists of the HBOC Teams and Field Service teams to resolve issues more quickly.</a:t>
            </a:r>
          </a:p>
        </p:txBody>
      </p:sp>
      <p:sp>
        <p:nvSpPr>
          <p:cNvPr id="47" name="TextBox 46">
            <a:extLst>
              <a:ext uri="{FF2B5EF4-FFF2-40B4-BE49-F238E27FC236}">
                <a16:creationId xmlns:a16="http://schemas.microsoft.com/office/drawing/2014/main" id="{02308F89-FA6A-C44F-84A0-306010E79F69}"/>
              </a:ext>
            </a:extLst>
          </p:cNvPr>
          <p:cNvSpPr txBox="1"/>
          <p:nvPr/>
        </p:nvSpPr>
        <p:spPr>
          <a:xfrm>
            <a:off x="-11662" y="4694619"/>
            <a:ext cx="3002442" cy="338554"/>
          </a:xfrm>
          <a:prstGeom prst="rect">
            <a:avLst/>
          </a:prstGeom>
          <a:noFill/>
        </p:spPr>
        <p:txBody>
          <a:bodyPr wrap="square" rtlCol="0" anchor="b" anchorCtr="0">
            <a:spAutoFit/>
          </a:bodyPr>
          <a:lstStyle>
            <a:defPPr>
              <a:defRPr lang="en-US"/>
            </a:defPPr>
            <a:lvl1pPr>
              <a:defRPr sz="1600" b="1">
                <a:solidFill>
                  <a:schemeClr val="tx2"/>
                </a:solidFill>
                <a:latin typeface="Poppins" pitchFamily="2" charset="77"/>
                <a:ea typeface="League Spartan" charset="0"/>
                <a:cs typeface="Poppins" pitchFamily="2" charset="77"/>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04040"/>
                </a:solidFill>
                <a:effectLst/>
                <a:uLnTx/>
                <a:uFillTx/>
                <a:latin typeface="Poppins" pitchFamily="2" charset="77"/>
                <a:cs typeface="Poppins" pitchFamily="2" charset="77"/>
              </a:rPr>
              <a:t>Forge AI/ML capabilities</a:t>
            </a:r>
          </a:p>
        </p:txBody>
      </p:sp>
      <p:sp>
        <p:nvSpPr>
          <p:cNvPr id="48" name="Subtitle 2">
            <a:extLst>
              <a:ext uri="{FF2B5EF4-FFF2-40B4-BE49-F238E27FC236}">
                <a16:creationId xmlns:a16="http://schemas.microsoft.com/office/drawing/2014/main" id="{F2EDDF3B-E404-4247-8869-4D0EDE68CCC3}"/>
              </a:ext>
            </a:extLst>
          </p:cNvPr>
          <p:cNvSpPr txBox="1">
            <a:spLocks/>
          </p:cNvSpPr>
          <p:nvPr/>
        </p:nvSpPr>
        <p:spPr>
          <a:xfrm>
            <a:off x="473827" y="5033173"/>
            <a:ext cx="2608177" cy="1251305"/>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marR="0" lvl="0" indent="-171450" algn="l" defTabSz="1087636" rtl="0" eaLnBrk="1" fontAlgn="auto" latinLnBrk="0" hangingPunct="1">
              <a:lnSpc>
                <a:spcPts val="1750"/>
              </a:lnSpc>
              <a:spcBef>
                <a:spcPct val="200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Honeywell Sans TT Medium" panose="02010603040101060203" pitchFamily="2" charset="0"/>
                <a:ea typeface="Lato Light" panose="020F0502020204030203" pitchFamily="34" charset="0"/>
                <a:cs typeface="Kartika" panose="020B0502040204020203" pitchFamily="18" charset="0"/>
              </a:rPr>
              <a:t>New, simplified connector and software capability </a:t>
            </a:r>
          </a:p>
          <a:p>
            <a:pPr marL="171450" marR="0" lvl="0" indent="-171450" algn="l" defTabSz="1087636" rtl="0" eaLnBrk="1" fontAlgn="auto" latinLnBrk="0" hangingPunct="1">
              <a:lnSpc>
                <a:spcPts val="1750"/>
              </a:lnSpc>
              <a:spcBef>
                <a:spcPct val="200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Honeywell Sans TT Medium" panose="02010603040101060203" pitchFamily="2" charset="0"/>
                <a:ea typeface="Lato Light" panose="020F0502020204030203" pitchFamily="34" charset="0"/>
                <a:cs typeface="Kartika" panose="020B0502040204020203" pitchFamily="18" charset="0"/>
              </a:rPr>
              <a:t>More cost-effective than before</a:t>
            </a:r>
          </a:p>
          <a:p>
            <a:pPr marL="171450" marR="0" lvl="0" indent="-171450" algn="l" defTabSz="1087636" rtl="0" eaLnBrk="1" fontAlgn="auto" latinLnBrk="0" hangingPunct="1">
              <a:lnSpc>
                <a:spcPts val="1750"/>
              </a:lnSpc>
              <a:spcBef>
                <a:spcPct val="200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Honeywell Sans TT Medium" panose="02010603040101060203" pitchFamily="2" charset="0"/>
                <a:ea typeface="Lato Light" panose="020F0502020204030203" pitchFamily="34" charset="0"/>
                <a:cs typeface="Kartika" panose="020B0502040204020203" pitchFamily="18" charset="0"/>
              </a:rPr>
              <a:t>More capable and faster to deploy</a:t>
            </a:r>
          </a:p>
        </p:txBody>
      </p:sp>
      <p:sp>
        <p:nvSpPr>
          <p:cNvPr id="49" name="TextBox 48">
            <a:extLst>
              <a:ext uri="{FF2B5EF4-FFF2-40B4-BE49-F238E27FC236}">
                <a16:creationId xmlns:a16="http://schemas.microsoft.com/office/drawing/2014/main" id="{14A2FE99-3D60-D04D-B1C2-FAB33756D673}"/>
              </a:ext>
            </a:extLst>
          </p:cNvPr>
          <p:cNvSpPr txBox="1"/>
          <p:nvPr/>
        </p:nvSpPr>
        <p:spPr>
          <a:xfrm>
            <a:off x="7024544" y="4524475"/>
            <a:ext cx="3192968" cy="584775"/>
          </a:xfrm>
          <a:prstGeom prst="rect">
            <a:avLst/>
          </a:prstGeom>
          <a:noFill/>
        </p:spPr>
        <p:txBody>
          <a:bodyPr wrap="square"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04040"/>
                </a:solidFill>
                <a:effectLst/>
                <a:uLnTx/>
                <a:uFillTx/>
                <a:latin typeface="Poppins" pitchFamily="2" charset="77"/>
                <a:ea typeface="League Spartan" charset="0"/>
                <a:cs typeface="Poppins" pitchFamily="2" charset="77"/>
              </a:rPr>
              <a:t>Proactive value-added apps under a single platform</a:t>
            </a:r>
          </a:p>
        </p:txBody>
      </p:sp>
      <p:sp>
        <p:nvSpPr>
          <p:cNvPr id="50" name="Subtitle 2">
            <a:extLst>
              <a:ext uri="{FF2B5EF4-FFF2-40B4-BE49-F238E27FC236}">
                <a16:creationId xmlns:a16="http://schemas.microsoft.com/office/drawing/2014/main" id="{B941DFC1-C55E-7340-9462-2926E3D84104}"/>
              </a:ext>
            </a:extLst>
          </p:cNvPr>
          <p:cNvSpPr txBox="1">
            <a:spLocks/>
          </p:cNvSpPr>
          <p:nvPr/>
        </p:nvSpPr>
        <p:spPr>
          <a:xfrm>
            <a:off x="7218877" y="5071273"/>
            <a:ext cx="2608177" cy="946606"/>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1750"/>
              </a:lnSpc>
              <a:spcBef>
                <a:spcPct val="20000"/>
              </a:spcBef>
              <a:spcAft>
                <a:spcPts val="0"/>
              </a:spcAft>
              <a:buClrTx/>
              <a:buSzTx/>
              <a:buFont typeface="Arial"/>
              <a:buNone/>
              <a:tabLst/>
              <a:defRPr/>
            </a:pPr>
            <a:r>
              <a:rPr kumimoji="0" lang="en-US" sz="1200" b="0" i="0" u="none" strike="noStrike" kern="1200" cap="none" spc="0" normalizeH="0" baseline="0" noProof="0">
                <a:ln>
                  <a:noFill/>
                </a:ln>
                <a:solidFill>
                  <a:prstClr val="black"/>
                </a:solidFill>
                <a:effectLst/>
                <a:uLnTx/>
                <a:uFillTx/>
                <a:latin typeface="Honeywell Sans TT Medium" panose="02010603040101060203" pitchFamily="2" charset="0"/>
                <a:ea typeface="Lato Light" panose="020F0502020204030203" pitchFamily="34" charset="0"/>
                <a:cs typeface="Kartika" panose="020B0502040204020203" pitchFamily="18" charset="0"/>
              </a:rPr>
              <a:t>Predictive maintenance, remote services, patch updates, and obsolescence &amp; recommendation insight – all apps in one platform</a:t>
            </a:r>
          </a:p>
        </p:txBody>
      </p:sp>
      <p:sp>
        <p:nvSpPr>
          <p:cNvPr id="4" name="Title 3">
            <a:extLst>
              <a:ext uri="{FF2B5EF4-FFF2-40B4-BE49-F238E27FC236}">
                <a16:creationId xmlns:a16="http://schemas.microsoft.com/office/drawing/2014/main" id="{D430F9D5-6136-E1B8-DEAF-A9EF4494119E}"/>
              </a:ext>
            </a:extLst>
          </p:cNvPr>
          <p:cNvSpPr>
            <a:spLocks noGrp="1"/>
          </p:cNvSpPr>
          <p:nvPr>
            <p:ph type="title"/>
          </p:nvPr>
        </p:nvSpPr>
        <p:spPr>
          <a:xfrm>
            <a:off x="217723" y="340199"/>
            <a:ext cx="11462413" cy="419100"/>
          </a:xfrm>
        </p:spPr>
        <p:txBody>
          <a:bodyPr/>
          <a:lstStyle/>
          <a:p>
            <a:r>
              <a:rPr lang="en-US"/>
              <a:t>Connected 1</a:t>
            </a:r>
            <a:r>
              <a:rPr lang="en-US" baseline="30000"/>
              <a:t>st</a:t>
            </a:r>
            <a:r>
              <a:rPr lang="en-US"/>
              <a:t> – Service Approach</a:t>
            </a:r>
          </a:p>
        </p:txBody>
      </p:sp>
      <p:grpSp>
        <p:nvGrpSpPr>
          <p:cNvPr id="17" name="Group 16">
            <a:extLst>
              <a:ext uri="{FF2B5EF4-FFF2-40B4-BE49-F238E27FC236}">
                <a16:creationId xmlns:a16="http://schemas.microsoft.com/office/drawing/2014/main" id="{F9575BAC-0FE1-4799-F077-D4384B19C851}"/>
              </a:ext>
            </a:extLst>
          </p:cNvPr>
          <p:cNvGrpSpPr/>
          <p:nvPr/>
        </p:nvGrpSpPr>
        <p:grpSpPr>
          <a:xfrm>
            <a:off x="2381206" y="1352122"/>
            <a:ext cx="4862310" cy="4575175"/>
            <a:chOff x="2294929" y="1628561"/>
            <a:chExt cx="4862310" cy="4575175"/>
          </a:xfrm>
        </p:grpSpPr>
        <p:sp>
          <p:nvSpPr>
            <p:cNvPr id="5" name="TextBox 4">
              <a:extLst>
                <a:ext uri="{FF2B5EF4-FFF2-40B4-BE49-F238E27FC236}">
                  <a16:creationId xmlns:a16="http://schemas.microsoft.com/office/drawing/2014/main" id="{7F7903B0-1742-5AF4-BD2F-79A1073FD164}"/>
                </a:ext>
              </a:extLst>
            </p:cNvPr>
            <p:cNvSpPr txBox="1"/>
            <p:nvPr/>
          </p:nvSpPr>
          <p:spPr>
            <a:xfrm>
              <a:off x="4304013" y="3473797"/>
              <a:ext cx="1125616" cy="86177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ptos ExtraBold" panose="020F0502020204030204" pitchFamily="34" charset="0"/>
                  <a:ea typeface="Aptos" panose="020B0004020202020204" pitchFamily="34" charset="0"/>
                  <a:cs typeface="+mn-cs"/>
                </a:rPr>
                <a:t>Standard Connected Service Capability</a:t>
              </a:r>
              <a:endParaRPr kumimoji="0" lang="en-US" sz="1400" b="0" i="0" u="none" strike="noStrike" kern="1200" cap="none" spc="0" normalizeH="0" baseline="0" noProof="0">
                <a:ln>
                  <a:noFill/>
                </a:ln>
                <a:solidFill>
                  <a:prstClr val="black"/>
                </a:solidFill>
                <a:effectLst/>
                <a:uLnTx/>
                <a:uFillTx/>
                <a:latin typeface="Aptos ExtraBold" panose="020F0502020204030204" pitchFamily="34" charset="0"/>
                <a:ea typeface="+mn-ea"/>
                <a:cs typeface="+mn-cs"/>
              </a:endParaRPr>
            </a:p>
          </p:txBody>
        </p:sp>
        <p:grpSp>
          <p:nvGrpSpPr>
            <p:cNvPr id="16" name="Group 15">
              <a:extLst>
                <a:ext uri="{FF2B5EF4-FFF2-40B4-BE49-F238E27FC236}">
                  <a16:creationId xmlns:a16="http://schemas.microsoft.com/office/drawing/2014/main" id="{B90E2A9F-28CC-E8CF-520F-0FD1CEBB20F8}"/>
                </a:ext>
              </a:extLst>
            </p:cNvPr>
            <p:cNvGrpSpPr/>
            <p:nvPr/>
          </p:nvGrpSpPr>
          <p:grpSpPr>
            <a:xfrm>
              <a:off x="2294929" y="1628561"/>
              <a:ext cx="4862310" cy="4575175"/>
              <a:chOff x="2287892" y="1610644"/>
              <a:chExt cx="4862310" cy="4575175"/>
            </a:xfrm>
          </p:grpSpPr>
          <p:sp>
            <p:nvSpPr>
              <p:cNvPr id="35" name="Freeform 34">
                <a:extLst>
                  <a:ext uri="{FF2B5EF4-FFF2-40B4-BE49-F238E27FC236}">
                    <a16:creationId xmlns:a16="http://schemas.microsoft.com/office/drawing/2014/main" id="{100D5167-66B7-7642-B74E-B500CA89E530}"/>
                  </a:ext>
                </a:extLst>
              </p:cNvPr>
              <p:cNvSpPr/>
              <p:nvPr/>
            </p:nvSpPr>
            <p:spPr>
              <a:xfrm>
                <a:off x="2585490" y="1610644"/>
                <a:ext cx="3710929" cy="2117159"/>
              </a:xfrm>
              <a:custGeom>
                <a:avLst/>
                <a:gdLst>
                  <a:gd name="connsiteX0" fmla="*/ 4554247 w 7421858"/>
                  <a:gd name="connsiteY0" fmla="*/ 0 h 4234318"/>
                  <a:gd name="connsiteX1" fmla="*/ 6735047 w 7421858"/>
                  <a:gd name="connsiteY1" fmla="*/ 552199 h 4234318"/>
                  <a:gd name="connsiteX2" fmla="*/ 6749999 w 7421858"/>
                  <a:gd name="connsiteY2" fmla="*/ 560796 h 4234318"/>
                  <a:gd name="connsiteX3" fmla="*/ 7020479 w 7421858"/>
                  <a:gd name="connsiteY3" fmla="*/ 92310 h 4234318"/>
                  <a:gd name="connsiteX4" fmla="*/ 7421858 w 7421858"/>
                  <a:gd name="connsiteY4" fmla="*/ 2679530 h 4234318"/>
                  <a:gd name="connsiteX5" fmla="*/ 4980571 w 7421858"/>
                  <a:gd name="connsiteY5" fmla="*/ 3625535 h 4234318"/>
                  <a:gd name="connsiteX6" fmla="*/ 5283100 w 7421858"/>
                  <a:gd name="connsiteY6" fmla="*/ 3101540 h 4234318"/>
                  <a:gd name="connsiteX7" fmla="*/ 5194752 w 7421858"/>
                  <a:gd name="connsiteY7" fmla="*/ 3058980 h 4234318"/>
                  <a:gd name="connsiteX8" fmla="*/ 4554247 w 7421858"/>
                  <a:gd name="connsiteY8" fmla="*/ 2929668 h 4234318"/>
                  <a:gd name="connsiteX9" fmla="*/ 2976825 w 7421858"/>
                  <a:gd name="connsiteY9" fmla="*/ 4105225 h 4234318"/>
                  <a:gd name="connsiteX10" fmla="*/ 2944914 w 7421858"/>
                  <a:gd name="connsiteY10" fmla="*/ 4234318 h 4234318"/>
                  <a:gd name="connsiteX11" fmla="*/ 1444712 w 7421858"/>
                  <a:gd name="connsiteY11" fmla="*/ 3027326 h 4234318"/>
                  <a:gd name="connsiteX12" fmla="*/ 0 w 7421858"/>
                  <a:gd name="connsiteY12" fmla="*/ 4189673 h 4234318"/>
                  <a:gd name="connsiteX13" fmla="*/ 29641 w 7421858"/>
                  <a:gd name="connsiteY13" fmla="*/ 3892627 h 4234318"/>
                  <a:gd name="connsiteX14" fmla="*/ 4554247 w 7421858"/>
                  <a:gd name="connsiteY14" fmla="*/ 0 h 423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21858" h="4234318">
                    <a:moveTo>
                      <a:pt x="4554247" y="0"/>
                    </a:moveTo>
                    <a:cubicBezTo>
                      <a:pt x="5343872" y="0"/>
                      <a:pt x="6086775" y="200037"/>
                      <a:pt x="6735047" y="552199"/>
                    </a:cubicBezTo>
                    <a:lnTo>
                      <a:pt x="6749999" y="560796"/>
                    </a:lnTo>
                    <a:lnTo>
                      <a:pt x="7020479" y="92310"/>
                    </a:lnTo>
                    <a:lnTo>
                      <a:pt x="7421858" y="2679530"/>
                    </a:lnTo>
                    <a:lnTo>
                      <a:pt x="4980571" y="3625535"/>
                    </a:lnTo>
                    <a:lnTo>
                      <a:pt x="5283100" y="3101540"/>
                    </a:lnTo>
                    <a:lnTo>
                      <a:pt x="5194752" y="3058980"/>
                    </a:lnTo>
                    <a:cubicBezTo>
                      <a:pt x="4997887" y="2975713"/>
                      <a:pt x="4781444" y="2929668"/>
                      <a:pt x="4554247" y="2929668"/>
                    </a:cubicBezTo>
                    <a:cubicBezTo>
                      <a:pt x="3808757" y="2929668"/>
                      <a:pt x="3179054" y="3425416"/>
                      <a:pt x="2976825" y="4105225"/>
                    </a:cubicBezTo>
                    <a:lnTo>
                      <a:pt x="2944914" y="4234318"/>
                    </a:lnTo>
                    <a:lnTo>
                      <a:pt x="1444712" y="3027326"/>
                    </a:lnTo>
                    <a:lnTo>
                      <a:pt x="0" y="4189673"/>
                    </a:lnTo>
                    <a:lnTo>
                      <a:pt x="29641" y="3892627"/>
                    </a:lnTo>
                    <a:cubicBezTo>
                      <a:pt x="359173" y="1689568"/>
                      <a:pt x="2259400" y="0"/>
                      <a:pt x="455424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a:ea typeface="+mn-ea"/>
                  <a:cs typeface="+mn-cs"/>
                </a:endParaRPr>
              </a:p>
            </p:txBody>
          </p:sp>
          <p:sp>
            <p:nvSpPr>
              <p:cNvPr id="37" name="Freeform 36">
                <a:extLst>
                  <a:ext uri="{FF2B5EF4-FFF2-40B4-BE49-F238E27FC236}">
                    <a16:creationId xmlns:a16="http://schemas.microsoft.com/office/drawing/2014/main" id="{7F86F7AF-5D94-E94D-819E-144380AF9AD8}"/>
                  </a:ext>
                </a:extLst>
              </p:cNvPr>
              <p:cNvSpPr/>
              <p:nvPr/>
            </p:nvSpPr>
            <p:spPr>
              <a:xfrm>
                <a:off x="4968959" y="2007905"/>
                <a:ext cx="2181243" cy="4071148"/>
              </a:xfrm>
              <a:custGeom>
                <a:avLst/>
                <a:gdLst>
                  <a:gd name="connsiteX0" fmla="*/ 2362483 w 4362485"/>
                  <a:gd name="connsiteY0" fmla="*/ 0 h 8142296"/>
                  <a:gd name="connsiteX1" fmla="*/ 2402074 w 4362485"/>
                  <a:gd name="connsiteY1" fmla="*/ 25803 h 8142296"/>
                  <a:gd name="connsiteX2" fmla="*/ 4362485 w 4362485"/>
                  <a:gd name="connsiteY2" fmla="*/ 3780653 h 8142296"/>
                  <a:gd name="connsiteX3" fmla="*/ 2402074 w 4362485"/>
                  <a:gd name="connsiteY3" fmla="*/ 7535503 h 8142296"/>
                  <a:gd name="connsiteX4" fmla="*/ 2176016 w 4362485"/>
                  <a:gd name="connsiteY4" fmla="*/ 7682833 h 8142296"/>
                  <a:gd name="connsiteX5" fmla="*/ 2441287 w 4362485"/>
                  <a:gd name="connsiteY5" fmla="*/ 8142296 h 8142296"/>
                  <a:gd name="connsiteX6" fmla="*/ 0 w 4362485"/>
                  <a:gd name="connsiteY6" fmla="*/ 7196290 h 8142296"/>
                  <a:gd name="connsiteX7" fmla="*/ 401379 w 4362485"/>
                  <a:gd name="connsiteY7" fmla="*/ 4609071 h 8142296"/>
                  <a:gd name="connsiteX8" fmla="*/ 709786 w 4362485"/>
                  <a:gd name="connsiteY8" fmla="*/ 5143248 h 8142296"/>
                  <a:gd name="connsiteX9" fmla="*/ 864172 w 4362485"/>
                  <a:gd name="connsiteY9" fmla="*/ 5024899 h 8142296"/>
                  <a:gd name="connsiteX10" fmla="*/ 1432817 w 4362485"/>
                  <a:gd name="connsiteY10" fmla="*/ 3780653 h 8142296"/>
                  <a:gd name="connsiteX11" fmla="*/ 1005344 w 4362485"/>
                  <a:gd name="connsiteY11" fmla="*/ 2674252 h 8142296"/>
                  <a:gd name="connsiteX12" fmla="*/ 895346 w 4362485"/>
                  <a:gd name="connsiteY12" fmla="*/ 2566847 h 8142296"/>
                  <a:gd name="connsiteX13" fmla="*/ 2654921 w 4362485"/>
                  <a:gd name="connsiteY13" fmla="*/ 1885007 h 814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62485" h="8142296">
                    <a:moveTo>
                      <a:pt x="2362483" y="0"/>
                    </a:moveTo>
                    <a:lnTo>
                      <a:pt x="2402074" y="25803"/>
                    </a:lnTo>
                    <a:cubicBezTo>
                      <a:pt x="3587147" y="852596"/>
                      <a:pt x="4362485" y="2226080"/>
                      <a:pt x="4362485" y="3780653"/>
                    </a:cubicBezTo>
                    <a:cubicBezTo>
                      <a:pt x="4362485" y="5335227"/>
                      <a:pt x="3587147" y="6708711"/>
                      <a:pt x="2402074" y="7535503"/>
                    </a:cubicBezTo>
                    <a:lnTo>
                      <a:pt x="2176016" y="7682833"/>
                    </a:lnTo>
                    <a:lnTo>
                      <a:pt x="2441287" y="8142296"/>
                    </a:lnTo>
                    <a:lnTo>
                      <a:pt x="0" y="7196290"/>
                    </a:lnTo>
                    <a:lnTo>
                      <a:pt x="401379" y="4609071"/>
                    </a:lnTo>
                    <a:lnTo>
                      <a:pt x="709786" y="5143248"/>
                    </a:lnTo>
                    <a:lnTo>
                      <a:pt x="864172" y="5024899"/>
                    </a:lnTo>
                    <a:cubicBezTo>
                      <a:pt x="1212485" y="4723179"/>
                      <a:pt x="1432817" y="4277647"/>
                      <a:pt x="1432817" y="3780653"/>
                    </a:cubicBezTo>
                    <a:cubicBezTo>
                      <a:pt x="1432817" y="3354659"/>
                      <a:pt x="1270940" y="2966473"/>
                      <a:pt x="1005344" y="2674252"/>
                    </a:cubicBezTo>
                    <a:lnTo>
                      <a:pt x="895346" y="2566847"/>
                    </a:lnTo>
                    <a:lnTo>
                      <a:pt x="2654921" y="1885007"/>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a:ea typeface="+mn-ea"/>
                  <a:cs typeface="+mn-cs"/>
                </a:endParaRPr>
              </a:p>
            </p:txBody>
          </p:sp>
          <p:sp>
            <p:nvSpPr>
              <p:cNvPr id="36" name="Freeform 35">
                <a:extLst>
                  <a:ext uri="{FF2B5EF4-FFF2-40B4-BE49-F238E27FC236}">
                    <a16:creationId xmlns:a16="http://schemas.microsoft.com/office/drawing/2014/main" id="{B882E27B-BE3C-3A42-8DCC-EE03B4339E7A}"/>
                  </a:ext>
                </a:extLst>
              </p:cNvPr>
              <p:cNvSpPr/>
              <p:nvPr/>
            </p:nvSpPr>
            <p:spPr>
              <a:xfrm>
                <a:off x="2287892" y="3124307"/>
                <a:ext cx="3578065" cy="3061512"/>
              </a:xfrm>
              <a:custGeom>
                <a:avLst/>
                <a:gdLst>
                  <a:gd name="connsiteX0" fmla="*/ 2039909 w 7156130"/>
                  <a:gd name="connsiteY0" fmla="*/ 0 h 6123024"/>
                  <a:gd name="connsiteX1" fmla="*/ 4079817 w 7156130"/>
                  <a:gd name="connsiteY1" fmla="*/ 1641214 h 6123024"/>
                  <a:gd name="connsiteX2" fmla="*/ 3508652 w 7156130"/>
                  <a:gd name="connsiteY2" fmla="*/ 1641214 h 6123024"/>
                  <a:gd name="connsiteX3" fmla="*/ 3512433 w 7156130"/>
                  <a:gd name="connsiteY3" fmla="*/ 1716092 h 6123024"/>
                  <a:gd name="connsiteX4" fmla="*/ 5149444 w 7156130"/>
                  <a:gd name="connsiteY4" fmla="*/ 3193356 h 6123024"/>
                  <a:gd name="connsiteX5" fmla="*/ 5638767 w 7156130"/>
                  <a:gd name="connsiteY5" fmla="*/ 3119377 h 6123024"/>
                  <a:gd name="connsiteX6" fmla="*/ 5648797 w 7156130"/>
                  <a:gd name="connsiteY6" fmla="*/ 3115706 h 6123024"/>
                  <a:gd name="connsiteX7" fmla="*/ 5362134 w 7156130"/>
                  <a:gd name="connsiteY7" fmla="*/ 4963487 h 6123024"/>
                  <a:gd name="connsiteX8" fmla="*/ 7156130 w 7156130"/>
                  <a:gd name="connsiteY8" fmla="*/ 5658666 h 6123024"/>
                  <a:gd name="connsiteX9" fmla="*/ 7082800 w 7156130"/>
                  <a:gd name="connsiteY9" fmla="*/ 5695661 h 6123024"/>
                  <a:gd name="connsiteX10" fmla="*/ 5149444 w 7156130"/>
                  <a:gd name="connsiteY10" fmla="*/ 6123024 h 6123024"/>
                  <a:gd name="connsiteX11" fmla="*/ 580222 w 7156130"/>
                  <a:gd name="connsiteY11" fmla="*/ 1783287 h 6123024"/>
                  <a:gd name="connsiteX12" fmla="*/ 576630 w 7156130"/>
                  <a:gd name="connsiteY12" fmla="*/ 1641214 h 6123024"/>
                  <a:gd name="connsiteX13" fmla="*/ 0 w 7156130"/>
                  <a:gd name="connsiteY13" fmla="*/ 1641214 h 612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56130" h="6123024">
                    <a:moveTo>
                      <a:pt x="2039909" y="0"/>
                    </a:moveTo>
                    <a:lnTo>
                      <a:pt x="4079817" y="1641214"/>
                    </a:lnTo>
                    <a:lnTo>
                      <a:pt x="3508652" y="1641214"/>
                    </a:lnTo>
                    <a:lnTo>
                      <a:pt x="3512433" y="1716092"/>
                    </a:lnTo>
                    <a:cubicBezTo>
                      <a:pt x="3596699" y="2545849"/>
                      <a:pt x="4297455" y="3193356"/>
                      <a:pt x="5149444" y="3193356"/>
                    </a:cubicBezTo>
                    <a:cubicBezTo>
                      <a:pt x="5319842" y="3193356"/>
                      <a:pt x="5484190" y="3167456"/>
                      <a:pt x="5638767" y="3119377"/>
                    </a:cubicBezTo>
                    <a:lnTo>
                      <a:pt x="5648797" y="3115706"/>
                    </a:lnTo>
                    <a:lnTo>
                      <a:pt x="5362134" y="4963487"/>
                    </a:lnTo>
                    <a:lnTo>
                      <a:pt x="7156130" y="5658666"/>
                    </a:lnTo>
                    <a:lnTo>
                      <a:pt x="7082800" y="5695661"/>
                    </a:lnTo>
                    <a:cubicBezTo>
                      <a:pt x="6495516" y="5969871"/>
                      <a:pt x="5840366" y="6123024"/>
                      <a:pt x="5149444" y="6123024"/>
                    </a:cubicBezTo>
                    <a:cubicBezTo>
                      <a:pt x="2701607" y="6123024"/>
                      <a:pt x="702760" y="4200671"/>
                      <a:pt x="580222" y="1783287"/>
                    </a:cubicBezTo>
                    <a:lnTo>
                      <a:pt x="576630" y="1641214"/>
                    </a:lnTo>
                    <a:lnTo>
                      <a:pt x="0" y="164121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a:ea typeface="+mn-ea"/>
                  <a:cs typeface="+mn-cs"/>
                </a:endParaRPr>
              </a:p>
            </p:txBody>
          </p:sp>
          <p:sp>
            <p:nvSpPr>
              <p:cNvPr id="38" name="TextBox 37">
                <a:extLst>
                  <a:ext uri="{FF2B5EF4-FFF2-40B4-BE49-F238E27FC236}">
                    <a16:creationId xmlns:a16="http://schemas.microsoft.com/office/drawing/2014/main" id="{6FD8330F-8A13-0742-809E-A162286F0DBA}"/>
                  </a:ext>
                </a:extLst>
              </p:cNvPr>
              <p:cNvSpPr txBox="1"/>
              <p:nvPr/>
            </p:nvSpPr>
            <p:spPr>
              <a:xfrm>
                <a:off x="3012441" y="3322373"/>
                <a:ext cx="579006" cy="553998"/>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white"/>
                    </a:solidFill>
                    <a:effectLst/>
                    <a:uLnTx/>
                    <a:uFillTx/>
                    <a:latin typeface="Poppins" pitchFamily="2" charset="77"/>
                    <a:ea typeface="League Spartan" charset="0"/>
                    <a:cs typeface="Poppins" pitchFamily="2" charset="77"/>
                  </a:rPr>
                  <a:t>01</a:t>
                </a:r>
              </a:p>
            </p:txBody>
          </p:sp>
          <p:sp>
            <p:nvSpPr>
              <p:cNvPr id="39" name="TextBox 38">
                <a:extLst>
                  <a:ext uri="{FF2B5EF4-FFF2-40B4-BE49-F238E27FC236}">
                    <a16:creationId xmlns:a16="http://schemas.microsoft.com/office/drawing/2014/main" id="{C54536FC-D172-E344-8054-F6B995E784B4}"/>
                  </a:ext>
                </a:extLst>
              </p:cNvPr>
              <p:cNvSpPr txBox="1"/>
              <p:nvPr/>
            </p:nvSpPr>
            <p:spPr>
              <a:xfrm>
                <a:off x="5571666" y="2505509"/>
                <a:ext cx="654346" cy="553998"/>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white"/>
                    </a:solidFill>
                    <a:effectLst/>
                    <a:uLnTx/>
                    <a:uFillTx/>
                    <a:latin typeface="Poppins" pitchFamily="2" charset="77"/>
                    <a:ea typeface="League Spartan" charset="0"/>
                    <a:cs typeface="Poppins" pitchFamily="2" charset="77"/>
                  </a:rPr>
                  <a:t>02</a:t>
                </a:r>
              </a:p>
            </p:txBody>
          </p:sp>
          <p:sp>
            <p:nvSpPr>
              <p:cNvPr id="41" name="TextBox 40">
                <a:extLst>
                  <a:ext uri="{FF2B5EF4-FFF2-40B4-BE49-F238E27FC236}">
                    <a16:creationId xmlns:a16="http://schemas.microsoft.com/office/drawing/2014/main" id="{E962C44B-E5B4-364E-B078-1947602A2195}"/>
                  </a:ext>
                </a:extLst>
              </p:cNvPr>
              <p:cNvSpPr txBox="1"/>
              <p:nvPr/>
            </p:nvSpPr>
            <p:spPr>
              <a:xfrm>
                <a:off x="5010518" y="5169461"/>
                <a:ext cx="667170" cy="553998"/>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white"/>
                    </a:solidFill>
                    <a:effectLst/>
                    <a:uLnTx/>
                    <a:uFillTx/>
                    <a:latin typeface="Poppins" pitchFamily="2" charset="77"/>
                    <a:ea typeface="League Spartan" charset="0"/>
                    <a:cs typeface="Poppins" pitchFamily="2" charset="77"/>
                  </a:rPr>
                  <a:t>03</a:t>
                </a:r>
              </a:p>
            </p:txBody>
          </p:sp>
          <p:pic>
            <p:nvPicPr>
              <p:cNvPr id="11" name="Graphic 10" descr="Cloud Computing outline">
                <a:extLst>
                  <a:ext uri="{FF2B5EF4-FFF2-40B4-BE49-F238E27FC236}">
                    <a16:creationId xmlns:a16="http://schemas.microsoft.com/office/drawing/2014/main" id="{D602FDEF-68A8-853B-1F8D-BF2D27F20EE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88045" y="4573895"/>
                <a:ext cx="914400" cy="914400"/>
              </a:xfrm>
              <a:prstGeom prst="rect">
                <a:avLst/>
              </a:prstGeom>
            </p:spPr>
          </p:pic>
          <p:pic>
            <p:nvPicPr>
              <p:cNvPr id="13" name="Graphic 12" descr="Remote work outline">
                <a:extLst>
                  <a:ext uri="{FF2B5EF4-FFF2-40B4-BE49-F238E27FC236}">
                    <a16:creationId xmlns:a16="http://schemas.microsoft.com/office/drawing/2014/main" id="{B86CFDDC-70B6-65E2-59F0-299058CD254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30004" y="2007905"/>
                <a:ext cx="914400" cy="914400"/>
              </a:xfrm>
              <a:prstGeom prst="rect">
                <a:avLst/>
              </a:prstGeom>
            </p:spPr>
          </p:pic>
          <p:sp>
            <p:nvSpPr>
              <p:cNvPr id="14" name="Freeform 977">
                <a:extLst>
                  <a:ext uri="{FF2B5EF4-FFF2-40B4-BE49-F238E27FC236}">
                    <a16:creationId xmlns:a16="http://schemas.microsoft.com/office/drawing/2014/main" id="{53F16E28-8934-9652-08F2-117DD087597D}"/>
                  </a:ext>
                </a:extLst>
              </p:cNvPr>
              <p:cNvSpPr>
                <a:spLocks noChangeAspect="1" noChangeArrowheads="1"/>
              </p:cNvSpPr>
              <p:nvPr/>
            </p:nvSpPr>
            <p:spPr bwMode="auto">
              <a:xfrm>
                <a:off x="5852635" y="3652071"/>
                <a:ext cx="914400" cy="914400"/>
              </a:xfrm>
              <a:custGeom>
                <a:avLst/>
                <a:gdLst>
                  <a:gd name="T0" fmla="*/ 5241994 w 290152"/>
                  <a:gd name="T1" fmla="*/ 4332007 h 289934"/>
                  <a:gd name="T2" fmla="*/ 5059567 w 290152"/>
                  <a:gd name="T3" fmla="*/ 4332007 h 289934"/>
                  <a:gd name="T4" fmla="*/ 3506262 w 290152"/>
                  <a:gd name="T5" fmla="*/ 4236338 h 289934"/>
                  <a:gd name="T6" fmla="*/ 3506262 w 290152"/>
                  <a:gd name="T7" fmla="*/ 4420284 h 289934"/>
                  <a:gd name="T8" fmla="*/ 3506262 w 290152"/>
                  <a:gd name="T9" fmla="*/ 4236338 h 289934"/>
                  <a:gd name="T10" fmla="*/ 4378490 w 290152"/>
                  <a:gd name="T11" fmla="*/ 3429813 h 289934"/>
                  <a:gd name="T12" fmla="*/ 4732468 w 290152"/>
                  <a:gd name="T13" fmla="*/ 3818005 h 289934"/>
                  <a:gd name="T14" fmla="*/ 4569642 w 290152"/>
                  <a:gd name="T15" fmla="*/ 3882705 h 289934"/>
                  <a:gd name="T16" fmla="*/ 3996210 w 290152"/>
                  <a:gd name="T17" fmla="*/ 3976156 h 289934"/>
                  <a:gd name="T18" fmla="*/ 4767852 w 290152"/>
                  <a:gd name="T19" fmla="*/ 4680622 h 289934"/>
                  <a:gd name="T20" fmla="*/ 4378490 w 290152"/>
                  <a:gd name="T21" fmla="*/ 5227007 h 289934"/>
                  <a:gd name="T22" fmla="*/ 4208564 w 290152"/>
                  <a:gd name="T23" fmla="*/ 5227007 h 289934"/>
                  <a:gd name="T24" fmla="*/ 3854601 w 290152"/>
                  <a:gd name="T25" fmla="*/ 4838795 h 289934"/>
                  <a:gd name="T26" fmla="*/ 4017416 w 290152"/>
                  <a:gd name="T27" fmla="*/ 4766931 h 289934"/>
                  <a:gd name="T28" fmla="*/ 4590871 w 290152"/>
                  <a:gd name="T29" fmla="*/ 4680622 h 289934"/>
                  <a:gd name="T30" fmla="*/ 3826264 w 290152"/>
                  <a:gd name="T31" fmla="*/ 3976156 h 289934"/>
                  <a:gd name="T32" fmla="*/ 4208564 w 290152"/>
                  <a:gd name="T33" fmla="*/ 3429813 h 289934"/>
                  <a:gd name="T34" fmla="*/ 2195457 w 290152"/>
                  <a:gd name="T35" fmla="*/ 3046075 h 289934"/>
                  <a:gd name="T36" fmla="*/ 3105844 w 290152"/>
                  <a:gd name="T37" fmla="*/ 3913963 h 289934"/>
                  <a:gd name="T38" fmla="*/ 4317317 w 290152"/>
                  <a:gd name="T39" fmla="*/ 5649788 h 289934"/>
                  <a:gd name="T40" fmla="*/ 4317317 w 290152"/>
                  <a:gd name="T41" fmla="*/ 3046075 h 289934"/>
                  <a:gd name="T42" fmla="*/ 1958860 w 290152"/>
                  <a:gd name="T43" fmla="*/ 2865276 h 289934"/>
                  <a:gd name="T44" fmla="*/ 5779671 w 290152"/>
                  <a:gd name="T45" fmla="*/ 4347942 h 289934"/>
                  <a:gd name="T46" fmla="*/ 2854922 w 290152"/>
                  <a:gd name="T47" fmla="*/ 4347942 h 289934"/>
                  <a:gd name="T48" fmla="*/ 1908707 w 290152"/>
                  <a:gd name="T49" fmla="*/ 3024394 h 289934"/>
                  <a:gd name="T50" fmla="*/ 1958860 w 290152"/>
                  <a:gd name="T51" fmla="*/ 2865276 h 289934"/>
                  <a:gd name="T52" fmla="*/ 1968352 w 290152"/>
                  <a:gd name="T53" fmla="*/ 1349379 h 289934"/>
                  <a:gd name="T54" fmla="*/ 2507095 w 290152"/>
                  <a:gd name="T55" fmla="*/ 1233556 h 289934"/>
                  <a:gd name="T56" fmla="*/ 768652 w 290152"/>
                  <a:gd name="T57" fmla="*/ 10078 h 289934"/>
                  <a:gd name="T58" fmla="*/ 890798 w 290152"/>
                  <a:gd name="T59" fmla="*/ 89726 h 289934"/>
                  <a:gd name="T60" fmla="*/ 1795927 w 290152"/>
                  <a:gd name="T61" fmla="*/ 1349379 h 289934"/>
                  <a:gd name="T62" fmla="*/ 1831834 w 290152"/>
                  <a:gd name="T63" fmla="*/ 17342 h 289934"/>
                  <a:gd name="T64" fmla="*/ 2679497 w 290152"/>
                  <a:gd name="T65" fmla="*/ 1233556 h 289934"/>
                  <a:gd name="T66" fmla="*/ 3132101 w 290152"/>
                  <a:gd name="T67" fmla="*/ 1349379 h 289934"/>
                  <a:gd name="T68" fmla="*/ 3218262 w 290152"/>
                  <a:gd name="T69" fmla="*/ 1429031 h 289934"/>
                  <a:gd name="T70" fmla="*/ 2262837 w 290152"/>
                  <a:gd name="T71" fmla="*/ 2399078 h 289934"/>
                  <a:gd name="T72" fmla="*/ 2040144 w 290152"/>
                  <a:gd name="T73" fmla="*/ 2601815 h 289934"/>
                  <a:gd name="T74" fmla="*/ 1860560 w 290152"/>
                  <a:gd name="T75" fmla="*/ 2601815 h 289934"/>
                  <a:gd name="T76" fmla="*/ 1946764 w 290152"/>
                  <a:gd name="T77" fmla="*/ 2225350 h 289934"/>
                  <a:gd name="T78" fmla="*/ 2816010 w 290152"/>
                  <a:gd name="T79" fmla="*/ 1993682 h 289934"/>
                  <a:gd name="T80" fmla="*/ 811780 w 290152"/>
                  <a:gd name="T81" fmla="*/ 1523112 h 289934"/>
                  <a:gd name="T82" fmla="*/ 718362 w 290152"/>
                  <a:gd name="T83" fmla="*/ 1429031 h 289934"/>
                  <a:gd name="T84" fmla="*/ 172428 w 290152"/>
                  <a:gd name="T85" fmla="*/ 1233556 h 289934"/>
                  <a:gd name="T86" fmla="*/ 783019 w 290152"/>
                  <a:gd name="T87" fmla="*/ 2312217 h 289934"/>
                  <a:gd name="T88" fmla="*/ 1321799 w 290152"/>
                  <a:gd name="T89" fmla="*/ 5649612 h 289934"/>
                  <a:gd name="T90" fmla="*/ 1860560 w 290152"/>
                  <a:gd name="T91" fmla="*/ 3427081 h 289934"/>
                  <a:gd name="T92" fmla="*/ 2040144 w 290152"/>
                  <a:gd name="T93" fmla="*/ 3427081 h 289934"/>
                  <a:gd name="T94" fmla="*/ 1321799 w 290152"/>
                  <a:gd name="T95" fmla="*/ 5823367 h 289934"/>
                  <a:gd name="T96" fmla="*/ 603452 w 290152"/>
                  <a:gd name="T97" fmla="*/ 2355683 h 289934"/>
                  <a:gd name="T98" fmla="*/ 768652 w 290152"/>
                  <a:gd name="T99" fmla="*/ 10078 h 28993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90152" h="289934">
                    <a:moveTo>
                      <a:pt x="258396" y="210919"/>
                    </a:moveTo>
                    <a:cubicBezTo>
                      <a:pt x="260961" y="210919"/>
                      <a:pt x="263159" y="213117"/>
                      <a:pt x="263159" y="215682"/>
                    </a:cubicBezTo>
                    <a:cubicBezTo>
                      <a:pt x="263159" y="218246"/>
                      <a:pt x="260961" y="220078"/>
                      <a:pt x="258396" y="220078"/>
                    </a:cubicBezTo>
                    <a:cubicBezTo>
                      <a:pt x="256198" y="220078"/>
                      <a:pt x="254000" y="218246"/>
                      <a:pt x="254000" y="215682"/>
                    </a:cubicBezTo>
                    <a:cubicBezTo>
                      <a:pt x="254000" y="213117"/>
                      <a:pt x="256198" y="210919"/>
                      <a:pt x="258396" y="210919"/>
                    </a:cubicBezTo>
                    <a:close/>
                    <a:moveTo>
                      <a:pt x="176022" y="210919"/>
                    </a:moveTo>
                    <a:cubicBezTo>
                      <a:pt x="178308" y="210919"/>
                      <a:pt x="180594" y="213117"/>
                      <a:pt x="180594" y="215682"/>
                    </a:cubicBezTo>
                    <a:cubicBezTo>
                      <a:pt x="180594" y="218246"/>
                      <a:pt x="178308" y="220078"/>
                      <a:pt x="176022" y="220078"/>
                    </a:cubicBezTo>
                    <a:cubicBezTo>
                      <a:pt x="173355" y="220078"/>
                      <a:pt x="171450" y="218246"/>
                      <a:pt x="171450" y="215682"/>
                    </a:cubicBezTo>
                    <a:cubicBezTo>
                      <a:pt x="171450" y="213117"/>
                      <a:pt x="173355" y="210919"/>
                      <a:pt x="176022" y="210919"/>
                    </a:cubicBezTo>
                    <a:close/>
                    <a:moveTo>
                      <a:pt x="215544" y="166469"/>
                    </a:moveTo>
                    <a:cubicBezTo>
                      <a:pt x="218032" y="166469"/>
                      <a:pt x="219809" y="168258"/>
                      <a:pt x="219809" y="170764"/>
                    </a:cubicBezTo>
                    <a:lnTo>
                      <a:pt x="219809" y="176490"/>
                    </a:lnTo>
                    <a:cubicBezTo>
                      <a:pt x="227628" y="177922"/>
                      <a:pt x="234381" y="182933"/>
                      <a:pt x="237579" y="190091"/>
                    </a:cubicBezTo>
                    <a:cubicBezTo>
                      <a:pt x="238290" y="192238"/>
                      <a:pt x="237224" y="194744"/>
                      <a:pt x="235092" y="195460"/>
                    </a:cubicBezTo>
                    <a:cubicBezTo>
                      <a:pt x="232959" y="196891"/>
                      <a:pt x="230471" y="195460"/>
                      <a:pt x="229405" y="193312"/>
                    </a:cubicBezTo>
                    <a:cubicBezTo>
                      <a:pt x="227273" y="188301"/>
                      <a:pt x="221586" y="184722"/>
                      <a:pt x="215544" y="184722"/>
                    </a:cubicBezTo>
                    <a:cubicBezTo>
                      <a:pt x="207370" y="184722"/>
                      <a:pt x="200617" y="190449"/>
                      <a:pt x="200617" y="197965"/>
                    </a:cubicBezTo>
                    <a:cubicBezTo>
                      <a:pt x="200617" y="203691"/>
                      <a:pt x="203460" y="210850"/>
                      <a:pt x="215544" y="210850"/>
                    </a:cubicBezTo>
                    <a:cubicBezTo>
                      <a:pt x="232959" y="210850"/>
                      <a:pt x="239356" y="222303"/>
                      <a:pt x="239356" y="233040"/>
                    </a:cubicBezTo>
                    <a:cubicBezTo>
                      <a:pt x="239356" y="243420"/>
                      <a:pt x="230827" y="252725"/>
                      <a:pt x="219809" y="254515"/>
                    </a:cubicBezTo>
                    <a:lnTo>
                      <a:pt x="219809" y="260241"/>
                    </a:lnTo>
                    <a:cubicBezTo>
                      <a:pt x="219809" y="262389"/>
                      <a:pt x="218032" y="264536"/>
                      <a:pt x="215544" y="264536"/>
                    </a:cubicBezTo>
                    <a:cubicBezTo>
                      <a:pt x="213056" y="264536"/>
                      <a:pt x="211279" y="262389"/>
                      <a:pt x="211279" y="260241"/>
                    </a:cubicBezTo>
                    <a:lnTo>
                      <a:pt x="211279" y="254515"/>
                    </a:lnTo>
                    <a:cubicBezTo>
                      <a:pt x="203460" y="253083"/>
                      <a:pt x="196707" y="248072"/>
                      <a:pt x="193509" y="240914"/>
                    </a:cubicBezTo>
                    <a:cubicBezTo>
                      <a:pt x="192798" y="238767"/>
                      <a:pt x="193864" y="236261"/>
                      <a:pt x="195996" y="235188"/>
                    </a:cubicBezTo>
                    <a:cubicBezTo>
                      <a:pt x="198129" y="234114"/>
                      <a:pt x="200617" y="235188"/>
                      <a:pt x="201683" y="237335"/>
                    </a:cubicBezTo>
                    <a:cubicBezTo>
                      <a:pt x="203815" y="242704"/>
                      <a:pt x="209502" y="245925"/>
                      <a:pt x="215544" y="245925"/>
                    </a:cubicBezTo>
                    <a:cubicBezTo>
                      <a:pt x="223718" y="245925"/>
                      <a:pt x="230471" y="240198"/>
                      <a:pt x="230471" y="233040"/>
                    </a:cubicBezTo>
                    <a:cubicBezTo>
                      <a:pt x="230471" y="226956"/>
                      <a:pt x="227983" y="219798"/>
                      <a:pt x="215544" y="219798"/>
                    </a:cubicBezTo>
                    <a:cubicBezTo>
                      <a:pt x="198129" y="219798"/>
                      <a:pt x="192087" y="208344"/>
                      <a:pt x="192087" y="197965"/>
                    </a:cubicBezTo>
                    <a:cubicBezTo>
                      <a:pt x="192087" y="187228"/>
                      <a:pt x="200261" y="178280"/>
                      <a:pt x="211279" y="176490"/>
                    </a:cubicBezTo>
                    <a:lnTo>
                      <a:pt x="211279" y="170764"/>
                    </a:lnTo>
                    <a:cubicBezTo>
                      <a:pt x="211279" y="168258"/>
                      <a:pt x="213056" y="166469"/>
                      <a:pt x="215544" y="166469"/>
                    </a:cubicBezTo>
                    <a:close/>
                    <a:moveTo>
                      <a:pt x="110216" y="151658"/>
                    </a:moveTo>
                    <a:lnTo>
                      <a:pt x="154480" y="189828"/>
                    </a:lnTo>
                    <a:cubicBezTo>
                      <a:pt x="155920" y="191268"/>
                      <a:pt x="156280" y="193069"/>
                      <a:pt x="155920" y="194869"/>
                    </a:cubicBezTo>
                    <a:cubicBezTo>
                      <a:pt x="153401" y="201711"/>
                      <a:pt x="151961" y="209273"/>
                      <a:pt x="151961" y="216475"/>
                    </a:cubicBezTo>
                    <a:cubicBezTo>
                      <a:pt x="151961" y="252124"/>
                      <a:pt x="181111" y="281292"/>
                      <a:pt x="216738" y="281292"/>
                    </a:cubicBezTo>
                    <a:cubicBezTo>
                      <a:pt x="252365" y="281292"/>
                      <a:pt x="281515" y="252124"/>
                      <a:pt x="281515" y="216475"/>
                    </a:cubicBezTo>
                    <a:cubicBezTo>
                      <a:pt x="281515" y="180466"/>
                      <a:pt x="252365" y="151658"/>
                      <a:pt x="216738" y="151658"/>
                    </a:cubicBezTo>
                    <a:lnTo>
                      <a:pt x="110216" y="151658"/>
                    </a:lnTo>
                    <a:close/>
                    <a:moveTo>
                      <a:pt x="98340" y="142656"/>
                    </a:moveTo>
                    <a:lnTo>
                      <a:pt x="216738" y="142656"/>
                    </a:lnTo>
                    <a:cubicBezTo>
                      <a:pt x="257404" y="142656"/>
                      <a:pt x="290152" y="175784"/>
                      <a:pt x="290152" y="216475"/>
                    </a:cubicBezTo>
                    <a:cubicBezTo>
                      <a:pt x="290152" y="256806"/>
                      <a:pt x="257404" y="289934"/>
                      <a:pt x="216738" y="289934"/>
                    </a:cubicBezTo>
                    <a:cubicBezTo>
                      <a:pt x="176073" y="289934"/>
                      <a:pt x="143324" y="256806"/>
                      <a:pt x="143324" y="216475"/>
                    </a:cubicBezTo>
                    <a:cubicBezTo>
                      <a:pt x="143324" y="209273"/>
                      <a:pt x="144404" y="201711"/>
                      <a:pt x="146563" y="194869"/>
                    </a:cubicBezTo>
                    <a:lnTo>
                      <a:pt x="95821" y="150578"/>
                    </a:lnTo>
                    <a:cubicBezTo>
                      <a:pt x="94382" y="149138"/>
                      <a:pt x="93662" y="147337"/>
                      <a:pt x="94382" y="145537"/>
                    </a:cubicBezTo>
                    <a:cubicBezTo>
                      <a:pt x="95101" y="144096"/>
                      <a:pt x="96541" y="142656"/>
                      <a:pt x="98340" y="142656"/>
                    </a:cubicBezTo>
                    <a:close/>
                    <a:moveTo>
                      <a:pt x="98814" y="12036"/>
                    </a:moveTo>
                    <a:lnTo>
                      <a:pt x="98814" y="67183"/>
                    </a:lnTo>
                    <a:lnTo>
                      <a:pt x="125861" y="67183"/>
                    </a:lnTo>
                    <a:cubicBezTo>
                      <a:pt x="125861" y="65020"/>
                      <a:pt x="125861" y="63218"/>
                      <a:pt x="125861" y="61416"/>
                    </a:cubicBezTo>
                    <a:cubicBezTo>
                      <a:pt x="125861" y="41231"/>
                      <a:pt x="115403" y="22488"/>
                      <a:pt x="98814" y="12036"/>
                    </a:cubicBezTo>
                    <a:close/>
                    <a:moveTo>
                      <a:pt x="38588" y="502"/>
                    </a:moveTo>
                    <a:cubicBezTo>
                      <a:pt x="40030" y="-219"/>
                      <a:pt x="41834" y="-219"/>
                      <a:pt x="42915" y="862"/>
                    </a:cubicBezTo>
                    <a:cubicBezTo>
                      <a:pt x="44358" y="1583"/>
                      <a:pt x="44719" y="3025"/>
                      <a:pt x="44719" y="4467"/>
                    </a:cubicBezTo>
                    <a:lnTo>
                      <a:pt x="44719" y="67183"/>
                    </a:lnTo>
                    <a:lnTo>
                      <a:pt x="90159" y="67183"/>
                    </a:lnTo>
                    <a:lnTo>
                      <a:pt x="90159" y="4467"/>
                    </a:lnTo>
                    <a:cubicBezTo>
                      <a:pt x="90159" y="3025"/>
                      <a:pt x="90519" y="1583"/>
                      <a:pt x="91962" y="862"/>
                    </a:cubicBezTo>
                    <a:cubicBezTo>
                      <a:pt x="93044" y="-219"/>
                      <a:pt x="94847" y="-219"/>
                      <a:pt x="95929" y="502"/>
                    </a:cubicBezTo>
                    <a:cubicBezTo>
                      <a:pt x="119731" y="11675"/>
                      <a:pt x="134517" y="35464"/>
                      <a:pt x="134517" y="61416"/>
                    </a:cubicBezTo>
                    <a:cubicBezTo>
                      <a:pt x="134517" y="63218"/>
                      <a:pt x="134517" y="65020"/>
                      <a:pt x="134517" y="67183"/>
                    </a:cubicBezTo>
                    <a:lnTo>
                      <a:pt x="157237" y="67183"/>
                    </a:lnTo>
                    <a:cubicBezTo>
                      <a:pt x="158319" y="67183"/>
                      <a:pt x="159400" y="67543"/>
                      <a:pt x="160122" y="68264"/>
                    </a:cubicBezTo>
                    <a:cubicBezTo>
                      <a:pt x="161204" y="69345"/>
                      <a:pt x="161564" y="70066"/>
                      <a:pt x="161564" y="71148"/>
                    </a:cubicBezTo>
                    <a:cubicBezTo>
                      <a:pt x="161564" y="84123"/>
                      <a:pt x="156876" y="96378"/>
                      <a:pt x="147499" y="105389"/>
                    </a:cubicBezTo>
                    <a:cubicBezTo>
                      <a:pt x="138484" y="114400"/>
                      <a:pt x="126583" y="119446"/>
                      <a:pt x="113600" y="119446"/>
                    </a:cubicBezTo>
                    <a:lnTo>
                      <a:pt x="102420" y="119446"/>
                    </a:lnTo>
                    <a:lnTo>
                      <a:pt x="102420" y="129539"/>
                    </a:lnTo>
                    <a:cubicBezTo>
                      <a:pt x="102420" y="132062"/>
                      <a:pt x="100256" y="133864"/>
                      <a:pt x="97732" y="133864"/>
                    </a:cubicBezTo>
                    <a:cubicBezTo>
                      <a:pt x="95568" y="133864"/>
                      <a:pt x="93404" y="132062"/>
                      <a:pt x="93404" y="129539"/>
                    </a:cubicBezTo>
                    <a:lnTo>
                      <a:pt x="93404" y="115121"/>
                    </a:lnTo>
                    <a:cubicBezTo>
                      <a:pt x="93404" y="112598"/>
                      <a:pt x="95568" y="110796"/>
                      <a:pt x="97732" y="110796"/>
                    </a:cubicBezTo>
                    <a:lnTo>
                      <a:pt x="113600" y="110796"/>
                    </a:lnTo>
                    <a:cubicBezTo>
                      <a:pt x="124058" y="110796"/>
                      <a:pt x="133795" y="106831"/>
                      <a:pt x="141369" y="99262"/>
                    </a:cubicBezTo>
                    <a:cubicBezTo>
                      <a:pt x="147860" y="92774"/>
                      <a:pt x="151466" y="84484"/>
                      <a:pt x="152548" y="75833"/>
                    </a:cubicBezTo>
                    <a:lnTo>
                      <a:pt x="40752" y="75833"/>
                    </a:lnTo>
                    <a:cubicBezTo>
                      <a:pt x="39309" y="75833"/>
                      <a:pt x="38227" y="75112"/>
                      <a:pt x="37506" y="74392"/>
                    </a:cubicBezTo>
                    <a:cubicBezTo>
                      <a:pt x="36424" y="73671"/>
                      <a:pt x="36063" y="72589"/>
                      <a:pt x="36063" y="71148"/>
                    </a:cubicBezTo>
                    <a:lnTo>
                      <a:pt x="36063" y="12036"/>
                    </a:lnTo>
                    <a:cubicBezTo>
                      <a:pt x="19474" y="22488"/>
                      <a:pt x="8655" y="41231"/>
                      <a:pt x="8655" y="61416"/>
                    </a:cubicBezTo>
                    <a:cubicBezTo>
                      <a:pt x="8655" y="81600"/>
                      <a:pt x="19114" y="100343"/>
                      <a:pt x="36785" y="111156"/>
                    </a:cubicBezTo>
                    <a:cubicBezTo>
                      <a:pt x="38227" y="111517"/>
                      <a:pt x="39309" y="113319"/>
                      <a:pt x="39309" y="115121"/>
                    </a:cubicBezTo>
                    <a:lnTo>
                      <a:pt x="39309" y="254250"/>
                    </a:lnTo>
                    <a:cubicBezTo>
                      <a:pt x="39309" y="269028"/>
                      <a:pt x="51571" y="281283"/>
                      <a:pt x="66357" y="281283"/>
                    </a:cubicBezTo>
                    <a:cubicBezTo>
                      <a:pt x="81143" y="281283"/>
                      <a:pt x="93404" y="269028"/>
                      <a:pt x="93404" y="254250"/>
                    </a:cubicBezTo>
                    <a:lnTo>
                      <a:pt x="93404" y="170628"/>
                    </a:lnTo>
                    <a:cubicBezTo>
                      <a:pt x="93404" y="168105"/>
                      <a:pt x="95568" y="165943"/>
                      <a:pt x="97732" y="165943"/>
                    </a:cubicBezTo>
                    <a:cubicBezTo>
                      <a:pt x="100256" y="165943"/>
                      <a:pt x="102420" y="168105"/>
                      <a:pt x="102420" y="170628"/>
                    </a:cubicBezTo>
                    <a:lnTo>
                      <a:pt x="102420" y="254250"/>
                    </a:lnTo>
                    <a:cubicBezTo>
                      <a:pt x="102420" y="273714"/>
                      <a:pt x="86192" y="289934"/>
                      <a:pt x="66357" y="289934"/>
                    </a:cubicBezTo>
                    <a:cubicBezTo>
                      <a:pt x="46522" y="289934"/>
                      <a:pt x="30293" y="273714"/>
                      <a:pt x="30293" y="254250"/>
                    </a:cubicBezTo>
                    <a:lnTo>
                      <a:pt x="30293" y="117284"/>
                    </a:lnTo>
                    <a:cubicBezTo>
                      <a:pt x="11540" y="105029"/>
                      <a:pt x="0" y="84123"/>
                      <a:pt x="0" y="61416"/>
                    </a:cubicBezTo>
                    <a:cubicBezTo>
                      <a:pt x="0" y="35464"/>
                      <a:pt x="15147" y="11675"/>
                      <a:pt x="38588" y="502"/>
                    </a:cubicBezTo>
                    <a:close/>
                  </a:path>
                </a:pathLst>
              </a:custGeom>
              <a:solidFill>
                <a:schemeClr val="bg1"/>
              </a:solidFill>
              <a:ln>
                <a:noFill/>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sp>
        <p:nvSpPr>
          <p:cNvPr id="15" name="TextBox 14">
            <a:extLst>
              <a:ext uri="{FF2B5EF4-FFF2-40B4-BE49-F238E27FC236}">
                <a16:creationId xmlns:a16="http://schemas.microsoft.com/office/drawing/2014/main" id="{919571CB-3303-99D8-6A81-E5158122209D}"/>
              </a:ext>
            </a:extLst>
          </p:cNvPr>
          <p:cNvSpPr txBox="1"/>
          <p:nvPr/>
        </p:nvSpPr>
        <p:spPr>
          <a:xfrm>
            <a:off x="7957804" y="1357680"/>
            <a:ext cx="3778466" cy="1508105"/>
          </a:xfrm>
          <a:prstGeom prst="rect">
            <a:avLst/>
          </a:prstGeom>
          <a:noFill/>
          <a:ln w="19050">
            <a:solidFill>
              <a:schemeClr val="accent6">
                <a:lumMod val="25000"/>
              </a:schemeClr>
            </a:solidFill>
          </a:ln>
        </p:spPr>
        <p:txBody>
          <a:bodyPr wrap="square" lIns="0" tIns="0" rIns="0" bIns="0" rtlCol="0">
            <a:spAutoFit/>
          </a:bodyPr>
          <a:lstStyle/>
          <a:p>
            <a:pPr marL="285750" marR="0" lvl="0" indent="-115888"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ptos Display" panose="020B0004020202020204" pitchFamily="34" charset="0"/>
                <a:ea typeface="Aptos" panose="020B0004020202020204" pitchFamily="34" charset="0"/>
                <a:cs typeface="+mn-cs"/>
              </a:rPr>
              <a:t>Target: </a:t>
            </a:r>
          </a:p>
          <a:p>
            <a:pPr marL="404813" marR="0" lvl="0" indent="-1174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ptos Display" panose="020B0004020202020204" pitchFamily="34" charset="0"/>
                <a:ea typeface="Aptos" panose="020B0004020202020204" pitchFamily="34" charset="0"/>
                <a:cs typeface="+mn-cs"/>
              </a:rPr>
              <a:t>Every customer with an eligible supervisor will be connected</a:t>
            </a:r>
          </a:p>
          <a:p>
            <a:pPr marL="404813" marR="0" lvl="0" indent="-1174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ptos Display" panose="020B0004020202020204" pitchFamily="34" charset="0"/>
                <a:ea typeface="Aptos" panose="020B0004020202020204" pitchFamily="34" charset="0"/>
                <a:cs typeface="+mn-cs"/>
              </a:rPr>
              <a:t>EBI-600+ or HVAC/Niagara N4 customers</a:t>
            </a:r>
          </a:p>
          <a:p>
            <a:pPr marL="404813" marR="0" lvl="0" indent="-1174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ptos Display" panose="020B0004020202020204" pitchFamily="34" charset="0"/>
                <a:ea typeface="Aptos" panose="020B0004020202020204" pitchFamily="34" charset="0"/>
                <a:cs typeface="+mn-cs"/>
              </a:rPr>
              <a:t>Embedded by default in all new EBI HVAC/N4 installations, upgrades, and new or existing service contracts</a:t>
            </a:r>
            <a:endParaRPr kumimoji="0" lang="en-US" sz="1400" b="0" i="0" u="none" strike="noStrike" kern="1200" cap="none" spc="0" normalizeH="0" baseline="0" noProof="0">
              <a:ln>
                <a:noFill/>
              </a:ln>
              <a:solidFill>
                <a:prstClr val="black"/>
              </a:solidFill>
              <a:effectLst/>
              <a:uLnTx/>
              <a:uFillTx/>
              <a:latin typeface="Aptos Display" panose="020B0004020202020204" pitchFamily="34" charset="0"/>
              <a:ea typeface="+mn-ea"/>
              <a:cs typeface="+mn-cs"/>
            </a:endParaRPr>
          </a:p>
        </p:txBody>
      </p:sp>
      <p:sp>
        <p:nvSpPr>
          <p:cNvPr id="2" name="Rectangle 1">
            <a:extLst>
              <a:ext uri="{FF2B5EF4-FFF2-40B4-BE49-F238E27FC236}">
                <a16:creationId xmlns:a16="http://schemas.microsoft.com/office/drawing/2014/main" id="{16C98C2D-5CE6-9A07-9DE4-893938FEA078}"/>
              </a:ext>
            </a:extLst>
          </p:cNvPr>
          <p:cNvSpPr/>
          <p:nvPr/>
        </p:nvSpPr>
        <p:spPr>
          <a:xfrm>
            <a:off x="8229035" y="319216"/>
            <a:ext cx="1988477" cy="76506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No</a:t>
            </a:r>
          </a:p>
        </p:txBody>
      </p:sp>
    </p:spTree>
    <p:extLst>
      <p:ext uri="{BB962C8B-B14F-4D97-AF65-F5344CB8AC3E}">
        <p14:creationId xmlns:p14="http://schemas.microsoft.com/office/powerpoint/2010/main" val="4428395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10142D2-845C-6223-9EA9-BADF11918F5F}"/>
              </a:ext>
            </a:extLst>
          </p:cNvPr>
          <p:cNvSpPr>
            <a:spLocks noGrp="1"/>
          </p:cNvSpPr>
          <p:nvPr>
            <p:ph type="title"/>
          </p:nvPr>
        </p:nvSpPr>
        <p:spPr/>
        <p:txBody>
          <a:bodyPr/>
          <a:lstStyle/>
          <a:p>
            <a:r>
              <a:rPr lang="en-GB"/>
              <a:t>Roadmap | what is different for HBS?</a:t>
            </a:r>
            <a:endParaRPr lang="en-US"/>
          </a:p>
        </p:txBody>
      </p:sp>
      <p:sp>
        <p:nvSpPr>
          <p:cNvPr id="3" name="Slide Number Placeholder 2">
            <a:extLst>
              <a:ext uri="{FF2B5EF4-FFF2-40B4-BE49-F238E27FC236}">
                <a16:creationId xmlns:a16="http://schemas.microsoft.com/office/drawing/2014/main" id="{CDC05552-B630-A7AB-AA63-FD1DE3A74325}"/>
              </a:ext>
            </a:extLst>
          </p:cNvPr>
          <p:cNvSpPr>
            <a:spLocks noGrp="1"/>
          </p:cNvSpPr>
          <p:nvPr>
            <p:ph type="sldNum" sz="quarter" idx="4294967295"/>
          </p:nvPr>
        </p:nvSpPr>
        <p:spPr>
          <a:xfrm>
            <a:off x="11695113" y="6480175"/>
            <a:ext cx="496887" cy="238125"/>
          </a:xfrm>
        </p:spPr>
        <p:txBody>
          <a:bodyPr/>
          <a:lstStyle/>
          <a:p>
            <a:fld id="{7B94EC18-1D2B-4535-B738-0E53AFE26620}" type="slidenum">
              <a:rPr lang="en-US" smtClean="0"/>
              <a:t>45</a:t>
            </a:fld>
            <a:endParaRPr lang="en-US"/>
          </a:p>
        </p:txBody>
      </p:sp>
      <p:graphicFrame>
        <p:nvGraphicFramePr>
          <p:cNvPr id="15" name="Table 14">
            <a:extLst>
              <a:ext uri="{FF2B5EF4-FFF2-40B4-BE49-F238E27FC236}">
                <a16:creationId xmlns:a16="http://schemas.microsoft.com/office/drawing/2014/main" id="{244DE16F-C7DC-651A-4F5E-0269C24A65E5}"/>
              </a:ext>
            </a:extLst>
          </p:cNvPr>
          <p:cNvGraphicFramePr>
            <a:graphicFrameLocks noGrp="1"/>
          </p:cNvGraphicFramePr>
          <p:nvPr/>
        </p:nvGraphicFramePr>
        <p:xfrm>
          <a:off x="528001" y="897109"/>
          <a:ext cx="11320010" cy="5626221"/>
        </p:xfrm>
        <a:graphic>
          <a:graphicData uri="http://schemas.openxmlformats.org/drawingml/2006/table">
            <a:tbl>
              <a:tblPr firstRow="1" bandRow="1">
                <a:tableStyleId>{5C22544A-7EE6-4342-B048-85BDC9FD1C3A}</a:tableStyleId>
              </a:tblPr>
              <a:tblGrid>
                <a:gridCol w="1283210">
                  <a:extLst>
                    <a:ext uri="{9D8B030D-6E8A-4147-A177-3AD203B41FA5}">
                      <a16:colId xmlns:a16="http://schemas.microsoft.com/office/drawing/2014/main" val="675327177"/>
                    </a:ext>
                  </a:extLst>
                </a:gridCol>
                <a:gridCol w="1638952">
                  <a:extLst>
                    <a:ext uri="{9D8B030D-6E8A-4147-A177-3AD203B41FA5}">
                      <a16:colId xmlns:a16="http://schemas.microsoft.com/office/drawing/2014/main" val="3487575475"/>
                    </a:ext>
                  </a:extLst>
                </a:gridCol>
                <a:gridCol w="2429294">
                  <a:extLst>
                    <a:ext uri="{9D8B030D-6E8A-4147-A177-3AD203B41FA5}">
                      <a16:colId xmlns:a16="http://schemas.microsoft.com/office/drawing/2014/main" val="548239212"/>
                    </a:ext>
                  </a:extLst>
                </a:gridCol>
                <a:gridCol w="2296980">
                  <a:extLst>
                    <a:ext uri="{9D8B030D-6E8A-4147-A177-3AD203B41FA5}">
                      <a16:colId xmlns:a16="http://schemas.microsoft.com/office/drawing/2014/main" val="2448873749"/>
                    </a:ext>
                  </a:extLst>
                </a:gridCol>
                <a:gridCol w="1893429">
                  <a:extLst>
                    <a:ext uri="{9D8B030D-6E8A-4147-A177-3AD203B41FA5}">
                      <a16:colId xmlns:a16="http://schemas.microsoft.com/office/drawing/2014/main" val="92707340"/>
                    </a:ext>
                  </a:extLst>
                </a:gridCol>
                <a:gridCol w="1778145">
                  <a:extLst>
                    <a:ext uri="{9D8B030D-6E8A-4147-A177-3AD203B41FA5}">
                      <a16:colId xmlns:a16="http://schemas.microsoft.com/office/drawing/2014/main" val="1144087923"/>
                    </a:ext>
                  </a:extLst>
                </a:gridCol>
              </a:tblGrid>
              <a:tr h="297180">
                <a:tc rowSpan="2">
                  <a:txBody>
                    <a:bodyPr/>
                    <a:lstStyle/>
                    <a:p>
                      <a:pPr algn="ctr"/>
                      <a:r>
                        <a:rPr lang="en-US" sz="1000"/>
                        <a:t>Parameter</a:t>
                      </a:r>
                    </a:p>
                  </a:txBody>
                  <a:tcPr anchor="ctr"/>
                </a:tc>
                <a:tc rowSpan="2">
                  <a:txBody>
                    <a:bodyPr/>
                    <a:lstStyle/>
                    <a:p>
                      <a:pPr algn="ctr"/>
                      <a:r>
                        <a:rPr lang="en-US" sz="1000"/>
                        <a:t>Current Status</a:t>
                      </a:r>
                    </a:p>
                  </a:txBody>
                  <a:tcPr anchor="ctr"/>
                </a:tc>
                <a:tc rowSpan="2">
                  <a:txBody>
                    <a:bodyPr/>
                    <a:lstStyle/>
                    <a:p>
                      <a:pPr algn="ctr"/>
                      <a:r>
                        <a:rPr lang="en-US" sz="1000"/>
                        <a:t>What is different about Connected Strategy compared to today?</a:t>
                      </a:r>
                    </a:p>
                  </a:txBody>
                  <a:tcPr anchor="ctr"/>
                </a:tc>
                <a:tc gridSpan="3">
                  <a:txBody>
                    <a:bodyPr/>
                    <a:lstStyle/>
                    <a:p>
                      <a:pPr algn="ctr"/>
                      <a:r>
                        <a:rPr lang="en-US" sz="1000"/>
                        <a:t>How will we do this?</a:t>
                      </a:r>
                    </a:p>
                  </a:txBody>
                  <a:tcPr anchor="ctr"/>
                </a:tc>
                <a:tc hMerge="1">
                  <a:txBody>
                    <a:bodyPr/>
                    <a:lstStyle/>
                    <a:p>
                      <a:endParaRPr lang="en-US" sz="1100"/>
                    </a:p>
                  </a:txBody>
                  <a:tcPr/>
                </a:tc>
                <a:tc hMerge="1">
                  <a:txBody>
                    <a:bodyPr/>
                    <a:lstStyle/>
                    <a:p>
                      <a:endParaRPr lang="en-US" sz="1100"/>
                    </a:p>
                  </a:txBody>
                  <a:tcPr/>
                </a:tc>
                <a:extLst>
                  <a:ext uri="{0D108BD9-81ED-4DB2-BD59-A6C34878D82A}">
                    <a16:rowId xmlns:a16="http://schemas.microsoft.com/office/drawing/2014/main" val="2090841477"/>
                  </a:ext>
                </a:extLst>
              </a:tr>
              <a:tr h="29718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r>
                        <a:rPr lang="en-US" sz="1000" b="1">
                          <a:solidFill>
                            <a:schemeClr val="bg1"/>
                          </a:solidFill>
                        </a:rPr>
                        <a:t>Connected Strategy Drop 1</a:t>
                      </a:r>
                    </a:p>
                  </a:txBody>
                  <a:tcPr anchor="ctr">
                    <a:solidFill>
                      <a:srgbClr val="DC202E"/>
                    </a:solidFill>
                  </a:tcPr>
                </a:tc>
                <a:tc>
                  <a:txBody>
                    <a:bodyPr/>
                    <a:lstStyle/>
                    <a:p>
                      <a:pPr algn="ctr"/>
                      <a:r>
                        <a:rPr lang="en-US" sz="1000" b="1">
                          <a:solidFill>
                            <a:schemeClr val="bg1"/>
                          </a:solidFill>
                        </a:rPr>
                        <a:t>Connected Strategy Drop 2</a:t>
                      </a:r>
                    </a:p>
                  </a:txBody>
                  <a:tcPr anchor="ctr">
                    <a:solidFill>
                      <a:srgbClr val="DC202E"/>
                    </a:solidFill>
                  </a:tcPr>
                </a:tc>
                <a:tc>
                  <a:txBody>
                    <a:bodyPr/>
                    <a:lstStyle/>
                    <a:p>
                      <a:pPr algn="ctr"/>
                      <a:r>
                        <a:rPr lang="en-US" sz="1000" b="1">
                          <a:solidFill>
                            <a:schemeClr val="bg1"/>
                          </a:solidFill>
                        </a:rPr>
                        <a:t>Connected Strategy Drop 3</a:t>
                      </a:r>
                    </a:p>
                  </a:txBody>
                  <a:tcPr anchor="ctr">
                    <a:solidFill>
                      <a:srgbClr val="DC202E"/>
                    </a:solidFill>
                  </a:tcPr>
                </a:tc>
                <a:extLst>
                  <a:ext uri="{0D108BD9-81ED-4DB2-BD59-A6C34878D82A}">
                    <a16:rowId xmlns:a16="http://schemas.microsoft.com/office/drawing/2014/main" val="1507966017"/>
                  </a:ext>
                </a:extLst>
              </a:tr>
              <a:tr h="7705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t>Connectivity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t>Limited Connectivity to sites through HBOC/Forge</a:t>
                      </a:r>
                    </a:p>
                  </a:txBody>
                  <a:tcPr/>
                </a:tc>
                <a:tc>
                  <a:txBody>
                    <a:bodyPr/>
                    <a:lstStyle/>
                    <a:p>
                      <a:pPr marL="171450" indent="-171450">
                        <a:buFont typeface="Arial" panose="020B0604020202020204" pitchFamily="34" charset="0"/>
                        <a:buChar char="•"/>
                      </a:pPr>
                      <a:r>
                        <a:rPr lang="en-US" sz="1000"/>
                        <a:t>Faster and Easier connection</a:t>
                      </a:r>
                    </a:p>
                    <a:p>
                      <a:pPr marL="171450" indent="-171450">
                        <a:buFont typeface="Arial" panose="020B0604020202020204" pitchFamily="34" charset="0"/>
                        <a:buChar char="•"/>
                      </a:pPr>
                      <a:r>
                        <a:rPr lang="en-US" sz="1000"/>
                        <a:t>Aggressive targets to connect customer sites</a:t>
                      </a:r>
                    </a:p>
                    <a:p>
                      <a:pPr marL="171450" indent="-171450">
                        <a:buFont typeface="Arial" panose="020B0604020202020204" pitchFamily="34" charset="0"/>
                        <a:buChar char="•"/>
                      </a:pPr>
                      <a:r>
                        <a:rPr lang="en-US" sz="1000"/>
                        <a:t>New connectivity package provides </a:t>
                      </a:r>
                    </a:p>
                    <a:p>
                      <a:pPr marL="457200" lvl="1" indent="-114300">
                        <a:buFont typeface="Arial" panose="020B0604020202020204" pitchFamily="34" charset="0"/>
                        <a:buChar char="•"/>
                      </a:pPr>
                      <a:r>
                        <a:rPr lang="en-US" sz="1000"/>
                        <a:t>Simplified IT requirements </a:t>
                      </a:r>
                    </a:p>
                    <a:p>
                      <a:pPr marL="457200" lvl="1" indent="-114300">
                        <a:buFont typeface="Arial" panose="020B0604020202020204" pitchFamily="34" charset="0"/>
                        <a:buChar char="•"/>
                      </a:pPr>
                      <a:r>
                        <a:rPr lang="en-US" sz="1000"/>
                        <a:t>Packaged Remote Connectivity   </a:t>
                      </a:r>
                    </a:p>
                    <a:p>
                      <a:pPr marL="457200" lvl="1" indent="-114300">
                        <a:buFont typeface="Arial" panose="020B0604020202020204" pitchFamily="34" charset="0"/>
                        <a:buChar char="•"/>
                      </a:pPr>
                      <a:r>
                        <a:rPr lang="en-US" sz="1000"/>
                        <a:t>Additional Asset information </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a:t>Provide set up for faster and easier connectivity (More details in the next slide TBD)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a:t>Target: Connectivity options for &gt;10% of install base with existing apps</a:t>
                      </a:r>
                    </a:p>
                  </a:txBody>
                  <a:tcPr/>
                </a:tc>
                <a:tc>
                  <a:txBody>
                    <a:bodyPr/>
                    <a:lstStyle/>
                    <a:p>
                      <a:r>
                        <a:rPr lang="en-US" sz="1000"/>
                        <a:t>Target: Expanded (80% of IB) connectivity with apps &amp; services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t>Target: </a:t>
                      </a:r>
                      <a:r>
                        <a:rPr lang="en-US" sz="1000" baseline="0"/>
                        <a:t>Expanded connectivity to &gt;95% of the install base</a:t>
                      </a:r>
                      <a:endParaRPr lang="en-US" sz="1000"/>
                    </a:p>
                    <a:p>
                      <a:endParaRPr lang="en-US" sz="1000"/>
                    </a:p>
                  </a:txBody>
                  <a:tcPr/>
                </a:tc>
                <a:extLst>
                  <a:ext uri="{0D108BD9-81ED-4DB2-BD59-A6C34878D82A}">
                    <a16:rowId xmlns:a16="http://schemas.microsoft.com/office/drawing/2014/main" val="1966884262"/>
                  </a:ext>
                </a:extLst>
              </a:tr>
              <a:tr h="363457">
                <a:tc>
                  <a:txBody>
                    <a:bodyPr/>
                    <a:lstStyle/>
                    <a:p>
                      <a:r>
                        <a:rPr lang="en-US" sz="1000"/>
                        <a:t>Apps and Services</a:t>
                      </a:r>
                    </a:p>
                  </a:txBody>
                  <a:tcPr/>
                </a:tc>
                <a:tc>
                  <a:txBody>
                    <a:bodyPr/>
                    <a:lstStyle/>
                    <a:p>
                      <a:r>
                        <a:rPr lang="en-US" sz="1000"/>
                        <a:t>Multiple Independent Apps</a:t>
                      </a:r>
                    </a:p>
                    <a:p>
                      <a:endParaRPr lang="en-US" sz="1000"/>
                    </a:p>
                    <a:p>
                      <a:r>
                        <a:rPr lang="en-US" sz="1000"/>
                        <a:t>Limited Domain Specific Apps</a:t>
                      </a:r>
                    </a:p>
                    <a:p>
                      <a:endParaRPr lang="en-US" sz="1000"/>
                    </a:p>
                  </a:txBody>
                  <a:tcPr/>
                </a:tc>
                <a:tc>
                  <a:txBody>
                    <a:bodyPr/>
                    <a:lstStyle/>
                    <a:p>
                      <a:pPr marL="171450" indent="-171450">
                        <a:buFont typeface="Arial" panose="020B0604020202020204" pitchFamily="34" charset="0"/>
                        <a:buChar char="•"/>
                      </a:pPr>
                      <a:r>
                        <a:rPr lang="en-US" sz="1000"/>
                        <a:t>Proactive value-added apps for customers</a:t>
                      </a:r>
                    </a:p>
                    <a:p>
                      <a:pPr marL="171450" indent="-171450">
                        <a:buFont typeface="Arial" panose="020B0604020202020204" pitchFamily="34" charset="0"/>
                        <a:buChar char="•"/>
                      </a:pPr>
                      <a:r>
                        <a:rPr lang="en-US" sz="1000"/>
                        <a:t>All apps under the same platform</a:t>
                      </a:r>
                    </a:p>
                  </a:txBody>
                  <a:tcPr/>
                </a:tc>
                <a:tc>
                  <a:txBody>
                    <a:bodyPr/>
                    <a:lstStyle/>
                    <a:p>
                      <a:r>
                        <a:rPr lang="en-US" sz="1000"/>
                        <a:t>No immediate change to existing apps and services</a:t>
                      </a:r>
                    </a:p>
                  </a:txBody>
                  <a:tcPr/>
                </a:tc>
                <a:tc>
                  <a:txBody>
                    <a:bodyPr/>
                    <a:lstStyle/>
                    <a:p>
                      <a:r>
                        <a:rPr lang="en-US" sz="1000"/>
                        <a:t>Significant Monetization with Apps</a:t>
                      </a:r>
                    </a:p>
                    <a:p>
                      <a:pPr marL="171450" indent="-171450">
                        <a:buFont typeface="Arial" panose="020B0604020202020204" pitchFamily="34" charset="0"/>
                        <a:buChar char="•"/>
                      </a:pPr>
                      <a:r>
                        <a:rPr lang="en-US" sz="1000"/>
                        <a:t>Obsolescence Assessment App</a:t>
                      </a:r>
                    </a:p>
                    <a:p>
                      <a:pPr marL="171450" indent="-171450">
                        <a:buFont typeface="Arial" panose="020B0604020202020204" pitchFamily="34" charset="0"/>
                        <a:buChar char="•"/>
                      </a:pPr>
                      <a:r>
                        <a:rPr lang="en-US" sz="1000"/>
                        <a:t>Basic Insight Builder</a:t>
                      </a:r>
                    </a:p>
                    <a:p>
                      <a:pPr marL="171450" indent="-171450">
                        <a:buFont typeface="Arial" panose="020B0604020202020204" pitchFamily="34" charset="0"/>
                        <a:buChar char="•"/>
                      </a:pPr>
                      <a:r>
                        <a:rPr lang="en-US" sz="1000" err="1"/>
                        <a:t>ARaaS</a:t>
                      </a:r>
                      <a:endParaRPr lang="en-US" sz="1000"/>
                    </a:p>
                    <a:p>
                      <a:pPr marL="171450" indent="-171450">
                        <a:buFont typeface="Arial" panose="020B0604020202020204" pitchFamily="34" charset="0"/>
                        <a:buChar char="•"/>
                      </a:pPr>
                      <a:r>
                        <a:rPr lang="en-US" sz="1000"/>
                        <a:t>Self Service </a:t>
                      </a:r>
                      <a:r>
                        <a:rPr lang="en-US" sz="1000" err="1"/>
                        <a:t>PdM</a:t>
                      </a:r>
                      <a:endParaRPr lang="en-US" sz="1000"/>
                    </a:p>
                    <a:p>
                      <a:pPr marL="171450" indent="-171450">
                        <a:buFont typeface="Arial" panose="020B0604020202020204" pitchFamily="34" charset="0"/>
                        <a:buChar char="•"/>
                      </a:pPr>
                      <a:r>
                        <a:rPr lang="en-US" sz="1000"/>
                        <a:t>Report Builder </a:t>
                      </a:r>
                    </a:p>
                    <a:p>
                      <a:pPr marL="171450" indent="-171450">
                        <a:buFont typeface="Arial" panose="020B0604020202020204" pitchFamily="34" charset="0"/>
                        <a:buChar char="•"/>
                      </a:pPr>
                      <a:r>
                        <a:rPr lang="en-US" sz="1000"/>
                        <a:t>Opp Assessment</a:t>
                      </a:r>
                    </a:p>
                  </a:txBody>
                  <a:tcPr/>
                </a:tc>
                <a:tc>
                  <a:txBody>
                    <a:bodyPr/>
                    <a:lstStyle/>
                    <a:p>
                      <a:r>
                        <a:rPr lang="en-US" sz="1000"/>
                        <a:t>New tiering of apps</a:t>
                      </a:r>
                    </a:p>
                    <a:p>
                      <a:endParaRPr lang="en-US" sz="1000"/>
                    </a:p>
                    <a:p>
                      <a:r>
                        <a:rPr lang="en-US" sz="1000"/>
                        <a:t>Specific apps for creating value for partners </a:t>
                      </a:r>
                    </a:p>
                    <a:p>
                      <a:pPr marL="171450" indent="-171450">
                        <a:buFont typeface="Arial" panose="020B0604020202020204" pitchFamily="34" charset="0"/>
                        <a:buChar char="•"/>
                      </a:pPr>
                      <a:endParaRPr lang="en-US" sz="1000"/>
                    </a:p>
                    <a:p>
                      <a:pPr marL="171450" indent="-171450">
                        <a:buFont typeface="Arial" panose="020B0604020202020204" pitchFamily="34" charset="0"/>
                        <a:buChar char="•"/>
                      </a:pPr>
                      <a:r>
                        <a:rPr lang="en-US" sz="1000"/>
                        <a:t>Remote Commissioning App</a:t>
                      </a:r>
                    </a:p>
                    <a:p>
                      <a:pPr marL="171450" indent="-171450">
                        <a:buFont typeface="Arial" panose="020B0604020202020204" pitchFamily="34" charset="0"/>
                        <a:buChar char="•"/>
                      </a:pPr>
                      <a:r>
                        <a:rPr lang="en-US" sz="1000"/>
                        <a:t>Portfolio &amp; Alarm Manager for App</a:t>
                      </a:r>
                    </a:p>
                  </a:txBody>
                  <a:tcPr/>
                </a:tc>
                <a:extLst>
                  <a:ext uri="{0D108BD9-81ED-4DB2-BD59-A6C34878D82A}">
                    <a16:rowId xmlns:a16="http://schemas.microsoft.com/office/drawing/2014/main" val="1361246141"/>
                  </a:ext>
                </a:extLst>
              </a:tr>
              <a:tr h="770507">
                <a:tc>
                  <a:txBody>
                    <a:bodyPr/>
                    <a:lstStyle/>
                    <a:p>
                      <a:r>
                        <a:rPr lang="en-US" sz="1000"/>
                        <a:t>Data Collection</a:t>
                      </a:r>
                    </a:p>
                  </a:txBody>
                  <a:tcPr/>
                </a:tc>
                <a:tc>
                  <a:txBody>
                    <a:bodyPr/>
                    <a:lstStyle/>
                    <a:p>
                      <a:r>
                        <a:rPr lang="en-US" sz="1000"/>
                        <a:t>Limited Data Collection through manual methods or using Asset Discovery Tool</a:t>
                      </a:r>
                    </a:p>
                  </a:txBody>
                  <a:tcPr/>
                </a:tc>
                <a:tc>
                  <a:txBody>
                    <a:bodyPr/>
                    <a:lstStyle/>
                    <a:p>
                      <a:r>
                        <a:rPr lang="en-US" sz="1000"/>
                        <a:t>Extensive knowledge on assets in install base </a:t>
                      </a:r>
                    </a:p>
                    <a:p>
                      <a:r>
                        <a:rPr lang="en-US" sz="1000"/>
                        <a:t>Real- time asset data availability</a:t>
                      </a:r>
                    </a:p>
                  </a:txBody>
                  <a:tcPr/>
                </a:tc>
                <a:tc>
                  <a:txBody>
                    <a:bodyPr/>
                    <a:lstStyle/>
                    <a:p>
                      <a:r>
                        <a:rPr lang="en-US" sz="1000"/>
                        <a:t>Follow up with executing Asset Discovery Tool at greater number of connected sites</a:t>
                      </a:r>
                    </a:p>
                  </a:txBody>
                  <a:tcPr/>
                </a:tc>
                <a:tc>
                  <a:txBody>
                    <a:bodyPr/>
                    <a:lstStyle/>
                    <a:p>
                      <a:r>
                        <a:rPr lang="en-US" sz="1000"/>
                        <a:t>Real-time asset data updates through Obsolescence Assessment app</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t>Simplified cloud connection</a:t>
                      </a:r>
                    </a:p>
                    <a:p>
                      <a:endParaRPr lang="en-US" sz="1000"/>
                    </a:p>
                  </a:txBody>
                  <a:tcPr/>
                </a:tc>
                <a:extLst>
                  <a:ext uri="{0D108BD9-81ED-4DB2-BD59-A6C34878D82A}">
                    <a16:rowId xmlns:a16="http://schemas.microsoft.com/office/drawing/2014/main" val="97431394"/>
                  </a:ext>
                </a:extLst>
              </a:tr>
              <a:tr h="770507">
                <a:tc>
                  <a:txBody>
                    <a:bodyPr/>
                    <a:lstStyle/>
                    <a:p>
                      <a:r>
                        <a:rPr lang="en-US" sz="1000"/>
                        <a:t>HBOC Services </a:t>
                      </a:r>
                    </a:p>
                  </a:txBody>
                  <a:tcPr/>
                </a:tc>
                <a:tc>
                  <a:txBody>
                    <a:bodyPr/>
                    <a:lstStyle/>
                    <a:p>
                      <a:r>
                        <a:rPr lang="en-US" sz="1000"/>
                        <a:t>Basic remote services provided through HBOC</a:t>
                      </a:r>
                    </a:p>
                  </a:txBody>
                  <a:tcPr/>
                </a:tc>
                <a:tc>
                  <a:txBody>
                    <a:bodyPr/>
                    <a:lstStyle/>
                    <a:p>
                      <a:r>
                        <a:rPr lang="en-US" sz="1000"/>
                        <a:t>Advanced remote services through HBOC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t>No immediate change to existing services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t>Extended HBOC Services Catalogue</a:t>
                      </a:r>
                    </a:p>
                    <a:p>
                      <a:endParaRPr lang="en-US" sz="10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t>Extended HBOC Services Catalogue</a:t>
                      </a:r>
                    </a:p>
                    <a:p>
                      <a:endParaRPr lang="en-US" sz="1000"/>
                    </a:p>
                  </a:txBody>
                  <a:tcPr/>
                </a:tc>
                <a:extLst>
                  <a:ext uri="{0D108BD9-81ED-4DB2-BD59-A6C34878D82A}">
                    <a16:rowId xmlns:a16="http://schemas.microsoft.com/office/drawing/2014/main" val="449331386"/>
                  </a:ext>
                </a:extLst>
              </a:tr>
              <a:tr h="770507">
                <a:tc>
                  <a:txBody>
                    <a:bodyPr/>
                    <a:lstStyle/>
                    <a:p>
                      <a:r>
                        <a:rPr lang="en-US" sz="1000"/>
                        <a:t>Visibility to customer</a:t>
                      </a:r>
                    </a:p>
                  </a:txBody>
                  <a:tcPr/>
                </a:tc>
                <a:tc>
                  <a:txBody>
                    <a:bodyPr/>
                    <a:lstStyle/>
                    <a:p>
                      <a:r>
                        <a:rPr lang="en-US" sz="1000"/>
                        <a:t>Limited Self-serve capabilities</a:t>
                      </a:r>
                    </a:p>
                  </a:txBody>
                  <a:tcPr/>
                </a:tc>
                <a:tc>
                  <a:txBody>
                    <a:bodyPr/>
                    <a:lstStyle/>
                    <a:p>
                      <a:r>
                        <a:rPr lang="en-US" sz="1000"/>
                        <a:t>Extended capabilities for the customer through Service Provider Portal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t>No immediate change to existing services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a:t>Dashboard capabilities provided through Service Provider Portal based on service contract value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t>Cockpit view to manage all sites subscriptions</a:t>
                      </a:r>
                    </a:p>
                    <a:p>
                      <a:endParaRPr lang="en-US" sz="1000"/>
                    </a:p>
                  </a:txBody>
                  <a:tcPr/>
                </a:tc>
                <a:extLst>
                  <a:ext uri="{0D108BD9-81ED-4DB2-BD59-A6C34878D82A}">
                    <a16:rowId xmlns:a16="http://schemas.microsoft.com/office/drawing/2014/main" val="510419548"/>
                  </a:ext>
                </a:extLst>
              </a:tr>
            </a:tbl>
          </a:graphicData>
        </a:graphic>
      </p:graphicFrame>
      <p:sp>
        <p:nvSpPr>
          <p:cNvPr id="2" name="Rectangle 1">
            <a:extLst>
              <a:ext uri="{FF2B5EF4-FFF2-40B4-BE49-F238E27FC236}">
                <a16:creationId xmlns:a16="http://schemas.microsoft.com/office/drawing/2014/main" id="{16975EFE-099D-0D9B-9D15-2D3C73276686}"/>
              </a:ext>
            </a:extLst>
          </p:cNvPr>
          <p:cNvSpPr/>
          <p:nvPr/>
        </p:nvSpPr>
        <p:spPr>
          <a:xfrm>
            <a:off x="5970209" y="105982"/>
            <a:ext cx="1988477" cy="76506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No</a:t>
            </a:r>
          </a:p>
        </p:txBody>
      </p:sp>
    </p:spTree>
    <p:extLst>
      <p:ext uri="{BB962C8B-B14F-4D97-AF65-F5344CB8AC3E}">
        <p14:creationId xmlns:p14="http://schemas.microsoft.com/office/powerpoint/2010/main" val="1436081523"/>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F6B020-239D-75AE-15C1-AFE83C61E984}"/>
              </a:ext>
            </a:extLst>
          </p:cNvPr>
          <p:cNvSpPr>
            <a:spLocks noGrp="1"/>
          </p:cNvSpPr>
          <p:nvPr>
            <p:ph type="title"/>
          </p:nvPr>
        </p:nvSpPr>
        <p:spPr/>
        <p:txBody>
          <a:bodyPr/>
          <a:lstStyle/>
          <a:p>
            <a:r>
              <a:rPr lang="en-US"/>
              <a:t>Service Contracts IMPACT - Connectivity</a:t>
            </a:r>
          </a:p>
        </p:txBody>
      </p:sp>
      <p:sp>
        <p:nvSpPr>
          <p:cNvPr id="2" name="Slide Number Placeholder 1">
            <a:extLst>
              <a:ext uri="{FF2B5EF4-FFF2-40B4-BE49-F238E27FC236}">
                <a16:creationId xmlns:a16="http://schemas.microsoft.com/office/drawing/2014/main" id="{CAB78665-8E98-7E41-A8BC-E1422647D5D4}"/>
              </a:ext>
            </a:extLst>
          </p:cNvPr>
          <p:cNvSpPr>
            <a:spLocks noGrp="1"/>
          </p:cNvSpPr>
          <p:nvPr>
            <p:ph type="sldNum" sz="quarter" idx="4294967295"/>
          </p:nvPr>
        </p:nvSpPr>
        <p:spPr>
          <a:xfrm>
            <a:off x="11695113" y="6480175"/>
            <a:ext cx="496887" cy="238125"/>
          </a:xfrm>
        </p:spPr>
        <p:txBody>
          <a:bodyPr/>
          <a:lstStyle/>
          <a:p>
            <a:fld id="{7B94EC18-1D2B-4535-B738-0E53AFE26620}" type="slidenum">
              <a:rPr lang="en-US" smtClean="0"/>
              <a:t>46</a:t>
            </a:fld>
            <a:endParaRPr lang="en-US"/>
          </a:p>
        </p:txBody>
      </p:sp>
      <p:graphicFrame>
        <p:nvGraphicFramePr>
          <p:cNvPr id="6" name="Content Placeholder 5">
            <a:extLst>
              <a:ext uri="{FF2B5EF4-FFF2-40B4-BE49-F238E27FC236}">
                <a16:creationId xmlns:a16="http://schemas.microsoft.com/office/drawing/2014/main" id="{12DC8CAD-2027-4E62-5BEA-8EA8D3006D35}"/>
              </a:ext>
            </a:extLst>
          </p:cNvPr>
          <p:cNvGraphicFramePr>
            <a:graphicFrameLocks noGrp="1"/>
          </p:cNvGraphicFramePr>
          <p:nvPr>
            <p:ph idx="4294967295"/>
          </p:nvPr>
        </p:nvGraphicFramePr>
        <p:xfrm>
          <a:off x="528000" y="1369694"/>
          <a:ext cx="11135999" cy="3621043"/>
        </p:xfrm>
        <a:graphic>
          <a:graphicData uri="http://schemas.openxmlformats.org/drawingml/2006/table">
            <a:tbl>
              <a:tblPr firstRow="1" bandRow="1">
                <a:tableStyleId>{5C22544A-7EE6-4342-B048-85BDC9FD1C3A}</a:tableStyleId>
              </a:tblPr>
              <a:tblGrid>
                <a:gridCol w="1653225">
                  <a:extLst>
                    <a:ext uri="{9D8B030D-6E8A-4147-A177-3AD203B41FA5}">
                      <a16:colId xmlns:a16="http://schemas.microsoft.com/office/drawing/2014/main" val="2842238785"/>
                    </a:ext>
                  </a:extLst>
                </a:gridCol>
                <a:gridCol w="2714625">
                  <a:extLst>
                    <a:ext uri="{9D8B030D-6E8A-4147-A177-3AD203B41FA5}">
                      <a16:colId xmlns:a16="http://schemas.microsoft.com/office/drawing/2014/main" val="2841245467"/>
                    </a:ext>
                  </a:extLst>
                </a:gridCol>
                <a:gridCol w="1752600">
                  <a:extLst>
                    <a:ext uri="{9D8B030D-6E8A-4147-A177-3AD203B41FA5}">
                      <a16:colId xmlns:a16="http://schemas.microsoft.com/office/drawing/2014/main" val="2122817431"/>
                    </a:ext>
                  </a:extLst>
                </a:gridCol>
                <a:gridCol w="1924050">
                  <a:extLst>
                    <a:ext uri="{9D8B030D-6E8A-4147-A177-3AD203B41FA5}">
                      <a16:colId xmlns:a16="http://schemas.microsoft.com/office/drawing/2014/main" val="2063994973"/>
                    </a:ext>
                  </a:extLst>
                </a:gridCol>
                <a:gridCol w="1895475">
                  <a:extLst>
                    <a:ext uri="{9D8B030D-6E8A-4147-A177-3AD203B41FA5}">
                      <a16:colId xmlns:a16="http://schemas.microsoft.com/office/drawing/2014/main" val="2236436374"/>
                    </a:ext>
                  </a:extLst>
                </a:gridCol>
                <a:gridCol w="1196024">
                  <a:extLst>
                    <a:ext uri="{9D8B030D-6E8A-4147-A177-3AD203B41FA5}">
                      <a16:colId xmlns:a16="http://schemas.microsoft.com/office/drawing/2014/main" val="3343288853"/>
                    </a:ext>
                  </a:extLst>
                </a:gridCol>
              </a:tblGrid>
              <a:tr h="586435">
                <a:tc>
                  <a:txBody>
                    <a:bodyPr/>
                    <a:lstStyle/>
                    <a:p>
                      <a:pPr algn="ctr"/>
                      <a:r>
                        <a:rPr lang="en-US" sz="1000"/>
                        <a:t>Site Classification</a:t>
                      </a:r>
                    </a:p>
                  </a:txBody>
                  <a:tcPr anchor="ctr"/>
                </a:tc>
                <a:tc>
                  <a:txBody>
                    <a:bodyPr/>
                    <a:lstStyle/>
                    <a:p>
                      <a:pPr algn="ctr"/>
                      <a:r>
                        <a:rPr lang="en-US" sz="1000"/>
                        <a:t>Deployment</a:t>
                      </a:r>
                    </a:p>
                  </a:txBody>
                  <a:tcPr anchor="ctr"/>
                </a:tc>
                <a:tc>
                  <a:txBody>
                    <a:bodyPr/>
                    <a:lstStyle/>
                    <a:p>
                      <a:pPr algn="ctr"/>
                      <a:r>
                        <a:rPr lang="en-US" sz="1000"/>
                        <a:t>RBM Added to Contract?</a:t>
                      </a:r>
                    </a:p>
                  </a:txBody>
                  <a:tcPr anchor="ctr"/>
                </a:tc>
                <a:tc>
                  <a:txBody>
                    <a:bodyPr/>
                    <a:lstStyle/>
                    <a:p>
                      <a:pPr algn="ctr"/>
                      <a:r>
                        <a:rPr lang="en-US" sz="1000"/>
                        <a:t>PDM Added to Contract?</a:t>
                      </a:r>
                    </a:p>
                  </a:txBody>
                  <a:tcPr anchor="ctr"/>
                </a:tc>
                <a:tc>
                  <a:txBody>
                    <a:bodyPr/>
                    <a:lstStyle/>
                    <a:p>
                      <a:pPr algn="ctr"/>
                      <a:r>
                        <a:rPr lang="en-US" sz="1000"/>
                        <a:t>CEM Added to Contract?</a:t>
                      </a:r>
                    </a:p>
                  </a:txBody>
                  <a:tcPr anchor="ctr"/>
                </a:tc>
                <a:tc>
                  <a:txBody>
                    <a:bodyPr/>
                    <a:lstStyle/>
                    <a:p>
                      <a:pPr algn="ctr"/>
                      <a:r>
                        <a:rPr lang="en-US" sz="1000"/>
                        <a:t>Charge Customer?</a:t>
                      </a:r>
                    </a:p>
                  </a:txBody>
                  <a:tcPr anchor="ctr"/>
                </a:tc>
                <a:extLst>
                  <a:ext uri="{0D108BD9-81ED-4DB2-BD59-A6C34878D82A}">
                    <a16:rowId xmlns:a16="http://schemas.microsoft.com/office/drawing/2014/main" val="1607460826"/>
                  </a:ext>
                </a:extLst>
              </a:tr>
              <a:tr h="339365">
                <a:tc>
                  <a:txBody>
                    <a:bodyPr/>
                    <a:lstStyle/>
                    <a:p>
                      <a:pPr algn="l"/>
                      <a:r>
                        <a:rPr lang="en-US" sz="1000"/>
                        <a:t>Existing Forge PDM sites deployed</a:t>
                      </a:r>
                    </a:p>
                  </a:txBody>
                  <a:tcPr anchor="ctr"/>
                </a:tc>
                <a:tc>
                  <a:txBody>
                    <a:bodyPr/>
                    <a:lstStyle/>
                    <a:p>
                      <a:pPr algn="ctr"/>
                      <a:r>
                        <a:rPr lang="en-US" sz="1000"/>
                        <a:t>Upgrade Cloud Connector</a:t>
                      </a:r>
                    </a:p>
                  </a:txBody>
                  <a:tcPr anchor="ctr"/>
                </a:tc>
                <a:tc>
                  <a:txBody>
                    <a:bodyPr/>
                    <a:lstStyle/>
                    <a:p>
                      <a:pPr algn="ctr"/>
                      <a:r>
                        <a:rPr lang="en-US" sz="1000"/>
                        <a:t>Yes</a:t>
                      </a:r>
                    </a:p>
                  </a:txBody>
                  <a:tcPr anchor="ctr"/>
                </a:tc>
                <a:tc>
                  <a:txBody>
                    <a:bodyPr/>
                    <a:lstStyle/>
                    <a:p>
                      <a:pPr algn="ctr"/>
                      <a:r>
                        <a:rPr lang="en-US" sz="1000"/>
                        <a:t>Yes</a:t>
                      </a:r>
                    </a:p>
                  </a:txBody>
                  <a:tcPr anchor="ctr"/>
                </a:tc>
                <a:tc>
                  <a:txBody>
                    <a:bodyPr/>
                    <a:lstStyle/>
                    <a:p>
                      <a:pPr algn="ctr"/>
                      <a:r>
                        <a:rPr lang="en-US" sz="1000"/>
                        <a:t>Yes</a:t>
                      </a:r>
                    </a:p>
                  </a:txBody>
                  <a:tcPr anchor="ctr"/>
                </a:tc>
                <a:tc>
                  <a:txBody>
                    <a:bodyPr/>
                    <a:lstStyle/>
                    <a:p>
                      <a:pPr algn="ctr"/>
                      <a:r>
                        <a:rPr lang="en-US" sz="1000"/>
                        <a:t>No</a:t>
                      </a:r>
                    </a:p>
                  </a:txBody>
                  <a:tcPr anchor="ctr"/>
                </a:tc>
                <a:extLst>
                  <a:ext uri="{0D108BD9-81ED-4DB2-BD59-A6C34878D82A}">
                    <a16:rowId xmlns:a16="http://schemas.microsoft.com/office/drawing/2014/main" val="408643953"/>
                  </a:ext>
                </a:extLst>
              </a:tr>
              <a:tr h="447981">
                <a:tc>
                  <a:txBody>
                    <a:bodyPr/>
                    <a:lstStyle/>
                    <a:p>
                      <a:pPr algn="l"/>
                      <a:r>
                        <a:rPr lang="en-US" sz="1000"/>
                        <a:t>Existing Forge Registered and not deployed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Upgrade Cloud Connector + Asset Modelling</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Yes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Yes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(only if contract size &gt; 50k)</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Yes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(only if contract size &gt; 50k)</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No</a:t>
                      </a:r>
                    </a:p>
                  </a:txBody>
                  <a:tcPr anchor="ctr"/>
                </a:tc>
                <a:extLst>
                  <a:ext uri="{0D108BD9-81ED-4DB2-BD59-A6C34878D82A}">
                    <a16:rowId xmlns:a16="http://schemas.microsoft.com/office/drawing/2014/main" val="698526507"/>
                  </a:ext>
                </a:extLst>
              </a:tr>
              <a:tr h="457200">
                <a:tc>
                  <a:txBody>
                    <a:bodyPr/>
                    <a:lstStyle/>
                    <a:p>
                      <a:pPr algn="l"/>
                      <a:r>
                        <a:rPr lang="en-US" sz="1000"/>
                        <a:t>Existing Secure Connect HBOC sites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Install Cloud Connector + Asset Modelling</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Yes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Yes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(only if contract size &gt; 50k)</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Yes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(only if contract size &gt; 50k)</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No</a:t>
                      </a:r>
                    </a:p>
                  </a:txBody>
                  <a:tcPr anchor="ctr"/>
                </a:tc>
                <a:extLst>
                  <a:ext uri="{0D108BD9-81ED-4DB2-BD59-A6C34878D82A}">
                    <a16:rowId xmlns:a16="http://schemas.microsoft.com/office/drawing/2014/main" val="2875280674"/>
                  </a:ext>
                </a:extLst>
              </a:tr>
              <a:tr h="423536">
                <a:tc>
                  <a:txBody>
                    <a:bodyPr/>
                    <a:lstStyle/>
                    <a:p>
                      <a:pPr algn="l"/>
                      <a:r>
                        <a:rPr lang="en-US" sz="1000"/>
                        <a:t>In flight Forge PDM not deployed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Install Cloud Connector + Asset Modelling</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Yes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Yes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Yes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As per PO</a:t>
                      </a:r>
                    </a:p>
                  </a:txBody>
                  <a:tcPr anchor="ctr"/>
                </a:tc>
                <a:extLst>
                  <a:ext uri="{0D108BD9-81ED-4DB2-BD59-A6C34878D82A}">
                    <a16:rowId xmlns:a16="http://schemas.microsoft.com/office/drawing/2014/main" val="3057140178"/>
                  </a:ext>
                </a:extLst>
              </a:tr>
              <a:tr h="489875">
                <a:tc>
                  <a:txBody>
                    <a:bodyPr/>
                    <a:lstStyle/>
                    <a:p>
                      <a:pPr algn="l"/>
                      <a:r>
                        <a:rPr lang="en-US" sz="1000"/>
                        <a:t>In flight Install jobs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Install Cloud Connector + Asset Modelling</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Yes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Yes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Yes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Yes, in New Service Contract</a:t>
                      </a:r>
                    </a:p>
                  </a:txBody>
                  <a:tcPr anchor="ctr"/>
                </a:tc>
                <a:extLst>
                  <a:ext uri="{0D108BD9-81ED-4DB2-BD59-A6C34878D82A}">
                    <a16:rowId xmlns:a16="http://schemas.microsoft.com/office/drawing/2014/main" val="1511081560"/>
                  </a:ext>
                </a:extLst>
              </a:tr>
              <a:tr h="372464">
                <a:tc>
                  <a:txBody>
                    <a:bodyPr/>
                    <a:lstStyle/>
                    <a:p>
                      <a:pPr algn="l"/>
                      <a:r>
                        <a:rPr lang="en-US" sz="1000"/>
                        <a:t>Existing Contracts with EBI &lt; 600 upgrades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Install Cloud Connector + Asset Modelling</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Yes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Yes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Yes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Yes, in Upgrade</a:t>
                      </a:r>
                    </a:p>
                  </a:txBody>
                  <a:tcPr anchor="ctr"/>
                </a:tc>
                <a:extLst>
                  <a:ext uri="{0D108BD9-81ED-4DB2-BD59-A6C34878D82A}">
                    <a16:rowId xmlns:a16="http://schemas.microsoft.com/office/drawing/2014/main" val="199778161"/>
                  </a:ext>
                </a:extLst>
              </a:tr>
              <a:tr h="423536">
                <a:tc>
                  <a:txBody>
                    <a:bodyPr/>
                    <a:lstStyle/>
                    <a:p>
                      <a:pPr algn="l"/>
                      <a:r>
                        <a:rPr lang="en-US" sz="1000"/>
                        <a:t>New / Renewals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Install Cloud Connector + Asset Modelling</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Yes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Yes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Yes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Yes</a:t>
                      </a:r>
                    </a:p>
                  </a:txBody>
                  <a:tcPr anchor="ctr"/>
                </a:tc>
                <a:extLst>
                  <a:ext uri="{0D108BD9-81ED-4DB2-BD59-A6C34878D82A}">
                    <a16:rowId xmlns:a16="http://schemas.microsoft.com/office/drawing/2014/main" val="134428309"/>
                  </a:ext>
                </a:extLst>
              </a:tr>
            </a:tbl>
          </a:graphicData>
        </a:graphic>
      </p:graphicFrame>
      <p:sp>
        <p:nvSpPr>
          <p:cNvPr id="3" name="Rectangle 2">
            <a:extLst>
              <a:ext uri="{FF2B5EF4-FFF2-40B4-BE49-F238E27FC236}">
                <a16:creationId xmlns:a16="http://schemas.microsoft.com/office/drawing/2014/main" id="{DDB682CE-44D5-9064-E7C7-20A2EDC53C90}"/>
              </a:ext>
            </a:extLst>
          </p:cNvPr>
          <p:cNvSpPr/>
          <p:nvPr/>
        </p:nvSpPr>
        <p:spPr>
          <a:xfrm>
            <a:off x="5970209" y="105982"/>
            <a:ext cx="1988477" cy="76506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No</a:t>
            </a:r>
          </a:p>
        </p:txBody>
      </p:sp>
    </p:spTree>
    <p:extLst>
      <p:ext uri="{BB962C8B-B14F-4D97-AF65-F5344CB8AC3E}">
        <p14:creationId xmlns:p14="http://schemas.microsoft.com/office/powerpoint/2010/main" val="1887393091"/>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51151FA6-88E4-47FF-2854-918DA3595ECC}"/>
              </a:ext>
            </a:extLst>
          </p:cNvPr>
          <p:cNvSpPr>
            <a:spLocks noGrp="1"/>
          </p:cNvSpPr>
          <p:nvPr>
            <p:ph type="title"/>
          </p:nvPr>
        </p:nvSpPr>
        <p:spPr/>
        <p:txBody>
          <a:bodyPr/>
          <a:lstStyle/>
          <a:p>
            <a:r>
              <a:rPr lang="en-US"/>
              <a:t>Unified APP dashboard</a:t>
            </a:r>
          </a:p>
        </p:txBody>
      </p:sp>
      <p:sp>
        <p:nvSpPr>
          <p:cNvPr id="3" name="Slide Number Placeholder 2">
            <a:extLst>
              <a:ext uri="{FF2B5EF4-FFF2-40B4-BE49-F238E27FC236}">
                <a16:creationId xmlns:a16="http://schemas.microsoft.com/office/drawing/2014/main" id="{A2F362C3-33A2-3E6C-C497-D4E3E328509E}"/>
              </a:ext>
            </a:extLst>
          </p:cNvPr>
          <p:cNvSpPr>
            <a:spLocks noGrp="1"/>
          </p:cNvSpPr>
          <p:nvPr>
            <p:ph type="sldNum" sz="quarter" idx="4294967295"/>
          </p:nvPr>
        </p:nvSpPr>
        <p:spPr>
          <a:xfrm>
            <a:off x="11695113" y="6480175"/>
            <a:ext cx="496887" cy="238125"/>
          </a:xfrm>
        </p:spPr>
        <p:txBody>
          <a:bodyPr/>
          <a:lstStyle/>
          <a:p>
            <a:fld id="{7B94EC18-1D2B-4535-B738-0E53AFE26620}" type="slidenum">
              <a:rPr lang="en-US" smtClean="0"/>
              <a:t>47</a:t>
            </a:fld>
            <a:endParaRPr lang="en-US"/>
          </a:p>
        </p:txBody>
      </p:sp>
      <p:pic>
        <p:nvPicPr>
          <p:cNvPr id="16" name="Picture 15">
            <a:extLst>
              <a:ext uri="{FF2B5EF4-FFF2-40B4-BE49-F238E27FC236}">
                <a16:creationId xmlns:a16="http://schemas.microsoft.com/office/drawing/2014/main" id="{CD9BB622-558F-DCA0-0523-EBF8A5656C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7128" y="848109"/>
            <a:ext cx="9786249" cy="5943600"/>
          </a:xfrm>
          <a:prstGeom prst="rect">
            <a:avLst/>
          </a:prstGeom>
        </p:spPr>
      </p:pic>
      <p:sp>
        <p:nvSpPr>
          <p:cNvPr id="4" name="Rectangle 3">
            <a:extLst>
              <a:ext uri="{FF2B5EF4-FFF2-40B4-BE49-F238E27FC236}">
                <a16:creationId xmlns:a16="http://schemas.microsoft.com/office/drawing/2014/main" id="{7BDAE7C5-DE70-8293-849B-B2B5AA824F27}"/>
              </a:ext>
            </a:extLst>
          </p:cNvPr>
          <p:cNvSpPr/>
          <p:nvPr/>
        </p:nvSpPr>
        <p:spPr>
          <a:xfrm>
            <a:off x="5970209" y="105982"/>
            <a:ext cx="1988477" cy="76506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No</a:t>
            </a:r>
          </a:p>
        </p:txBody>
      </p:sp>
    </p:spTree>
    <p:extLst>
      <p:ext uri="{BB962C8B-B14F-4D97-AF65-F5344CB8AC3E}">
        <p14:creationId xmlns:p14="http://schemas.microsoft.com/office/powerpoint/2010/main" val="1883112045"/>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AE0950-961B-3039-83DE-C4450C45C75E}"/>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Slide Number Placeholder 1">
            <a:extLst>
              <a:ext uri="{FF2B5EF4-FFF2-40B4-BE49-F238E27FC236}">
                <a16:creationId xmlns:a16="http://schemas.microsoft.com/office/drawing/2014/main" id="{6E7123D5-9AD6-8CF0-BB69-8B6048731973}"/>
              </a:ext>
            </a:extLst>
          </p:cNvPr>
          <p:cNvSpPr>
            <a:spLocks noGrp="1"/>
          </p:cNvSpPr>
          <p:nvPr>
            <p:ph type="sldNum" sz="quarter" idx="12"/>
          </p:nvPr>
        </p:nvSpPr>
        <p:spPr/>
        <p:txBody>
          <a:bodyPr/>
          <a:lstStyle/>
          <a:p>
            <a:fld id="{7B94EC18-1D2B-4535-B738-0E53AFE26620}" type="slidenum">
              <a:rPr lang="en-US" smtClean="0"/>
              <a:t>48</a:t>
            </a:fld>
            <a:endParaRPr lang="en-US"/>
          </a:p>
        </p:txBody>
      </p:sp>
      <p:sp>
        <p:nvSpPr>
          <p:cNvPr id="6" name="Text Placeholder 5">
            <a:extLst>
              <a:ext uri="{FF2B5EF4-FFF2-40B4-BE49-F238E27FC236}">
                <a16:creationId xmlns:a16="http://schemas.microsoft.com/office/drawing/2014/main" id="{95F7DFA0-7567-481E-FC08-A0CF1EA782D6}"/>
              </a:ext>
            </a:extLst>
          </p:cNvPr>
          <p:cNvSpPr>
            <a:spLocks noGrp="1"/>
          </p:cNvSpPr>
          <p:nvPr>
            <p:ph type="body" sz="quarter" idx="16"/>
          </p:nvPr>
        </p:nvSpPr>
        <p:spPr/>
        <p:txBody>
          <a:bodyPr/>
          <a:lstStyle/>
          <a:p>
            <a:r>
              <a:rPr lang="en-CA"/>
              <a:t>Services in first Quarter stay the same, from Q2 we look to offer a new contract</a:t>
            </a:r>
            <a:endParaRPr lang="en-US"/>
          </a:p>
        </p:txBody>
      </p:sp>
      <p:sp>
        <p:nvSpPr>
          <p:cNvPr id="3" name="Title 2">
            <a:extLst>
              <a:ext uri="{FF2B5EF4-FFF2-40B4-BE49-F238E27FC236}">
                <a16:creationId xmlns:a16="http://schemas.microsoft.com/office/drawing/2014/main" id="{F6088810-12E3-2C4B-5DC8-CA0D1B2DAF8D}"/>
              </a:ext>
            </a:extLst>
          </p:cNvPr>
          <p:cNvSpPr>
            <a:spLocks noGrp="1"/>
          </p:cNvSpPr>
          <p:nvPr>
            <p:ph type="title"/>
          </p:nvPr>
        </p:nvSpPr>
        <p:spPr/>
        <p:txBody>
          <a:bodyPr/>
          <a:lstStyle/>
          <a:p>
            <a:r>
              <a:rPr lang="en-CA"/>
              <a:t>What this means for HBS</a:t>
            </a:r>
            <a:endParaRPr lang="en-US"/>
          </a:p>
        </p:txBody>
      </p:sp>
      <p:sp>
        <p:nvSpPr>
          <p:cNvPr id="7" name="Content Placeholder 6">
            <a:extLst>
              <a:ext uri="{FF2B5EF4-FFF2-40B4-BE49-F238E27FC236}">
                <a16:creationId xmlns:a16="http://schemas.microsoft.com/office/drawing/2014/main" id="{516CD72B-5A4F-00D5-EA5F-F43C67373CA8}"/>
              </a:ext>
            </a:extLst>
          </p:cNvPr>
          <p:cNvSpPr>
            <a:spLocks noGrp="1"/>
          </p:cNvSpPr>
          <p:nvPr>
            <p:ph idx="17"/>
          </p:nvPr>
        </p:nvSpPr>
        <p:spPr/>
        <p:txBody>
          <a:bodyPr/>
          <a:lstStyle/>
          <a:p>
            <a:r>
              <a:rPr lang="en-CA"/>
              <a:t>All contracts that are quoted for BMS will have “Connected” costs added</a:t>
            </a:r>
          </a:p>
          <a:p>
            <a:pPr marL="342900" indent="-342900">
              <a:buFont typeface="Arial" panose="020B0604020202020204" pitchFamily="34" charset="0"/>
              <a:buChar char="•"/>
            </a:pPr>
            <a:r>
              <a:rPr lang="en-CA" sz="2000"/>
              <a:t>Manually at first; automated in CPQ by Q2</a:t>
            </a:r>
          </a:p>
          <a:p>
            <a:pPr marL="342900" indent="-342900">
              <a:buFont typeface="Arial" panose="020B0604020202020204" pitchFamily="34" charset="0"/>
              <a:buChar char="•"/>
            </a:pPr>
            <a:r>
              <a:rPr lang="en-CA" sz="2000"/>
              <a:t>Additions to contract agreement document</a:t>
            </a:r>
          </a:p>
          <a:p>
            <a:pPr marL="342900" indent="-342900">
              <a:buFont typeface="Arial" panose="020B0604020202020204" pitchFamily="34" charset="0"/>
              <a:buChar char="•"/>
            </a:pPr>
            <a:r>
              <a:rPr lang="en-CA" sz="2000"/>
              <a:t>New Honeywell T&amp;C’s</a:t>
            </a:r>
          </a:p>
          <a:p>
            <a:pPr marL="342900" indent="-342900">
              <a:buFont typeface="Arial" panose="020B0604020202020204" pitchFamily="34" charset="0"/>
              <a:buChar char="•"/>
            </a:pPr>
            <a:r>
              <a:rPr lang="en-CA" sz="2000"/>
              <a:t>New Honeywell Standard Warranty</a:t>
            </a:r>
          </a:p>
          <a:p>
            <a:r>
              <a:rPr lang="en-CA"/>
              <a:t>Exceptions are…</a:t>
            </a:r>
          </a:p>
          <a:p>
            <a:pPr marL="342900" indent="-342900">
              <a:buFont typeface="Arial" panose="020B0604020202020204" pitchFamily="34" charset="0"/>
              <a:buChar char="•"/>
            </a:pPr>
            <a:r>
              <a:rPr lang="en-CA" sz="2000"/>
              <a:t>Where not allowed by customer policy (Federal, Government, Data Center)</a:t>
            </a:r>
          </a:p>
          <a:p>
            <a:pPr marL="342900" indent="-342900">
              <a:buFont typeface="Arial" panose="020B0604020202020204" pitchFamily="34" charset="0"/>
              <a:buChar char="•"/>
            </a:pPr>
            <a:r>
              <a:rPr lang="en-CA" sz="2000"/>
              <a:t>By regions, public funded works need in country cloud (META, Pacific)</a:t>
            </a:r>
          </a:p>
          <a:p>
            <a:pPr marL="342900" indent="-342900">
              <a:buFont typeface="Arial" panose="020B0604020202020204" pitchFamily="34" charset="0"/>
              <a:buChar char="•"/>
            </a:pPr>
            <a:r>
              <a:rPr lang="en-CA" sz="2000"/>
              <a:t>Approved by BA leadership</a:t>
            </a:r>
          </a:p>
          <a:p>
            <a:pPr marL="1062900" lvl="2"/>
            <a:r>
              <a:rPr lang="en-CA" sz="1600"/>
              <a:t>Approval &amp; tracking will be manual in Q1, automated through CPQ and SEA</a:t>
            </a:r>
          </a:p>
          <a:p>
            <a:pPr marL="342900" lvl="1">
              <a:buClr>
                <a:schemeClr val="accent1"/>
              </a:buClr>
            </a:pPr>
            <a:r>
              <a:rPr lang="en-CA" sz="2000" b="1"/>
              <a:t>Fire, Security and Mechanical contracts</a:t>
            </a:r>
          </a:p>
          <a:p>
            <a:endParaRPr lang="en-CA" sz="2000"/>
          </a:p>
          <a:p>
            <a:endParaRPr lang="en-US"/>
          </a:p>
        </p:txBody>
      </p:sp>
      <p:sp>
        <p:nvSpPr>
          <p:cNvPr id="4" name="Rectangle 3">
            <a:extLst>
              <a:ext uri="{FF2B5EF4-FFF2-40B4-BE49-F238E27FC236}">
                <a16:creationId xmlns:a16="http://schemas.microsoft.com/office/drawing/2014/main" id="{AFFADFA1-7B3A-72FD-5B64-BA3E0B62C2F9}"/>
              </a:ext>
            </a:extLst>
          </p:cNvPr>
          <p:cNvSpPr/>
          <p:nvPr/>
        </p:nvSpPr>
        <p:spPr>
          <a:xfrm>
            <a:off x="5970209" y="105982"/>
            <a:ext cx="1988477" cy="76506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No</a:t>
            </a:r>
          </a:p>
        </p:txBody>
      </p:sp>
    </p:spTree>
    <p:extLst>
      <p:ext uri="{BB962C8B-B14F-4D97-AF65-F5344CB8AC3E}">
        <p14:creationId xmlns:p14="http://schemas.microsoft.com/office/powerpoint/2010/main" val="41074531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B02020-5B4A-7391-471B-90B92716C02E}"/>
              </a:ext>
            </a:extLst>
          </p:cNvPr>
          <p:cNvSpPr>
            <a:spLocks noGrp="1"/>
          </p:cNvSpPr>
          <p:nvPr>
            <p:ph type="sldNum" sz="quarter" idx="12"/>
          </p:nvPr>
        </p:nvSpPr>
        <p:spPr/>
        <p:txBody>
          <a:bodyPr/>
          <a:lstStyle/>
          <a:p>
            <a:fld id="{7B94EC18-1D2B-4535-B738-0E53AFE26620}" type="slidenum">
              <a:rPr lang="en-US" smtClean="0"/>
              <a:t>49</a:t>
            </a:fld>
            <a:endParaRPr lang="en-US"/>
          </a:p>
        </p:txBody>
      </p:sp>
      <p:sp>
        <p:nvSpPr>
          <p:cNvPr id="4" name="Title 3">
            <a:extLst>
              <a:ext uri="{FF2B5EF4-FFF2-40B4-BE49-F238E27FC236}">
                <a16:creationId xmlns:a16="http://schemas.microsoft.com/office/drawing/2014/main" id="{A98DD38A-B667-E7A8-7D65-FA4127200540}"/>
              </a:ext>
            </a:extLst>
          </p:cNvPr>
          <p:cNvSpPr>
            <a:spLocks noGrp="1"/>
          </p:cNvSpPr>
          <p:nvPr>
            <p:ph type="title"/>
          </p:nvPr>
        </p:nvSpPr>
        <p:spPr/>
        <p:txBody>
          <a:bodyPr/>
          <a:lstStyle/>
          <a:p>
            <a:r>
              <a:rPr lang="en-CA"/>
              <a:t>supporting the journey</a:t>
            </a:r>
            <a:endParaRPr lang="en-US"/>
          </a:p>
        </p:txBody>
      </p:sp>
      <p:pic>
        <p:nvPicPr>
          <p:cNvPr id="7" name="Picture 6">
            <a:extLst>
              <a:ext uri="{FF2B5EF4-FFF2-40B4-BE49-F238E27FC236}">
                <a16:creationId xmlns:a16="http://schemas.microsoft.com/office/drawing/2014/main" id="{82589268-4C93-62F7-3AF3-C294E3FCE277}"/>
              </a:ext>
            </a:extLst>
          </p:cNvPr>
          <p:cNvPicPr>
            <a:picLocks noChangeAspect="1"/>
          </p:cNvPicPr>
          <p:nvPr/>
        </p:nvPicPr>
        <p:blipFill>
          <a:blip r:embed="rId2"/>
          <a:stretch>
            <a:fillRect/>
          </a:stretch>
        </p:blipFill>
        <p:spPr>
          <a:xfrm>
            <a:off x="1149291" y="1151466"/>
            <a:ext cx="1562491" cy="2026356"/>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5A57917F-2FC5-BCDF-8791-810936C2A5EC}"/>
              </a:ext>
            </a:extLst>
          </p:cNvPr>
          <p:cNvPicPr>
            <a:picLocks noChangeAspect="1"/>
          </p:cNvPicPr>
          <p:nvPr/>
        </p:nvPicPr>
        <p:blipFill>
          <a:blip r:embed="rId3"/>
          <a:stretch>
            <a:fillRect/>
          </a:stretch>
        </p:blipFill>
        <p:spPr>
          <a:xfrm>
            <a:off x="3484107" y="1410298"/>
            <a:ext cx="2662509" cy="1497392"/>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29365509-8021-459E-53D2-F4DAE49B4083}"/>
              </a:ext>
            </a:extLst>
          </p:cNvPr>
          <p:cNvSpPr txBox="1"/>
          <p:nvPr/>
        </p:nvSpPr>
        <p:spPr>
          <a:xfrm>
            <a:off x="1045678" y="3390935"/>
            <a:ext cx="1769715" cy="215444"/>
          </a:xfrm>
          <a:prstGeom prst="rect">
            <a:avLst/>
          </a:prstGeom>
          <a:noFill/>
        </p:spPr>
        <p:txBody>
          <a:bodyPr wrap="none" lIns="0" tIns="0" rIns="0" bIns="0" rtlCol="0">
            <a:spAutoFit/>
          </a:bodyPr>
          <a:lstStyle/>
          <a:p>
            <a:pPr algn="l"/>
            <a:r>
              <a:rPr lang="en-CA" sz="1400" b="1"/>
              <a:t>Connected Brochure</a:t>
            </a:r>
            <a:endParaRPr lang="en-US" sz="1400" b="1"/>
          </a:p>
        </p:txBody>
      </p:sp>
      <p:sp>
        <p:nvSpPr>
          <p:cNvPr id="11" name="TextBox 10">
            <a:extLst>
              <a:ext uri="{FF2B5EF4-FFF2-40B4-BE49-F238E27FC236}">
                <a16:creationId xmlns:a16="http://schemas.microsoft.com/office/drawing/2014/main" id="{74BC16EE-5D97-B8BA-5D97-D6F577017051}"/>
              </a:ext>
            </a:extLst>
          </p:cNvPr>
          <p:cNvSpPr txBox="1"/>
          <p:nvPr/>
        </p:nvSpPr>
        <p:spPr>
          <a:xfrm>
            <a:off x="3929991" y="3157111"/>
            <a:ext cx="1558119" cy="215444"/>
          </a:xfrm>
          <a:prstGeom prst="rect">
            <a:avLst/>
          </a:prstGeom>
          <a:noFill/>
        </p:spPr>
        <p:txBody>
          <a:bodyPr wrap="none" lIns="0" tIns="0" rIns="0" bIns="0" rtlCol="0">
            <a:spAutoFit/>
          </a:bodyPr>
          <a:lstStyle/>
          <a:p>
            <a:pPr algn="l"/>
            <a:r>
              <a:rPr lang="en-CA" sz="1400" b="1"/>
              <a:t>Connected 1</a:t>
            </a:r>
            <a:r>
              <a:rPr lang="en-CA" sz="1400" b="1" baseline="30000"/>
              <a:t>st</a:t>
            </a:r>
            <a:r>
              <a:rPr lang="en-CA" sz="1400" b="1"/>
              <a:t> Call</a:t>
            </a:r>
            <a:endParaRPr lang="en-US" sz="1400" b="1"/>
          </a:p>
        </p:txBody>
      </p:sp>
      <p:sp>
        <p:nvSpPr>
          <p:cNvPr id="12" name="TextBox 11">
            <a:extLst>
              <a:ext uri="{FF2B5EF4-FFF2-40B4-BE49-F238E27FC236}">
                <a16:creationId xmlns:a16="http://schemas.microsoft.com/office/drawing/2014/main" id="{D0E2D196-10ED-0654-17A8-2D9746C56EC5}"/>
              </a:ext>
            </a:extLst>
          </p:cNvPr>
          <p:cNvSpPr txBox="1"/>
          <p:nvPr/>
        </p:nvSpPr>
        <p:spPr>
          <a:xfrm>
            <a:off x="4387189" y="5754585"/>
            <a:ext cx="1213217" cy="215444"/>
          </a:xfrm>
          <a:prstGeom prst="rect">
            <a:avLst/>
          </a:prstGeom>
          <a:noFill/>
        </p:spPr>
        <p:txBody>
          <a:bodyPr wrap="none" lIns="0" tIns="0" rIns="0" bIns="0" rtlCol="0">
            <a:spAutoFit/>
          </a:bodyPr>
          <a:lstStyle/>
          <a:p>
            <a:pPr algn="l"/>
            <a:r>
              <a:rPr lang="en-CA" sz="1400" b="1"/>
              <a:t>Sales Training</a:t>
            </a:r>
            <a:endParaRPr lang="en-US" sz="1400" b="1" err="1"/>
          </a:p>
        </p:txBody>
      </p:sp>
      <p:pic>
        <p:nvPicPr>
          <p:cNvPr id="14" name="Picture 13">
            <a:extLst>
              <a:ext uri="{FF2B5EF4-FFF2-40B4-BE49-F238E27FC236}">
                <a16:creationId xmlns:a16="http://schemas.microsoft.com/office/drawing/2014/main" id="{67801F06-856C-4DBE-B7DD-F18F01AAE9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66096" y="3957230"/>
            <a:ext cx="2377945" cy="1586089"/>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9C5825B0-D82C-EF50-0A93-F854872859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3557" y="3985792"/>
            <a:ext cx="2643482" cy="1586089"/>
          </a:xfrm>
          <a:prstGeom prst="rect">
            <a:avLst/>
          </a:prstGeom>
          <a:ln>
            <a:noFill/>
          </a:ln>
          <a:effectLst>
            <a:outerShdw blurRad="292100" dist="139700" dir="2700000" algn="tl" rotWithShape="0">
              <a:srgbClr val="333333">
                <a:alpha val="65000"/>
              </a:srgbClr>
            </a:outerShdw>
          </a:effectLst>
        </p:spPr>
      </p:pic>
      <p:sp>
        <p:nvSpPr>
          <p:cNvPr id="17" name="TextBox 16">
            <a:extLst>
              <a:ext uri="{FF2B5EF4-FFF2-40B4-BE49-F238E27FC236}">
                <a16:creationId xmlns:a16="http://schemas.microsoft.com/office/drawing/2014/main" id="{B514E75D-E4B4-6F62-CDC9-ABE73E45C0A7}"/>
              </a:ext>
            </a:extLst>
          </p:cNvPr>
          <p:cNvSpPr txBox="1"/>
          <p:nvPr/>
        </p:nvSpPr>
        <p:spPr>
          <a:xfrm>
            <a:off x="1032301" y="5718252"/>
            <a:ext cx="1911805" cy="215444"/>
          </a:xfrm>
          <a:prstGeom prst="rect">
            <a:avLst/>
          </a:prstGeom>
          <a:noFill/>
        </p:spPr>
        <p:txBody>
          <a:bodyPr wrap="none" lIns="0" tIns="0" rIns="0" bIns="0" rtlCol="0">
            <a:spAutoFit/>
          </a:bodyPr>
          <a:lstStyle/>
          <a:p>
            <a:pPr algn="l"/>
            <a:r>
              <a:rPr lang="en-CA" sz="1400" b="1"/>
              <a:t>Connected World Tour</a:t>
            </a:r>
            <a:endParaRPr lang="en-US" sz="1400" b="1" err="1"/>
          </a:p>
        </p:txBody>
      </p:sp>
      <p:sp>
        <p:nvSpPr>
          <p:cNvPr id="18" name="TextBox 17">
            <a:extLst>
              <a:ext uri="{FF2B5EF4-FFF2-40B4-BE49-F238E27FC236}">
                <a16:creationId xmlns:a16="http://schemas.microsoft.com/office/drawing/2014/main" id="{13DCFA01-1C1F-7436-9488-2BF08C27E3D4}"/>
              </a:ext>
            </a:extLst>
          </p:cNvPr>
          <p:cNvSpPr txBox="1"/>
          <p:nvPr/>
        </p:nvSpPr>
        <p:spPr>
          <a:xfrm>
            <a:off x="8307788" y="3310959"/>
            <a:ext cx="1555747" cy="215444"/>
          </a:xfrm>
          <a:prstGeom prst="rect">
            <a:avLst/>
          </a:prstGeom>
          <a:noFill/>
        </p:spPr>
        <p:txBody>
          <a:bodyPr wrap="none" lIns="0" tIns="0" rIns="0" bIns="0" rtlCol="0">
            <a:spAutoFit/>
          </a:bodyPr>
          <a:lstStyle/>
          <a:p>
            <a:pPr algn="l"/>
            <a:r>
              <a:rPr lang="en-CA" sz="1400" b="1"/>
              <a:t>Technical Training</a:t>
            </a:r>
            <a:endParaRPr lang="en-US" sz="1400" b="1"/>
          </a:p>
        </p:txBody>
      </p:sp>
      <p:pic>
        <p:nvPicPr>
          <p:cNvPr id="21" name="Picture 20">
            <a:extLst>
              <a:ext uri="{FF2B5EF4-FFF2-40B4-BE49-F238E27FC236}">
                <a16:creationId xmlns:a16="http://schemas.microsoft.com/office/drawing/2014/main" id="{D3CE44C1-8969-9C55-8678-8AD566C2D5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63661" y="4097768"/>
            <a:ext cx="1859478" cy="1046886"/>
          </a:xfrm>
          <a:prstGeom prst="rect">
            <a:avLst/>
          </a:prstGeom>
          <a:ln>
            <a:noFill/>
          </a:ln>
          <a:effectLst>
            <a:outerShdw blurRad="292100" dist="139700" dir="2700000" algn="tl" rotWithShape="0">
              <a:srgbClr val="333333">
                <a:alpha val="65000"/>
              </a:srgbClr>
            </a:outerShdw>
          </a:effectLst>
        </p:spPr>
      </p:pic>
      <p:pic>
        <p:nvPicPr>
          <p:cNvPr id="23" name="Picture 22">
            <a:extLst>
              <a:ext uri="{FF2B5EF4-FFF2-40B4-BE49-F238E27FC236}">
                <a16:creationId xmlns:a16="http://schemas.microsoft.com/office/drawing/2014/main" id="{7E355047-5033-1A15-22E8-387B53E934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12094" y="1429951"/>
            <a:ext cx="2110777" cy="1581045"/>
          </a:xfrm>
          <a:prstGeom prst="rect">
            <a:avLst/>
          </a:prstGeom>
          <a:ln>
            <a:noFill/>
          </a:ln>
          <a:effectLst>
            <a:outerShdw blurRad="292100" dist="139700" dir="2700000" algn="tl" rotWithShape="0">
              <a:srgbClr val="333333">
                <a:alpha val="65000"/>
              </a:srgbClr>
            </a:outerShdw>
          </a:effectLst>
        </p:spPr>
      </p:pic>
      <p:sp>
        <p:nvSpPr>
          <p:cNvPr id="24" name="TextBox 23">
            <a:extLst>
              <a:ext uri="{FF2B5EF4-FFF2-40B4-BE49-F238E27FC236}">
                <a16:creationId xmlns:a16="http://schemas.microsoft.com/office/drawing/2014/main" id="{24F39202-0B47-0598-632B-F53129D4A17C}"/>
              </a:ext>
            </a:extLst>
          </p:cNvPr>
          <p:cNvSpPr txBox="1"/>
          <p:nvPr/>
        </p:nvSpPr>
        <p:spPr>
          <a:xfrm>
            <a:off x="8333705" y="5339164"/>
            <a:ext cx="1402307" cy="215444"/>
          </a:xfrm>
          <a:prstGeom prst="rect">
            <a:avLst/>
          </a:prstGeom>
          <a:noFill/>
        </p:spPr>
        <p:txBody>
          <a:bodyPr wrap="none" lIns="0" tIns="0" rIns="0" bIns="0" rtlCol="0">
            <a:spAutoFit/>
          </a:bodyPr>
          <a:lstStyle/>
          <a:p>
            <a:pPr algn="l"/>
            <a:r>
              <a:rPr lang="en-CA" sz="1400" b="1"/>
              <a:t>Field Awareness</a:t>
            </a:r>
            <a:endParaRPr lang="en-US" sz="1400" b="1" err="1"/>
          </a:p>
        </p:txBody>
      </p:sp>
      <p:cxnSp>
        <p:nvCxnSpPr>
          <p:cNvPr id="26" name="Straight Connector 25">
            <a:extLst>
              <a:ext uri="{FF2B5EF4-FFF2-40B4-BE49-F238E27FC236}">
                <a16:creationId xmlns:a16="http://schemas.microsoft.com/office/drawing/2014/main" id="{DD1718D7-1A03-88CB-EF49-8AE11854644D}"/>
              </a:ext>
            </a:extLst>
          </p:cNvPr>
          <p:cNvCxnSpPr/>
          <p:nvPr/>
        </p:nvCxnSpPr>
        <p:spPr>
          <a:xfrm>
            <a:off x="7066845" y="1486396"/>
            <a:ext cx="0" cy="4113368"/>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834FF420-69AB-2F2B-DDD3-C15B00BD790E}"/>
              </a:ext>
            </a:extLst>
          </p:cNvPr>
          <p:cNvSpPr/>
          <p:nvPr/>
        </p:nvSpPr>
        <p:spPr>
          <a:xfrm>
            <a:off x="6646484" y="331773"/>
            <a:ext cx="1811715" cy="90366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Resources and key links</a:t>
            </a:r>
          </a:p>
        </p:txBody>
      </p:sp>
    </p:spTree>
    <p:extLst>
      <p:ext uri="{BB962C8B-B14F-4D97-AF65-F5344CB8AC3E}">
        <p14:creationId xmlns:p14="http://schemas.microsoft.com/office/powerpoint/2010/main" val="11480392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F164FA-BC93-472C-8AE0-E1010CB98D8F}"/>
              </a:ext>
            </a:extLst>
          </p:cNvPr>
          <p:cNvSpPr>
            <a:spLocks noGrp="1"/>
          </p:cNvSpPr>
          <p:nvPr>
            <p:ph type="title"/>
          </p:nvPr>
        </p:nvSpPr>
        <p:spPr>
          <a:xfrm>
            <a:off x="485819" y="541359"/>
            <a:ext cx="11446494" cy="403572"/>
          </a:xfrm>
        </p:spPr>
        <p:txBody>
          <a:bodyPr/>
          <a:lstStyle/>
          <a:p>
            <a:r>
              <a:rPr lang="en-GB"/>
              <a:t>SELF SERVICE journey</a:t>
            </a:r>
          </a:p>
        </p:txBody>
      </p:sp>
      <p:sp>
        <p:nvSpPr>
          <p:cNvPr id="4" name="Slide Number Placeholder 3">
            <a:extLst>
              <a:ext uri="{FF2B5EF4-FFF2-40B4-BE49-F238E27FC236}">
                <a16:creationId xmlns:a16="http://schemas.microsoft.com/office/drawing/2014/main" id="{F4478708-EE41-4824-B39E-984FFCE4F9A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1000" b="1"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000" b="1" i="0" u="none" strike="noStrike" kern="1200" cap="none" spc="0" normalizeH="0" baseline="0" noProof="0">
              <a:ln>
                <a:noFill/>
              </a:ln>
              <a:solidFill>
                <a:srgbClr val="707070"/>
              </a:solidFill>
              <a:effectLst/>
              <a:uLnTx/>
              <a:uFillTx/>
              <a:latin typeface="Arial"/>
              <a:ea typeface="+mn-ea"/>
              <a:cs typeface="+mn-cs"/>
            </a:endParaRPr>
          </a:p>
        </p:txBody>
      </p:sp>
      <p:sp>
        <p:nvSpPr>
          <p:cNvPr id="18" name="Text Placeholder 17">
            <a:extLst>
              <a:ext uri="{FF2B5EF4-FFF2-40B4-BE49-F238E27FC236}">
                <a16:creationId xmlns:a16="http://schemas.microsoft.com/office/drawing/2014/main" id="{425277B2-AD06-41C7-9BCB-D5FAD05BE800}"/>
              </a:ext>
            </a:extLst>
          </p:cNvPr>
          <p:cNvSpPr>
            <a:spLocks noGrp="1"/>
          </p:cNvSpPr>
          <p:nvPr>
            <p:ph type="body" sz="quarter" idx="16"/>
          </p:nvPr>
        </p:nvSpPr>
        <p:spPr/>
        <p:txBody>
          <a:bodyPr/>
          <a:lstStyle/>
          <a:p>
            <a:r>
              <a:rPr lang="en-GB"/>
              <a:t>SELF SERVICE CUSTOMER JOURNEY</a:t>
            </a:r>
          </a:p>
        </p:txBody>
      </p:sp>
      <p:pic>
        <p:nvPicPr>
          <p:cNvPr id="6" name="Picture 5">
            <a:extLst>
              <a:ext uri="{FF2B5EF4-FFF2-40B4-BE49-F238E27FC236}">
                <a16:creationId xmlns:a16="http://schemas.microsoft.com/office/drawing/2014/main" id="{FF581F83-B939-42E9-85AC-1E0970AF178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89154" y="3867880"/>
            <a:ext cx="1436912" cy="1216535"/>
          </a:xfrm>
          <a:prstGeom prst="rect">
            <a:avLst/>
          </a:prstGeom>
          <a:solidFill>
            <a:srgbClr val="0070C0"/>
          </a:solidFill>
          <a:ln>
            <a:solidFill>
              <a:schemeClr val="bg2">
                <a:lumMod val="25000"/>
              </a:schemeClr>
            </a:solidFill>
          </a:ln>
        </p:spPr>
      </p:pic>
      <p:sp>
        <p:nvSpPr>
          <p:cNvPr id="7" name="TextBox 6">
            <a:extLst>
              <a:ext uri="{FF2B5EF4-FFF2-40B4-BE49-F238E27FC236}">
                <a16:creationId xmlns:a16="http://schemas.microsoft.com/office/drawing/2014/main" id="{25456BDA-044A-49E3-B98B-A8367B9CC621}"/>
              </a:ext>
            </a:extLst>
          </p:cNvPr>
          <p:cNvSpPr txBox="1"/>
          <p:nvPr/>
        </p:nvSpPr>
        <p:spPr>
          <a:xfrm>
            <a:off x="42307" y="5155666"/>
            <a:ext cx="2530606" cy="726583"/>
          </a:xfrm>
          <a:prstGeom prst="rect">
            <a:avLst/>
          </a:prstGeom>
          <a:solidFill>
            <a:srgbClr val="44546A">
              <a:lumMod val="20000"/>
              <a:lumOff val="80000"/>
            </a:srgbClr>
          </a:solidFill>
          <a:ln>
            <a:noFill/>
          </a:ln>
        </p:spPr>
        <p:txBody>
          <a:bodyPr wrap="square" lIns="91440" tIns="45720" rIns="91440" bIns="45720" rtlCol="0" anchor="ctr">
            <a:noAutofit/>
          </a:bodyPr>
          <a:lstStyle>
            <a:defPPr>
              <a:defRPr lang="en-US"/>
            </a:defPPr>
            <a:lvl1pPr>
              <a:defRPr sz="1100">
                <a:latin typeface="Honeywell Sans Medium" panose="02010503040101060203" pitchFamily="2" charset="77"/>
                <a:ea typeface="Honeywell Sans Web" charset="0"/>
                <a:cs typeface="Arial" panose="020B0604020202020204" pitchFamily="34" charset="0"/>
              </a:defRPr>
            </a:lvl1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a:ln>
                  <a:noFill/>
                </a:ln>
                <a:solidFill>
                  <a:prstClr val="black"/>
                </a:solidFill>
                <a:effectLst/>
                <a:uLnTx/>
                <a:uFillTx/>
                <a:latin typeface="Honeywell Sans Medium" panose="02010503040101060203" pitchFamily="2" charset="77"/>
                <a:cs typeface="Arial" panose="020B0604020202020204" pitchFamily="34" charset="0"/>
              </a:rPr>
              <a:t>Order SKUs on HBT ecommerce portal (Titan) * </a:t>
            </a:r>
            <a:r>
              <a:rPr kumimoji="0" lang="en-IN" sz="1050" b="0" i="1" u="none" strike="noStrike" kern="1200" cap="none" spc="0" normalizeH="0" baseline="0" noProof="0">
                <a:ln>
                  <a:noFill/>
                </a:ln>
                <a:solidFill>
                  <a:prstClr val="black"/>
                </a:solidFill>
                <a:effectLst/>
                <a:uLnTx/>
                <a:uFillTx/>
                <a:latin typeface="Honeywell Sans Medium" panose="02010503040101060203" pitchFamily="2" charset="77"/>
                <a:cs typeface="Arial" panose="020B0604020202020204" pitchFamily="34" charset="0"/>
              </a:rPr>
              <a:t>(coming soon)</a:t>
            </a:r>
            <a:endParaRPr kumimoji="0" lang="en-IN" sz="1200" b="0" i="1" u="none" strike="noStrike" kern="1200" cap="none" spc="0" normalizeH="0" baseline="0" noProof="0">
              <a:ln>
                <a:noFill/>
              </a:ln>
              <a:solidFill>
                <a:prstClr val="black"/>
              </a:solidFill>
              <a:effectLst/>
              <a:uLnTx/>
              <a:uFillTx/>
              <a:latin typeface="Honeywell Sans Medium" panose="02010503040101060203" pitchFamily="2" charset="77"/>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a:ln>
                  <a:noFill/>
                </a:ln>
                <a:solidFill>
                  <a:prstClr val="black"/>
                </a:solidFill>
                <a:effectLst/>
                <a:uLnTx/>
                <a:uFillTx/>
                <a:latin typeface="Honeywell Sans Medium" panose="02010503040101060203" pitchFamily="2" charset="77"/>
                <a:cs typeface="Arial" panose="020B0604020202020204" pitchFamily="34" charset="0"/>
              </a:rPr>
              <a:t>Order acknowledgement  received</a:t>
            </a:r>
          </a:p>
        </p:txBody>
      </p:sp>
      <p:sp>
        <p:nvSpPr>
          <p:cNvPr id="8" name="Oval 7">
            <a:extLst>
              <a:ext uri="{FF2B5EF4-FFF2-40B4-BE49-F238E27FC236}">
                <a16:creationId xmlns:a16="http://schemas.microsoft.com/office/drawing/2014/main" id="{67BEAF54-1626-4486-8FA0-A9856D69DA40}"/>
              </a:ext>
            </a:extLst>
          </p:cNvPr>
          <p:cNvSpPr/>
          <p:nvPr/>
        </p:nvSpPr>
        <p:spPr>
          <a:xfrm>
            <a:off x="45730" y="3702479"/>
            <a:ext cx="297802" cy="302255"/>
          </a:xfrm>
          <a:prstGeom prst="ellipse">
            <a:avLst/>
          </a:prstGeom>
          <a:solidFill>
            <a:srgbClr val="44546A">
              <a:lumMod val="60000"/>
              <a:lumOff val="40000"/>
            </a:srgbClr>
          </a:solidFill>
          <a:ln w="12700" cap="flat" cmpd="sng" algn="ctr">
            <a:noFill/>
            <a:prstDash val="solid"/>
            <a:miter lim="800000"/>
          </a:ln>
          <a:effectLst>
            <a:outerShdw blurRad="50800" dist="38100" dir="2700000" sx="94000" sy="94000" algn="tl" rotWithShape="0">
              <a:srgbClr val="4472C4">
                <a:lumMod val="75000"/>
                <a:alpha val="4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Honeywell Sans Medium" panose="02010503040101060203" pitchFamily="2" charset="77"/>
                <a:ea typeface="+mn-ea"/>
                <a:cs typeface="+mn-cs"/>
              </a:rPr>
              <a:t>1</a:t>
            </a:r>
          </a:p>
        </p:txBody>
      </p:sp>
      <p:grpSp>
        <p:nvGrpSpPr>
          <p:cNvPr id="9" name="Group 8">
            <a:extLst>
              <a:ext uri="{FF2B5EF4-FFF2-40B4-BE49-F238E27FC236}">
                <a16:creationId xmlns:a16="http://schemas.microsoft.com/office/drawing/2014/main" id="{B55DA3A8-86D2-47CB-A837-99101846E5C0}"/>
              </a:ext>
            </a:extLst>
          </p:cNvPr>
          <p:cNvGrpSpPr/>
          <p:nvPr/>
        </p:nvGrpSpPr>
        <p:grpSpPr>
          <a:xfrm>
            <a:off x="2457937" y="2904645"/>
            <a:ext cx="2546481" cy="2179770"/>
            <a:chOff x="8112110" y="2349157"/>
            <a:chExt cx="3066402" cy="2349070"/>
          </a:xfrm>
        </p:grpSpPr>
        <p:sp>
          <p:nvSpPr>
            <p:cNvPr id="10" name="Rectangle 9">
              <a:extLst>
                <a:ext uri="{FF2B5EF4-FFF2-40B4-BE49-F238E27FC236}">
                  <a16:creationId xmlns:a16="http://schemas.microsoft.com/office/drawing/2014/main" id="{9655EBC5-9D88-4BB6-9467-B690DD3814BC}"/>
                </a:ext>
              </a:extLst>
            </p:cNvPr>
            <p:cNvSpPr/>
            <p:nvPr/>
          </p:nvSpPr>
          <p:spPr>
            <a:xfrm>
              <a:off x="9270552" y="3291059"/>
              <a:ext cx="374760" cy="184092"/>
            </a:xfrm>
            <a:prstGeom prst="rect">
              <a:avLst/>
            </a:prstGeom>
            <a:solidFill>
              <a:srgbClr val="FE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Oval 10">
              <a:extLst>
                <a:ext uri="{FF2B5EF4-FFF2-40B4-BE49-F238E27FC236}">
                  <a16:creationId xmlns:a16="http://schemas.microsoft.com/office/drawing/2014/main" id="{CD08C55A-0C51-4AB1-B7EA-444B1E3343CC}"/>
                </a:ext>
              </a:extLst>
            </p:cNvPr>
            <p:cNvSpPr/>
            <p:nvPr/>
          </p:nvSpPr>
          <p:spPr>
            <a:xfrm>
              <a:off x="8112110" y="2349157"/>
              <a:ext cx="358605" cy="307479"/>
            </a:xfrm>
            <a:prstGeom prst="ellipse">
              <a:avLst/>
            </a:prstGeom>
            <a:solidFill>
              <a:srgbClr val="44546A">
                <a:lumMod val="60000"/>
                <a:lumOff val="40000"/>
              </a:srgbClr>
            </a:solidFill>
            <a:ln w="12700" cap="flat" cmpd="sng" algn="ctr">
              <a:noFill/>
              <a:prstDash val="solid"/>
              <a:miter lim="800000"/>
            </a:ln>
            <a:effectLst>
              <a:outerShdw blurRad="50800" dist="38100" dir="2700000" sx="94000" sy="94000" algn="tl" rotWithShape="0">
                <a:srgbClr val="4472C4">
                  <a:lumMod val="75000"/>
                  <a:alpha val="4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Honeywell Sans Medium" panose="02010503040101060203" pitchFamily="2" charset="77"/>
                  <a:ea typeface="+mn-ea"/>
                  <a:cs typeface="+mn-cs"/>
                </a:rPr>
                <a:t>2</a:t>
              </a:r>
            </a:p>
          </p:txBody>
        </p:sp>
        <p:sp>
          <p:nvSpPr>
            <p:cNvPr id="12" name="TextBox 11">
              <a:extLst>
                <a:ext uri="{FF2B5EF4-FFF2-40B4-BE49-F238E27FC236}">
                  <a16:creationId xmlns:a16="http://schemas.microsoft.com/office/drawing/2014/main" id="{5EEF08B6-8690-4951-AD28-AE1E6A26FFBB}"/>
                </a:ext>
              </a:extLst>
            </p:cNvPr>
            <p:cNvSpPr txBox="1"/>
            <p:nvPr/>
          </p:nvSpPr>
          <p:spPr>
            <a:xfrm>
              <a:off x="8112110" y="3911129"/>
              <a:ext cx="3066402" cy="787098"/>
            </a:xfrm>
            <a:prstGeom prst="rect">
              <a:avLst/>
            </a:prstGeom>
            <a:solidFill>
              <a:srgbClr val="44546A">
                <a:lumMod val="20000"/>
                <a:lumOff val="80000"/>
              </a:srgbClr>
            </a:solidFill>
            <a:ln>
              <a:noFill/>
            </a:ln>
          </p:spPr>
          <p:txBody>
            <a:bodyPr wrap="square" lIns="91440" tIns="45720" rIns="91440" bIns="45720" rtlCol="0" anchor="ctr">
              <a:noAutofit/>
            </a:bodyPr>
            <a:lstStyle>
              <a:defPPr>
                <a:defRPr lang="en-US"/>
              </a:defPPr>
              <a:lvl1pPr>
                <a:defRPr sz="1100">
                  <a:latin typeface="Honeywell Sans Medium" panose="02010503040101060203" pitchFamily="2" charset="77"/>
                  <a:ea typeface="Honeywell Sans Web" charset="0"/>
                  <a:cs typeface="Arial" panose="020B0604020202020204" pitchFamily="34" charset="0"/>
                </a:defRPr>
              </a:lvl1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a:ln>
                    <a:noFill/>
                  </a:ln>
                  <a:solidFill>
                    <a:prstClr val="black"/>
                  </a:solidFill>
                  <a:effectLst/>
                  <a:uLnTx/>
                  <a:uFillTx/>
                  <a:latin typeface="Honeywell Sans Medium" panose="02010503040101060203" pitchFamily="2" charset="77"/>
                  <a:cs typeface="Arial" panose="020B0604020202020204" pitchFamily="34" charset="0"/>
                </a:rPr>
                <a:t>Order processed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a:ln>
                    <a:noFill/>
                  </a:ln>
                  <a:solidFill>
                    <a:prstClr val="black"/>
                  </a:solidFill>
                  <a:effectLst/>
                  <a:uLnTx/>
                  <a:uFillTx/>
                  <a:latin typeface="Honeywell Sans Medium" panose="02010503040101060203" pitchFamily="2" charset="77"/>
                  <a:cs typeface="Arial" panose="020B0604020202020204" pitchFamily="34" charset="0"/>
                </a:rPr>
                <a:t>SKU visible as available subscription on Admin portal within 72 hrs</a:t>
              </a:r>
              <a:endParaRPr kumimoji="0" lang="en-IN" sz="1200" b="0" i="0" u="none" strike="noStrike" kern="0" cap="none" spc="0" normalizeH="0" baseline="0" noProof="0">
                <a:ln>
                  <a:noFill/>
                </a:ln>
                <a:solidFill>
                  <a:prstClr val="black"/>
                </a:solidFill>
                <a:effectLst/>
                <a:uLnTx/>
                <a:uFillTx/>
                <a:latin typeface="Arial"/>
                <a:cs typeface="Arial"/>
              </a:endParaRPr>
            </a:p>
          </p:txBody>
        </p:sp>
      </p:grpSp>
      <p:pic>
        <p:nvPicPr>
          <p:cNvPr id="13" name="Picture 12">
            <a:extLst>
              <a:ext uri="{FF2B5EF4-FFF2-40B4-BE49-F238E27FC236}">
                <a16:creationId xmlns:a16="http://schemas.microsoft.com/office/drawing/2014/main" id="{9B18EC0F-ABCB-4107-AC26-415A17510EAB}"/>
              </a:ext>
            </a:extLst>
          </p:cNvPr>
          <p:cNvPicPr>
            <a:picLocks noChangeAspect="1"/>
          </p:cNvPicPr>
          <p:nvPr/>
        </p:nvPicPr>
        <p:blipFill>
          <a:blip r:embed="rId4"/>
          <a:stretch>
            <a:fillRect/>
          </a:stretch>
        </p:blipFill>
        <p:spPr>
          <a:xfrm>
            <a:off x="2794402" y="3024563"/>
            <a:ext cx="1992305" cy="1262018"/>
          </a:xfrm>
          <a:prstGeom prst="rect">
            <a:avLst/>
          </a:prstGeom>
        </p:spPr>
      </p:pic>
      <p:grpSp>
        <p:nvGrpSpPr>
          <p:cNvPr id="14" name="Group 13">
            <a:extLst>
              <a:ext uri="{FF2B5EF4-FFF2-40B4-BE49-F238E27FC236}">
                <a16:creationId xmlns:a16="http://schemas.microsoft.com/office/drawing/2014/main" id="{BD8CF1D9-09A7-4D6C-86F8-37C16F86E6D6}"/>
              </a:ext>
            </a:extLst>
          </p:cNvPr>
          <p:cNvGrpSpPr/>
          <p:nvPr/>
        </p:nvGrpSpPr>
        <p:grpSpPr>
          <a:xfrm>
            <a:off x="4850399" y="2087928"/>
            <a:ext cx="2577139" cy="2182835"/>
            <a:chOff x="8075193" y="2345854"/>
            <a:chExt cx="3103319" cy="2352373"/>
          </a:xfrm>
        </p:grpSpPr>
        <p:sp>
          <p:nvSpPr>
            <p:cNvPr id="15" name="Rectangle 14">
              <a:extLst>
                <a:ext uri="{FF2B5EF4-FFF2-40B4-BE49-F238E27FC236}">
                  <a16:creationId xmlns:a16="http://schemas.microsoft.com/office/drawing/2014/main" id="{BBF6CBAD-10CE-43DC-AB0A-E9DDC8664424}"/>
                </a:ext>
              </a:extLst>
            </p:cNvPr>
            <p:cNvSpPr/>
            <p:nvPr/>
          </p:nvSpPr>
          <p:spPr>
            <a:xfrm>
              <a:off x="9270552" y="3291059"/>
              <a:ext cx="374760" cy="184092"/>
            </a:xfrm>
            <a:prstGeom prst="rect">
              <a:avLst/>
            </a:prstGeom>
            <a:solidFill>
              <a:srgbClr val="FE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Oval 15">
              <a:extLst>
                <a:ext uri="{FF2B5EF4-FFF2-40B4-BE49-F238E27FC236}">
                  <a16:creationId xmlns:a16="http://schemas.microsoft.com/office/drawing/2014/main" id="{78EE7A90-934C-43C7-B0BA-35794016A152}"/>
                </a:ext>
              </a:extLst>
            </p:cNvPr>
            <p:cNvSpPr/>
            <p:nvPr/>
          </p:nvSpPr>
          <p:spPr>
            <a:xfrm>
              <a:off x="8075193" y="2345854"/>
              <a:ext cx="358605" cy="307479"/>
            </a:xfrm>
            <a:prstGeom prst="ellipse">
              <a:avLst/>
            </a:prstGeom>
            <a:solidFill>
              <a:srgbClr val="44546A">
                <a:lumMod val="60000"/>
                <a:lumOff val="40000"/>
              </a:srgbClr>
            </a:solidFill>
            <a:ln w="12700" cap="flat" cmpd="sng" algn="ctr">
              <a:noFill/>
              <a:prstDash val="solid"/>
              <a:miter lim="800000"/>
            </a:ln>
            <a:effectLst>
              <a:outerShdw blurRad="50800" dist="38100" dir="2700000" sx="94000" sy="94000" algn="tl" rotWithShape="0">
                <a:srgbClr val="4472C4">
                  <a:lumMod val="75000"/>
                  <a:alpha val="4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Honeywell Sans Medium" panose="02010503040101060203" pitchFamily="2" charset="77"/>
                  <a:ea typeface="+mn-ea"/>
                  <a:cs typeface="+mn-cs"/>
                </a:rPr>
                <a:t>3</a:t>
              </a:r>
            </a:p>
          </p:txBody>
        </p:sp>
        <p:sp>
          <p:nvSpPr>
            <p:cNvPr id="17" name="TextBox 16">
              <a:extLst>
                <a:ext uri="{FF2B5EF4-FFF2-40B4-BE49-F238E27FC236}">
                  <a16:creationId xmlns:a16="http://schemas.microsoft.com/office/drawing/2014/main" id="{D943F2F9-4839-439A-88E5-58224480A01A}"/>
                </a:ext>
              </a:extLst>
            </p:cNvPr>
            <p:cNvSpPr txBox="1"/>
            <p:nvPr/>
          </p:nvSpPr>
          <p:spPr>
            <a:xfrm>
              <a:off x="8112111" y="3911129"/>
              <a:ext cx="3066401" cy="787098"/>
            </a:xfrm>
            <a:prstGeom prst="rect">
              <a:avLst/>
            </a:prstGeom>
            <a:solidFill>
              <a:srgbClr val="44546A">
                <a:lumMod val="20000"/>
                <a:lumOff val="80000"/>
              </a:srgbClr>
            </a:solidFill>
            <a:ln>
              <a:noFill/>
            </a:ln>
          </p:spPr>
          <p:txBody>
            <a:bodyPr wrap="square" lIns="91440" tIns="45720" rIns="91440" bIns="45720" rtlCol="0" anchor="ctr">
              <a:noAutofit/>
            </a:bodyPr>
            <a:lstStyle>
              <a:defPPr>
                <a:defRPr lang="en-US"/>
              </a:defPPr>
              <a:lvl1pPr>
                <a:defRPr sz="1100">
                  <a:latin typeface="Honeywell Sans Medium" panose="02010503040101060203" pitchFamily="2" charset="77"/>
                  <a:ea typeface="Honeywell Sans Web" charset="0"/>
                  <a:cs typeface="Arial" panose="020B0604020202020204" pitchFamily="34" charset="0"/>
                </a:defRPr>
              </a:lvl1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a:ln>
                    <a:noFill/>
                  </a:ln>
                  <a:solidFill>
                    <a:prstClr val="black"/>
                  </a:solidFill>
                  <a:effectLst/>
                  <a:uLnTx/>
                  <a:uFillTx/>
                  <a:latin typeface="Honeywell Sans Medium" panose="02010503040101060203" pitchFamily="2" charset="77"/>
                  <a:cs typeface="Arial" panose="020B0604020202020204" pitchFamily="34" charset="0"/>
                </a:rPr>
                <a:t>Channel partner/ SI logs in to Admin portal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a:ln>
                    <a:noFill/>
                  </a:ln>
                  <a:solidFill>
                    <a:prstClr val="black"/>
                  </a:solidFill>
                  <a:effectLst/>
                  <a:uLnTx/>
                  <a:uFillTx/>
                  <a:latin typeface="Honeywell Sans Medium" panose="02010503040101060203" pitchFamily="2" charset="77"/>
                  <a:cs typeface="Arial" panose="020B0604020202020204" pitchFamily="34" charset="0"/>
                </a:rPr>
                <a:t>Create site &amp; users and attach to available subscription </a:t>
              </a:r>
              <a:endParaRPr kumimoji="0" lang="en-IN" sz="1200" b="0" i="0" u="none" strike="noStrike" kern="0" cap="none" spc="0" normalizeH="0" baseline="0" noProof="0">
                <a:ln>
                  <a:noFill/>
                </a:ln>
                <a:solidFill>
                  <a:prstClr val="black"/>
                </a:solidFill>
                <a:effectLst/>
                <a:uLnTx/>
                <a:uFillTx/>
                <a:latin typeface="Arial"/>
                <a:cs typeface="Arial"/>
              </a:endParaRPr>
            </a:p>
          </p:txBody>
        </p:sp>
      </p:grpSp>
      <p:pic>
        <p:nvPicPr>
          <p:cNvPr id="19" name="Picture 18">
            <a:extLst>
              <a:ext uri="{FF2B5EF4-FFF2-40B4-BE49-F238E27FC236}">
                <a16:creationId xmlns:a16="http://schemas.microsoft.com/office/drawing/2014/main" id="{551D0401-87E5-4BCB-A98F-33BB51B6129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435841" y="2230587"/>
            <a:ext cx="1436912" cy="1216535"/>
          </a:xfrm>
          <a:prstGeom prst="rect">
            <a:avLst/>
          </a:prstGeom>
          <a:solidFill>
            <a:srgbClr val="0070C0"/>
          </a:solidFill>
          <a:ln>
            <a:solidFill>
              <a:schemeClr val="bg2">
                <a:lumMod val="25000"/>
              </a:schemeClr>
            </a:solidFill>
          </a:ln>
        </p:spPr>
      </p:pic>
      <p:grpSp>
        <p:nvGrpSpPr>
          <p:cNvPr id="20" name="Group 19">
            <a:extLst>
              <a:ext uri="{FF2B5EF4-FFF2-40B4-BE49-F238E27FC236}">
                <a16:creationId xmlns:a16="http://schemas.microsoft.com/office/drawing/2014/main" id="{E07A8001-7EC0-4EEF-AE2D-530EC4E0D006}"/>
              </a:ext>
            </a:extLst>
          </p:cNvPr>
          <p:cNvGrpSpPr/>
          <p:nvPr/>
        </p:nvGrpSpPr>
        <p:grpSpPr>
          <a:xfrm>
            <a:off x="7237577" y="1245422"/>
            <a:ext cx="2577139" cy="2211689"/>
            <a:chOff x="8075193" y="2345854"/>
            <a:chExt cx="3103319" cy="2383468"/>
          </a:xfrm>
        </p:grpSpPr>
        <p:sp>
          <p:nvSpPr>
            <p:cNvPr id="21" name="Rectangle 20">
              <a:extLst>
                <a:ext uri="{FF2B5EF4-FFF2-40B4-BE49-F238E27FC236}">
                  <a16:creationId xmlns:a16="http://schemas.microsoft.com/office/drawing/2014/main" id="{A4522F80-C5D5-4046-9AF4-379A83A80F39}"/>
                </a:ext>
              </a:extLst>
            </p:cNvPr>
            <p:cNvSpPr/>
            <p:nvPr/>
          </p:nvSpPr>
          <p:spPr>
            <a:xfrm>
              <a:off x="9270552" y="3291059"/>
              <a:ext cx="374760" cy="184092"/>
            </a:xfrm>
            <a:prstGeom prst="rect">
              <a:avLst/>
            </a:prstGeom>
            <a:solidFill>
              <a:srgbClr val="FE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Oval 21">
              <a:extLst>
                <a:ext uri="{FF2B5EF4-FFF2-40B4-BE49-F238E27FC236}">
                  <a16:creationId xmlns:a16="http://schemas.microsoft.com/office/drawing/2014/main" id="{B5E15248-DEB3-482D-B195-48580EF1C5FB}"/>
                </a:ext>
              </a:extLst>
            </p:cNvPr>
            <p:cNvSpPr/>
            <p:nvPr/>
          </p:nvSpPr>
          <p:spPr>
            <a:xfrm>
              <a:off x="8075193" y="2345854"/>
              <a:ext cx="358605" cy="307479"/>
            </a:xfrm>
            <a:prstGeom prst="ellipse">
              <a:avLst/>
            </a:prstGeom>
            <a:solidFill>
              <a:srgbClr val="44546A">
                <a:lumMod val="60000"/>
                <a:lumOff val="40000"/>
              </a:srgbClr>
            </a:solidFill>
            <a:ln w="12700" cap="flat" cmpd="sng" algn="ctr">
              <a:noFill/>
              <a:prstDash val="solid"/>
              <a:miter lim="800000"/>
            </a:ln>
            <a:effectLst>
              <a:outerShdw blurRad="50800" dist="38100" dir="2700000" sx="94000" sy="94000" algn="tl" rotWithShape="0">
                <a:srgbClr val="4472C4">
                  <a:lumMod val="75000"/>
                  <a:alpha val="4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Honeywell Sans Medium" panose="02010503040101060203" pitchFamily="2" charset="77"/>
                  <a:ea typeface="+mn-ea"/>
                  <a:cs typeface="+mn-cs"/>
                </a:rPr>
                <a:t>4</a:t>
              </a:r>
            </a:p>
          </p:txBody>
        </p:sp>
        <p:sp>
          <p:nvSpPr>
            <p:cNvPr id="23" name="TextBox 22">
              <a:extLst>
                <a:ext uri="{FF2B5EF4-FFF2-40B4-BE49-F238E27FC236}">
                  <a16:creationId xmlns:a16="http://schemas.microsoft.com/office/drawing/2014/main" id="{F6DA6BE0-F495-4B93-A00E-3747421C48C4}"/>
                </a:ext>
              </a:extLst>
            </p:cNvPr>
            <p:cNvSpPr txBox="1"/>
            <p:nvPr/>
          </p:nvSpPr>
          <p:spPr>
            <a:xfrm>
              <a:off x="8112111" y="3911129"/>
              <a:ext cx="3066401" cy="818193"/>
            </a:xfrm>
            <a:prstGeom prst="rect">
              <a:avLst/>
            </a:prstGeom>
            <a:solidFill>
              <a:srgbClr val="44546A">
                <a:lumMod val="20000"/>
                <a:lumOff val="80000"/>
              </a:srgbClr>
            </a:solidFill>
            <a:ln>
              <a:noFill/>
            </a:ln>
          </p:spPr>
          <p:txBody>
            <a:bodyPr wrap="square" lIns="91440" tIns="45720" rIns="91440" bIns="45720" rtlCol="0" anchor="ctr">
              <a:noAutofit/>
            </a:bodyPr>
            <a:lstStyle>
              <a:defPPr>
                <a:defRPr lang="en-US"/>
              </a:defPPr>
              <a:lvl1pPr>
                <a:defRPr sz="1100">
                  <a:latin typeface="Honeywell Sans Medium" panose="02010503040101060203" pitchFamily="2" charset="77"/>
                  <a:ea typeface="Honeywell Sans Web" charset="0"/>
                  <a:cs typeface="Arial" panose="020B0604020202020204" pitchFamily="34" charset="0"/>
                </a:defRPr>
              </a:lvl1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a:ln>
                    <a:noFill/>
                  </a:ln>
                  <a:solidFill>
                    <a:prstClr val="black"/>
                  </a:solidFill>
                  <a:effectLst/>
                  <a:uLnTx/>
                  <a:uFillTx/>
                  <a:latin typeface="Honeywell Sans Medium" panose="02010503040101060203" pitchFamily="2" charset="77"/>
                  <a:cs typeface="Arial" panose="020B0604020202020204" pitchFamily="34" charset="0"/>
                </a:rPr>
                <a:t>Complete gateway commissioning tasks using the onboarding wizard</a:t>
              </a:r>
              <a:endParaRPr kumimoji="0" lang="en-IN" sz="1200" b="0" i="0" u="none" strike="noStrike" kern="0" cap="none" spc="0" normalizeH="0" baseline="0" noProof="0">
                <a:ln>
                  <a:noFill/>
                </a:ln>
                <a:solidFill>
                  <a:prstClr val="black"/>
                </a:solidFill>
                <a:effectLst/>
                <a:uLnTx/>
                <a:uFillTx/>
                <a:latin typeface="Arial"/>
                <a:cs typeface="Arial"/>
              </a:endParaRPr>
            </a:p>
          </p:txBody>
        </p:sp>
      </p:grpSp>
      <p:grpSp>
        <p:nvGrpSpPr>
          <p:cNvPr id="25" name="Group 24">
            <a:extLst>
              <a:ext uri="{FF2B5EF4-FFF2-40B4-BE49-F238E27FC236}">
                <a16:creationId xmlns:a16="http://schemas.microsoft.com/office/drawing/2014/main" id="{691AC2D2-1980-4C7D-8E07-6D447EC57535}"/>
              </a:ext>
            </a:extLst>
          </p:cNvPr>
          <p:cNvGrpSpPr/>
          <p:nvPr/>
        </p:nvGrpSpPr>
        <p:grpSpPr>
          <a:xfrm>
            <a:off x="7620662" y="1383942"/>
            <a:ext cx="1117604" cy="730372"/>
            <a:chOff x="6356171" y="1606798"/>
            <a:chExt cx="3121370" cy="1574064"/>
          </a:xfrm>
        </p:grpSpPr>
        <p:pic>
          <p:nvPicPr>
            <p:cNvPr id="26" name="Picture 25">
              <a:extLst>
                <a:ext uri="{FF2B5EF4-FFF2-40B4-BE49-F238E27FC236}">
                  <a16:creationId xmlns:a16="http://schemas.microsoft.com/office/drawing/2014/main" id="{1882F6C3-3DC8-4737-84B5-B334829FF16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538916" y="1606798"/>
              <a:ext cx="938625" cy="1571350"/>
            </a:xfrm>
            <a:prstGeom prst="rect">
              <a:avLst/>
            </a:prstGeom>
          </p:spPr>
        </p:pic>
        <p:grpSp>
          <p:nvGrpSpPr>
            <p:cNvPr id="27" name="Group 26">
              <a:extLst>
                <a:ext uri="{FF2B5EF4-FFF2-40B4-BE49-F238E27FC236}">
                  <a16:creationId xmlns:a16="http://schemas.microsoft.com/office/drawing/2014/main" id="{A0BAF484-6082-4524-A562-4436644B4115}"/>
                </a:ext>
              </a:extLst>
            </p:cNvPr>
            <p:cNvGrpSpPr/>
            <p:nvPr/>
          </p:nvGrpSpPr>
          <p:grpSpPr>
            <a:xfrm>
              <a:off x="6356171" y="1609512"/>
              <a:ext cx="2019871" cy="1571350"/>
              <a:chOff x="808278" y="1204094"/>
              <a:chExt cx="2019871" cy="1571350"/>
            </a:xfrm>
          </p:grpSpPr>
          <p:pic>
            <p:nvPicPr>
              <p:cNvPr id="28" name="Picture 27">
                <a:extLst>
                  <a:ext uri="{FF2B5EF4-FFF2-40B4-BE49-F238E27FC236}">
                    <a16:creationId xmlns:a16="http://schemas.microsoft.com/office/drawing/2014/main" id="{C1F769BF-0DF9-4BE3-ADC7-F542D8B6B59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2"/>
              <a:stretch/>
            </p:blipFill>
            <p:spPr>
              <a:xfrm>
                <a:off x="808278" y="1204094"/>
                <a:ext cx="2019871" cy="1571350"/>
              </a:xfrm>
              <a:prstGeom prst="rect">
                <a:avLst/>
              </a:prstGeom>
            </p:spPr>
          </p:pic>
          <p:sp>
            <p:nvSpPr>
              <p:cNvPr id="29" name="Rectangle 28">
                <a:extLst>
                  <a:ext uri="{FF2B5EF4-FFF2-40B4-BE49-F238E27FC236}">
                    <a16:creationId xmlns:a16="http://schemas.microsoft.com/office/drawing/2014/main" id="{7BE7ED36-DF98-4432-98CB-028113D3009A}"/>
                  </a:ext>
                </a:extLst>
              </p:cNvPr>
              <p:cNvSpPr/>
              <p:nvPr/>
            </p:nvSpPr>
            <p:spPr>
              <a:xfrm>
                <a:off x="1992086" y="1299028"/>
                <a:ext cx="620485" cy="304800"/>
              </a:xfrm>
              <a:prstGeom prst="rect">
                <a:avLst/>
              </a:prstGeom>
              <a:solidFill>
                <a:srgbClr val="FE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pic>
        <p:nvPicPr>
          <p:cNvPr id="30" name="Picture 29">
            <a:extLst>
              <a:ext uri="{FF2B5EF4-FFF2-40B4-BE49-F238E27FC236}">
                <a16:creationId xmlns:a16="http://schemas.microsoft.com/office/drawing/2014/main" id="{C7F49566-D660-4360-AAAB-5EAD40C672A0}"/>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35049"/>
          <a:stretch/>
        </p:blipFill>
        <p:spPr>
          <a:xfrm>
            <a:off x="8755246" y="1697425"/>
            <a:ext cx="698300" cy="951595"/>
          </a:xfrm>
          <a:prstGeom prst="rect">
            <a:avLst/>
          </a:prstGeom>
        </p:spPr>
      </p:pic>
      <p:grpSp>
        <p:nvGrpSpPr>
          <p:cNvPr id="41" name="Group 40">
            <a:extLst>
              <a:ext uri="{FF2B5EF4-FFF2-40B4-BE49-F238E27FC236}">
                <a16:creationId xmlns:a16="http://schemas.microsoft.com/office/drawing/2014/main" id="{99B25791-2994-4700-AC0A-4C636F742B0F}"/>
              </a:ext>
            </a:extLst>
          </p:cNvPr>
          <p:cNvGrpSpPr/>
          <p:nvPr/>
        </p:nvGrpSpPr>
        <p:grpSpPr>
          <a:xfrm>
            <a:off x="9635120" y="401424"/>
            <a:ext cx="2577139" cy="2211689"/>
            <a:chOff x="8075193" y="2345854"/>
            <a:chExt cx="3103319" cy="2383468"/>
          </a:xfrm>
        </p:grpSpPr>
        <p:sp>
          <p:nvSpPr>
            <p:cNvPr id="42" name="Rectangle 41">
              <a:extLst>
                <a:ext uri="{FF2B5EF4-FFF2-40B4-BE49-F238E27FC236}">
                  <a16:creationId xmlns:a16="http://schemas.microsoft.com/office/drawing/2014/main" id="{684CF82B-4361-44FB-BBDD-7F9B114B6DA6}"/>
                </a:ext>
              </a:extLst>
            </p:cNvPr>
            <p:cNvSpPr/>
            <p:nvPr/>
          </p:nvSpPr>
          <p:spPr>
            <a:xfrm>
              <a:off x="9270552" y="3291059"/>
              <a:ext cx="374760" cy="184092"/>
            </a:xfrm>
            <a:prstGeom prst="rect">
              <a:avLst/>
            </a:prstGeom>
            <a:solidFill>
              <a:srgbClr val="FE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3" name="Oval 42">
              <a:extLst>
                <a:ext uri="{FF2B5EF4-FFF2-40B4-BE49-F238E27FC236}">
                  <a16:creationId xmlns:a16="http://schemas.microsoft.com/office/drawing/2014/main" id="{C2544DCA-A5AF-4874-A655-A08DE09263A1}"/>
                </a:ext>
              </a:extLst>
            </p:cNvPr>
            <p:cNvSpPr/>
            <p:nvPr/>
          </p:nvSpPr>
          <p:spPr>
            <a:xfrm>
              <a:off x="8075193" y="2345854"/>
              <a:ext cx="358605" cy="307479"/>
            </a:xfrm>
            <a:prstGeom prst="ellipse">
              <a:avLst/>
            </a:prstGeom>
            <a:solidFill>
              <a:srgbClr val="44546A">
                <a:lumMod val="60000"/>
                <a:lumOff val="40000"/>
              </a:srgbClr>
            </a:solidFill>
            <a:ln w="12700" cap="flat" cmpd="sng" algn="ctr">
              <a:noFill/>
              <a:prstDash val="solid"/>
              <a:miter lim="800000"/>
            </a:ln>
            <a:effectLst>
              <a:outerShdw blurRad="50800" dist="38100" dir="2700000" sx="94000" sy="94000" algn="tl" rotWithShape="0">
                <a:srgbClr val="4472C4">
                  <a:lumMod val="75000"/>
                  <a:alpha val="4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Honeywell Sans Medium" panose="02010503040101060203" pitchFamily="2" charset="77"/>
                  <a:ea typeface="+mn-ea"/>
                  <a:cs typeface="+mn-cs"/>
                </a:rPr>
                <a:t>5</a:t>
              </a:r>
            </a:p>
          </p:txBody>
        </p:sp>
        <p:sp>
          <p:nvSpPr>
            <p:cNvPr id="44" name="TextBox 43">
              <a:extLst>
                <a:ext uri="{FF2B5EF4-FFF2-40B4-BE49-F238E27FC236}">
                  <a16:creationId xmlns:a16="http://schemas.microsoft.com/office/drawing/2014/main" id="{D33F8DDF-D211-4D31-8087-F6ADC05CF29E}"/>
                </a:ext>
              </a:extLst>
            </p:cNvPr>
            <p:cNvSpPr txBox="1"/>
            <p:nvPr/>
          </p:nvSpPr>
          <p:spPr>
            <a:xfrm>
              <a:off x="8112111" y="3911129"/>
              <a:ext cx="3066401" cy="818193"/>
            </a:xfrm>
            <a:prstGeom prst="rect">
              <a:avLst/>
            </a:prstGeom>
            <a:solidFill>
              <a:srgbClr val="44546A">
                <a:lumMod val="20000"/>
                <a:lumOff val="80000"/>
              </a:srgbClr>
            </a:solidFill>
            <a:ln>
              <a:noFill/>
            </a:ln>
          </p:spPr>
          <p:txBody>
            <a:bodyPr wrap="square" lIns="91440" tIns="45720" rIns="91440" bIns="45720" rtlCol="0" anchor="ctr">
              <a:noAutofit/>
            </a:bodyPr>
            <a:lstStyle>
              <a:defPPr>
                <a:defRPr lang="en-US"/>
              </a:defPPr>
              <a:lvl1pPr>
                <a:defRPr sz="1100">
                  <a:latin typeface="Honeywell Sans Medium" panose="02010503040101060203" pitchFamily="2" charset="77"/>
                  <a:ea typeface="Honeywell Sans Web" charset="0"/>
                  <a:cs typeface="Arial" panose="020B0604020202020204" pitchFamily="34" charset="0"/>
                </a:defRPr>
              </a:lvl1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a:ln>
                    <a:noFill/>
                  </a:ln>
                  <a:solidFill>
                    <a:prstClr val="black"/>
                  </a:solidFill>
                  <a:effectLst/>
                  <a:uLnTx/>
                  <a:uFillTx/>
                  <a:latin typeface="Honeywell Sans Medium" panose="02010503040101060203" pitchFamily="2" charset="77"/>
                  <a:cs typeface="Arial" panose="020B0604020202020204" pitchFamily="34" charset="0"/>
                </a:rPr>
                <a:t>Subscription activated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N" sz="1200" b="0" i="0" u="none" strike="noStrike" kern="0" cap="none" spc="0" normalizeH="0" baseline="0" noProof="0">
                <a:ln>
                  <a:noFill/>
                </a:ln>
                <a:solidFill>
                  <a:prstClr val="black"/>
                </a:solidFill>
                <a:effectLst/>
                <a:uLnTx/>
                <a:uFillTx/>
                <a:latin typeface="Arial"/>
                <a:cs typeface="Arial"/>
              </a:endParaRPr>
            </a:p>
          </p:txBody>
        </p:sp>
      </p:grpSp>
      <p:pic>
        <p:nvPicPr>
          <p:cNvPr id="51" name="Picture 8">
            <a:extLst>
              <a:ext uri="{FF2B5EF4-FFF2-40B4-BE49-F238E27FC236}">
                <a16:creationId xmlns:a16="http://schemas.microsoft.com/office/drawing/2014/main" id="{B0FF6DA7-E8E9-4C26-8345-407D80E4E33C}"/>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10047191" y="451100"/>
            <a:ext cx="1602008" cy="1344056"/>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C48FD571-5DF1-9B0F-1521-B2221B8DD3C8}"/>
              </a:ext>
            </a:extLst>
          </p:cNvPr>
          <p:cNvGrpSpPr/>
          <p:nvPr/>
        </p:nvGrpSpPr>
        <p:grpSpPr>
          <a:xfrm>
            <a:off x="11590802" y="44109"/>
            <a:ext cx="669621" cy="759570"/>
            <a:chOff x="10204388" y="1019195"/>
            <a:chExt cx="684126" cy="776023"/>
          </a:xfrm>
        </p:grpSpPr>
        <p:sp>
          <p:nvSpPr>
            <p:cNvPr id="31" name="TextBox 30">
              <a:extLst>
                <a:ext uri="{FF2B5EF4-FFF2-40B4-BE49-F238E27FC236}">
                  <a16:creationId xmlns:a16="http://schemas.microsoft.com/office/drawing/2014/main" id="{218820C5-1C51-DB19-C84C-7152494A7913}"/>
                </a:ext>
              </a:extLst>
            </p:cNvPr>
            <p:cNvSpPr txBox="1"/>
            <p:nvPr/>
          </p:nvSpPr>
          <p:spPr>
            <a:xfrm>
              <a:off x="10204388" y="1450878"/>
              <a:ext cx="684126" cy="3443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Honeywell Sans Web" panose="02010503040101060203" pitchFamily="2" charset="0"/>
                  <a:ea typeface="+mn-ea"/>
                  <a:cs typeface="+mn-cs"/>
                </a:rPr>
                <a:t>Service Provider</a:t>
              </a:r>
            </a:p>
          </p:txBody>
        </p:sp>
        <p:pic>
          <p:nvPicPr>
            <p:cNvPr id="32" name="Picture 31">
              <a:extLst>
                <a:ext uri="{FF2B5EF4-FFF2-40B4-BE49-F238E27FC236}">
                  <a16:creationId xmlns:a16="http://schemas.microsoft.com/office/drawing/2014/main" id="{D5E0628D-A184-4E2B-75B2-557F6F5EE4E4}"/>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0306055" y="1019195"/>
              <a:ext cx="468001" cy="468000"/>
            </a:xfrm>
            <a:prstGeom prst="rect">
              <a:avLst/>
            </a:prstGeom>
          </p:spPr>
        </p:pic>
      </p:grpSp>
      <p:sp>
        <p:nvSpPr>
          <p:cNvPr id="2" name="Rectangle 1">
            <a:extLst>
              <a:ext uri="{FF2B5EF4-FFF2-40B4-BE49-F238E27FC236}">
                <a16:creationId xmlns:a16="http://schemas.microsoft.com/office/drawing/2014/main" id="{4A1A750E-5DE3-205B-2AAD-9F673281717F}"/>
              </a:ext>
            </a:extLst>
          </p:cNvPr>
          <p:cNvSpPr/>
          <p:nvPr/>
        </p:nvSpPr>
        <p:spPr>
          <a:xfrm>
            <a:off x="6426469" y="265903"/>
            <a:ext cx="1117600" cy="49784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Include</a:t>
            </a:r>
          </a:p>
        </p:txBody>
      </p:sp>
    </p:spTree>
    <p:extLst>
      <p:ext uri="{BB962C8B-B14F-4D97-AF65-F5344CB8AC3E}">
        <p14:creationId xmlns:p14="http://schemas.microsoft.com/office/powerpoint/2010/main" val="9036967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644D1-45B9-3B2D-86EC-81379918113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4F0F2B-945C-7F99-5821-995873A08841}"/>
              </a:ext>
            </a:extLst>
          </p:cNvPr>
          <p:cNvSpPr>
            <a:spLocks noGrp="1"/>
          </p:cNvSpPr>
          <p:nvPr>
            <p:ph type="sldNum" sz="quarter" idx="12"/>
          </p:nvPr>
        </p:nvSpPr>
        <p:spPr/>
        <p:txBody>
          <a:bodyPr/>
          <a:lstStyle/>
          <a:p>
            <a:fld id="{B6F15528-21DE-4FAA-801E-634DDDAF4B2B}" type="slidenum">
              <a:rPr lang="en-GB" smtClean="0"/>
              <a:t>50</a:t>
            </a:fld>
            <a:endParaRPr lang="en-GB"/>
          </a:p>
        </p:txBody>
      </p:sp>
      <p:sp>
        <p:nvSpPr>
          <p:cNvPr id="6" name="Title 4">
            <a:extLst>
              <a:ext uri="{FF2B5EF4-FFF2-40B4-BE49-F238E27FC236}">
                <a16:creationId xmlns:a16="http://schemas.microsoft.com/office/drawing/2014/main" id="{B3CB6E61-38FB-65F8-C82E-AEEDF0918CED}"/>
              </a:ext>
            </a:extLst>
          </p:cNvPr>
          <p:cNvSpPr txBox="1">
            <a:spLocks/>
          </p:cNvSpPr>
          <p:nvPr/>
        </p:nvSpPr>
        <p:spPr>
          <a:xfrm>
            <a:off x="382757" y="414391"/>
            <a:ext cx="6544817" cy="419100"/>
          </a:xfrm>
          <a:prstGeom prst="rect">
            <a:avLst/>
          </a:prstGeom>
        </p:spPr>
        <p:txBody>
          <a:bodyPr vert="horz" lIns="90000" tIns="45720" rIns="90000" bIns="45720" rtlCol="0" anchor="t">
            <a:noAutofit/>
          </a:bodyPr>
          <a:lstStyle>
            <a:lvl1pPr algn="l" defTabSz="914400" rtl="0" eaLnBrk="1" latinLnBrk="0" hangingPunct="1">
              <a:lnSpc>
                <a:spcPts val="2600"/>
              </a:lnSpc>
              <a:spcBef>
                <a:spcPct val="0"/>
              </a:spcBef>
              <a:buNone/>
              <a:defRPr sz="2800" b="1" i="0" kern="1200" cap="all" spc="-150" baseline="0">
                <a:solidFill>
                  <a:schemeClr val="tx1"/>
                </a:solidFill>
                <a:latin typeface="Arial Black" panose="020B0604020202020204" pitchFamily="34" charset="0"/>
                <a:ea typeface="+mj-ea"/>
                <a:cs typeface="+mj-cs"/>
              </a:defRPr>
            </a:lvl1pPr>
          </a:lstStyle>
          <a:p>
            <a:r>
              <a:rPr lang="en-GB">
                <a:solidFill>
                  <a:schemeClr val="accent1"/>
                </a:solidFill>
                <a:latin typeface="Arial Black"/>
              </a:rPr>
              <a:t>THE ASK: </a:t>
            </a:r>
            <a:br>
              <a:rPr lang="en-GB"/>
            </a:br>
            <a:endParaRPr lang="en-GB">
              <a:solidFill>
                <a:schemeClr val="accent1"/>
              </a:solidFill>
            </a:endParaRPr>
          </a:p>
        </p:txBody>
      </p:sp>
      <p:graphicFrame>
        <p:nvGraphicFramePr>
          <p:cNvPr id="2" name="Table 1">
            <a:extLst>
              <a:ext uri="{FF2B5EF4-FFF2-40B4-BE49-F238E27FC236}">
                <a16:creationId xmlns:a16="http://schemas.microsoft.com/office/drawing/2014/main" id="{AF314622-E8FC-3FF4-6F26-00EDC001A48F}"/>
              </a:ext>
            </a:extLst>
          </p:cNvPr>
          <p:cNvGraphicFramePr>
            <a:graphicFrameLocks noGrp="1"/>
          </p:cNvGraphicFramePr>
          <p:nvPr/>
        </p:nvGraphicFramePr>
        <p:xfrm>
          <a:off x="495300" y="967172"/>
          <a:ext cx="10928073" cy="5380111"/>
        </p:xfrm>
        <a:graphic>
          <a:graphicData uri="http://schemas.openxmlformats.org/drawingml/2006/table">
            <a:tbl>
              <a:tblPr firstRow="1" bandRow="1">
                <a:tableStyleId>{7DF18680-E054-41AD-8BC1-D1AEF772440D}</a:tableStyleId>
              </a:tblPr>
              <a:tblGrid>
                <a:gridCol w="3639378">
                  <a:extLst>
                    <a:ext uri="{9D8B030D-6E8A-4147-A177-3AD203B41FA5}">
                      <a16:colId xmlns:a16="http://schemas.microsoft.com/office/drawing/2014/main" val="799913756"/>
                    </a:ext>
                  </a:extLst>
                </a:gridCol>
                <a:gridCol w="3856383">
                  <a:extLst>
                    <a:ext uri="{9D8B030D-6E8A-4147-A177-3AD203B41FA5}">
                      <a16:colId xmlns:a16="http://schemas.microsoft.com/office/drawing/2014/main" val="2481075121"/>
                    </a:ext>
                  </a:extLst>
                </a:gridCol>
                <a:gridCol w="3432312">
                  <a:extLst>
                    <a:ext uri="{9D8B030D-6E8A-4147-A177-3AD203B41FA5}">
                      <a16:colId xmlns:a16="http://schemas.microsoft.com/office/drawing/2014/main" val="3032902909"/>
                    </a:ext>
                  </a:extLst>
                </a:gridCol>
              </a:tblGrid>
              <a:tr h="706511">
                <a:tc>
                  <a:txBody>
                    <a:bodyPr/>
                    <a:lstStyle/>
                    <a:p>
                      <a:pPr algn="ctr"/>
                      <a:r>
                        <a:rPr lang="en-US" sz="2800"/>
                        <a:t>SALES/P&amp;E</a:t>
                      </a:r>
                    </a:p>
                  </a:txBody>
                  <a:tcPr/>
                </a:tc>
                <a:tc>
                  <a:txBody>
                    <a:bodyPr/>
                    <a:lstStyle/>
                    <a:p>
                      <a:pPr algn="ctr"/>
                      <a:r>
                        <a:rPr lang="en-US" sz="2800"/>
                        <a:t>INSTALL</a:t>
                      </a:r>
                    </a:p>
                  </a:txBody>
                  <a:tcPr/>
                </a:tc>
                <a:tc>
                  <a:txBody>
                    <a:bodyPr/>
                    <a:lstStyle/>
                    <a:p>
                      <a:pPr algn="ctr"/>
                      <a:r>
                        <a:rPr lang="en-US" sz="2800"/>
                        <a:t>SERVICE</a:t>
                      </a:r>
                    </a:p>
                  </a:txBody>
                  <a:tcPr/>
                </a:tc>
                <a:extLst>
                  <a:ext uri="{0D108BD9-81ED-4DB2-BD59-A6C34878D82A}">
                    <a16:rowId xmlns:a16="http://schemas.microsoft.com/office/drawing/2014/main" val="3288556685"/>
                  </a:ext>
                </a:extLst>
              </a:tr>
              <a:tr h="370840">
                <a:tc>
                  <a:txBody>
                    <a:bodyPr/>
                    <a:lstStyle/>
                    <a:p>
                      <a:r>
                        <a:rPr lang="en-US" sz="1600"/>
                        <a:t>Estimate inclusions of :</a:t>
                      </a:r>
                    </a:p>
                    <a:p>
                      <a:pPr marL="285750" indent="-285750">
                        <a:buFont typeface="Arial" panose="020B0604020202020204" pitchFamily="34" charset="0"/>
                        <a:buChar char="•"/>
                      </a:pPr>
                      <a:r>
                        <a:rPr lang="en-US" sz="1600"/>
                        <a:t>Cloud connector</a:t>
                      </a:r>
                    </a:p>
                    <a:p>
                      <a:pPr marL="285750" indent="-285750">
                        <a:buFont typeface="Arial" panose="020B0604020202020204" pitchFamily="34" charset="0"/>
                        <a:buChar char="•"/>
                      </a:pPr>
                      <a:r>
                        <a:rPr lang="en-US" sz="1600"/>
                        <a:t>License costs</a:t>
                      </a:r>
                    </a:p>
                    <a:p>
                      <a:pPr marL="285750" indent="-285750">
                        <a:buFont typeface="Arial" panose="020B0604020202020204" pitchFamily="34" charset="0"/>
                        <a:buChar char="•"/>
                      </a:pPr>
                      <a:r>
                        <a:rPr lang="en-US" sz="1600"/>
                        <a:t>Basic cyber provisions</a:t>
                      </a:r>
                    </a:p>
                  </a:txBody>
                  <a:tcPr/>
                </a:tc>
                <a:tc>
                  <a:txBody>
                    <a:bodyPr/>
                    <a:lstStyle/>
                    <a:p>
                      <a:r>
                        <a:rPr lang="en-US" sz="1600"/>
                        <a:t>Include in project plan, steps for </a:t>
                      </a:r>
                    </a:p>
                    <a:p>
                      <a:pPr marL="285750" indent="-285750">
                        <a:buFont typeface="Arial" panose="020B0604020202020204" pitchFamily="34" charset="0"/>
                        <a:buChar char="•"/>
                      </a:pPr>
                      <a:r>
                        <a:rPr lang="en-US" sz="1600"/>
                        <a:t>Cloud connectivity</a:t>
                      </a:r>
                    </a:p>
                    <a:p>
                      <a:pPr marL="285750" indent="-285750">
                        <a:buFont typeface="Arial" panose="020B0604020202020204" pitchFamily="34" charset="0"/>
                        <a:buChar char="•"/>
                      </a:pPr>
                      <a:r>
                        <a:rPr lang="en-US" sz="1600"/>
                        <a:t>HBOC Onboarding</a:t>
                      </a:r>
                    </a:p>
                    <a:p>
                      <a:pPr marL="285750" indent="-285750">
                        <a:buFont typeface="Arial" panose="020B0604020202020204" pitchFamily="34" charset="0"/>
                        <a:buChar char="•"/>
                      </a:pPr>
                      <a:r>
                        <a:rPr lang="en-US" sz="1600"/>
                        <a:t>Cyber setup</a:t>
                      </a:r>
                    </a:p>
                  </a:txBody>
                  <a:tcPr/>
                </a:tc>
                <a:tc>
                  <a:txBody>
                    <a:bodyPr/>
                    <a:lstStyle/>
                    <a:p>
                      <a:r>
                        <a:rPr lang="en-US" sz="1600"/>
                        <a:t>Escalations and renewals to explicitly state cloud connectivity provisions (standard wording in letters)</a:t>
                      </a:r>
                    </a:p>
                  </a:txBody>
                  <a:tcPr/>
                </a:tc>
                <a:extLst>
                  <a:ext uri="{0D108BD9-81ED-4DB2-BD59-A6C34878D82A}">
                    <a16:rowId xmlns:a16="http://schemas.microsoft.com/office/drawing/2014/main" val="32912868"/>
                  </a:ext>
                </a:extLst>
              </a:tr>
              <a:tr h="370840">
                <a:tc>
                  <a:txBody>
                    <a:bodyPr/>
                    <a:lstStyle/>
                    <a:p>
                      <a:r>
                        <a:rPr lang="en-US" sz="1600"/>
                        <a:t>Include standard connectivity, data and cyber provisions for all BMS Project and Service Contract Offers</a:t>
                      </a:r>
                    </a:p>
                  </a:txBody>
                  <a:tcPr/>
                </a:tc>
                <a:tc>
                  <a:txBody>
                    <a:bodyPr/>
                    <a:lstStyle/>
                    <a:p>
                      <a:r>
                        <a:rPr lang="en-US" sz="1600"/>
                        <a:t>Ensure client project meetings cover connectivity provisions and introduce ICT subject matter experts as required</a:t>
                      </a:r>
                    </a:p>
                  </a:txBody>
                  <a:tcPr/>
                </a:tc>
                <a:tc>
                  <a:txBody>
                    <a:bodyPr/>
                    <a:lstStyle/>
                    <a:p>
                      <a:pPr marL="0" indent="0">
                        <a:buFont typeface="Arial" panose="020B0604020202020204" pitchFamily="34" charset="0"/>
                        <a:buNone/>
                      </a:pPr>
                      <a:r>
                        <a:rPr lang="en-US" sz="1600"/>
                        <a:t>All &gt;R600 sites where no written customer policy prohibiting connectivity to be connected with client agreement</a:t>
                      </a:r>
                    </a:p>
                  </a:txBody>
                  <a:tcPr/>
                </a:tc>
                <a:extLst>
                  <a:ext uri="{0D108BD9-81ED-4DB2-BD59-A6C34878D82A}">
                    <a16:rowId xmlns:a16="http://schemas.microsoft.com/office/drawing/2014/main" val="2577786581"/>
                  </a:ext>
                </a:extLst>
              </a:tr>
              <a:tr h="370840">
                <a:tc>
                  <a:txBody>
                    <a:bodyPr/>
                    <a:lstStyle/>
                    <a:p>
                      <a:r>
                        <a:rPr lang="en-US" sz="1600"/>
                        <a:t>Global T&amp;Cs now cover Projects &amp; Service. Standard connectivity and data provisions covered in T&amp;Cs</a:t>
                      </a:r>
                    </a:p>
                    <a:p>
                      <a:endParaRPr lang="en-US" sz="1600"/>
                    </a:p>
                    <a:p>
                      <a:r>
                        <a:rPr lang="en-US" sz="1600"/>
                        <a:t>Where client T&amp;Cs appendix required as part of Warranty and Service contracts</a:t>
                      </a:r>
                    </a:p>
                  </a:txBody>
                  <a:tcPr/>
                </a:tc>
                <a:tc>
                  <a:txBody>
                    <a:bodyPr/>
                    <a:lstStyle/>
                    <a:p>
                      <a:pPr marL="0" indent="0">
                        <a:buFont typeface="Arial" panose="020B0604020202020204" pitchFamily="34" charset="0"/>
                        <a:buNone/>
                      </a:pPr>
                      <a:r>
                        <a:rPr lang="en-US" sz="1600"/>
                        <a:t>Retrospective connection of all current pipeline jobs with client agreement</a:t>
                      </a:r>
                    </a:p>
                    <a:p>
                      <a:pPr marL="285750" indent="-285750">
                        <a:buFont typeface="Arial" panose="020B0604020202020204" pitchFamily="34" charset="0"/>
                        <a:buChar char="•"/>
                      </a:pPr>
                      <a:r>
                        <a:rPr lang="en-US" sz="1600"/>
                        <a:t>Warranty period installs</a:t>
                      </a:r>
                    </a:p>
                    <a:p>
                      <a:pPr marL="285750" indent="-285750">
                        <a:buFont typeface="Arial" panose="020B0604020202020204" pitchFamily="34" charset="0"/>
                        <a:buChar char="•"/>
                      </a:pPr>
                      <a:r>
                        <a:rPr lang="en-US" sz="1600"/>
                        <a:t>Current site installs</a:t>
                      </a:r>
                    </a:p>
                  </a:txBody>
                  <a:tcPr/>
                </a:tc>
                <a:tc>
                  <a:txBody>
                    <a:bodyPr/>
                    <a:lstStyle/>
                    <a:p>
                      <a:pPr marL="0" indent="0">
                        <a:buFont typeface="Arial" panose="020B0604020202020204" pitchFamily="34" charset="0"/>
                        <a:buNone/>
                      </a:pPr>
                      <a:r>
                        <a:rPr lang="en-US" sz="1600"/>
                        <a:t>Onboard all new connections to HBOC and agree scope of PM, Forge, Asset &amp; </a:t>
                      </a:r>
                      <a:r>
                        <a:rPr lang="en-US" sz="1600" err="1"/>
                        <a:t>Breakfix</a:t>
                      </a:r>
                      <a:r>
                        <a:rPr lang="en-US" sz="1600"/>
                        <a:t> tasks</a:t>
                      </a:r>
                    </a:p>
                  </a:txBody>
                  <a:tcPr/>
                </a:tc>
                <a:extLst>
                  <a:ext uri="{0D108BD9-81ED-4DB2-BD59-A6C34878D82A}">
                    <a16:rowId xmlns:a16="http://schemas.microsoft.com/office/drawing/2014/main" val="291780628"/>
                  </a:ext>
                </a:extLst>
              </a:tr>
              <a:tr h="370840">
                <a:tc>
                  <a:txBody>
                    <a:bodyPr/>
                    <a:lstStyle/>
                    <a:p>
                      <a:r>
                        <a:rPr lang="en-US" sz="1600"/>
                        <a:t>Exceptions process will be SEA L5</a:t>
                      </a:r>
                    </a:p>
                  </a:txBody>
                  <a:tcPr/>
                </a:tc>
                <a:tc>
                  <a:txBody>
                    <a:bodyPr/>
                    <a:lstStyle/>
                    <a:p>
                      <a:pPr marL="285750" indent="-285750">
                        <a:buFont typeface="Arial" panose="020B0604020202020204" pitchFamily="34" charset="0"/>
                        <a:buChar char="•"/>
                      </a:pPr>
                      <a:endParaRPr lang="en-US" sz="1600"/>
                    </a:p>
                  </a:txBody>
                  <a:tcPr/>
                </a:tc>
                <a:tc>
                  <a:txBody>
                    <a:bodyPr/>
                    <a:lstStyle/>
                    <a:p>
                      <a:pPr marL="285750" indent="-285750">
                        <a:buFont typeface="Arial" panose="020B0604020202020204" pitchFamily="34" charset="0"/>
                        <a:buChar char="•"/>
                      </a:pPr>
                      <a:endParaRPr lang="en-US" sz="1600"/>
                    </a:p>
                  </a:txBody>
                  <a:tcPr/>
                </a:tc>
                <a:extLst>
                  <a:ext uri="{0D108BD9-81ED-4DB2-BD59-A6C34878D82A}">
                    <a16:rowId xmlns:a16="http://schemas.microsoft.com/office/drawing/2014/main" val="2625061262"/>
                  </a:ext>
                </a:extLst>
              </a:tr>
              <a:tr h="370840">
                <a:tc gridSpan="3">
                  <a:txBody>
                    <a:bodyPr/>
                    <a:lstStyle/>
                    <a:p>
                      <a:r>
                        <a:rPr lang="en-US" sz="1600"/>
                        <a:t>NOTE: HBOC is included as standard service delivery with above provisions</a:t>
                      </a:r>
                    </a:p>
                  </a:txBody>
                  <a:tcPr/>
                </a:tc>
                <a:tc hMerge="1">
                  <a:txBody>
                    <a:bodyPr/>
                    <a:lstStyle/>
                    <a:p>
                      <a:pPr marL="285750" indent="-285750">
                        <a:buFont typeface="Arial" panose="020B0604020202020204" pitchFamily="34" charset="0"/>
                        <a:buChar char="•"/>
                      </a:pPr>
                      <a:endParaRPr lang="en-US" sz="1600"/>
                    </a:p>
                  </a:txBody>
                  <a:tcPr/>
                </a:tc>
                <a:tc hMerge="1">
                  <a:txBody>
                    <a:bodyPr/>
                    <a:lstStyle/>
                    <a:p>
                      <a:pPr marL="285750" indent="-285750">
                        <a:buFont typeface="Arial" panose="020B0604020202020204" pitchFamily="34" charset="0"/>
                        <a:buChar char="•"/>
                      </a:pPr>
                      <a:endParaRPr lang="en-US" sz="1600"/>
                    </a:p>
                  </a:txBody>
                  <a:tcPr/>
                </a:tc>
                <a:extLst>
                  <a:ext uri="{0D108BD9-81ED-4DB2-BD59-A6C34878D82A}">
                    <a16:rowId xmlns:a16="http://schemas.microsoft.com/office/drawing/2014/main" val="2001287218"/>
                  </a:ext>
                </a:extLst>
              </a:tr>
            </a:tbl>
          </a:graphicData>
        </a:graphic>
      </p:graphicFrame>
      <p:sp>
        <p:nvSpPr>
          <p:cNvPr id="4" name="Rectangle 3">
            <a:extLst>
              <a:ext uri="{FF2B5EF4-FFF2-40B4-BE49-F238E27FC236}">
                <a16:creationId xmlns:a16="http://schemas.microsoft.com/office/drawing/2014/main" id="{D0488D19-D5EB-BB74-29C6-78A14BDD9BBF}"/>
              </a:ext>
            </a:extLst>
          </p:cNvPr>
          <p:cNvSpPr/>
          <p:nvPr/>
        </p:nvSpPr>
        <p:spPr>
          <a:xfrm>
            <a:off x="5970209" y="105982"/>
            <a:ext cx="1988477" cy="76506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No</a:t>
            </a:r>
          </a:p>
        </p:txBody>
      </p:sp>
    </p:spTree>
    <p:extLst>
      <p:ext uri="{BB962C8B-B14F-4D97-AF65-F5344CB8AC3E}">
        <p14:creationId xmlns:p14="http://schemas.microsoft.com/office/powerpoint/2010/main" val="40689053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think-cell data - do not delete" hidden="1">
            <a:extLst>
              <a:ext uri="{FF2B5EF4-FFF2-40B4-BE49-F238E27FC236}">
                <a16:creationId xmlns:a16="http://schemas.microsoft.com/office/drawing/2014/main" id="{C350BF2B-DA13-B2B9-535F-4E05722EA4F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31" name="think-cell data - do not delete" hidden="1">
                        <a:extLst>
                          <a:ext uri="{FF2B5EF4-FFF2-40B4-BE49-F238E27FC236}">
                            <a16:creationId xmlns:a16="http://schemas.microsoft.com/office/drawing/2014/main" id="{C350BF2B-DA13-B2B9-535F-4E05722EA4F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aphicFrame>
        <p:nvGraphicFramePr>
          <p:cNvPr id="44" name="Table 43">
            <a:extLst>
              <a:ext uri="{FF2B5EF4-FFF2-40B4-BE49-F238E27FC236}">
                <a16:creationId xmlns:a16="http://schemas.microsoft.com/office/drawing/2014/main" id="{39560770-9DF3-FD61-B5D1-F6AAD20A2551}"/>
              </a:ext>
            </a:extLst>
          </p:cNvPr>
          <p:cNvGraphicFramePr>
            <a:graphicFrameLocks noGrp="1"/>
          </p:cNvGraphicFramePr>
          <p:nvPr/>
        </p:nvGraphicFramePr>
        <p:xfrm>
          <a:off x="6496926" y="1265979"/>
          <a:ext cx="3011308" cy="4678142"/>
        </p:xfrm>
        <a:graphic>
          <a:graphicData uri="http://schemas.openxmlformats.org/drawingml/2006/table">
            <a:tbl>
              <a:tblPr firstRow="1">
                <a:tableStyleId>{5C22544A-7EE6-4342-B048-85BDC9FD1C3A}</a:tableStyleId>
              </a:tblPr>
              <a:tblGrid>
                <a:gridCol w="1892161">
                  <a:extLst>
                    <a:ext uri="{9D8B030D-6E8A-4147-A177-3AD203B41FA5}">
                      <a16:colId xmlns:a16="http://schemas.microsoft.com/office/drawing/2014/main" val="61016730"/>
                    </a:ext>
                  </a:extLst>
                </a:gridCol>
                <a:gridCol w="1119147">
                  <a:extLst>
                    <a:ext uri="{9D8B030D-6E8A-4147-A177-3AD203B41FA5}">
                      <a16:colId xmlns:a16="http://schemas.microsoft.com/office/drawing/2014/main" val="1469236070"/>
                    </a:ext>
                  </a:extLst>
                </a:gridCol>
              </a:tblGrid>
              <a:tr h="548111">
                <a:tc>
                  <a:txBody>
                    <a:bodyPr/>
                    <a:lstStyle/>
                    <a:p>
                      <a:pPr algn="ctr"/>
                      <a:r>
                        <a:rPr lang="en-US" sz="1100">
                          <a:solidFill>
                            <a:schemeClr val="tx1"/>
                          </a:solidFill>
                        </a:rPr>
                        <a:t>General Availability</a:t>
                      </a:r>
                    </a:p>
                  </a:txBody>
                  <a:tcPr anchor="ctr">
                    <a:solidFill>
                      <a:schemeClr val="accent5"/>
                    </a:solidFill>
                  </a:tcPr>
                </a:tc>
                <a:tc>
                  <a:txBody>
                    <a:bodyPr/>
                    <a:lstStyle/>
                    <a:p>
                      <a:pPr algn="ctr"/>
                      <a:r>
                        <a:rPr lang="en-US" sz="1100">
                          <a:solidFill>
                            <a:schemeClr val="tx1"/>
                          </a:solidFill>
                        </a:rPr>
                        <a:t>Implications</a:t>
                      </a:r>
                    </a:p>
                  </a:txBody>
                  <a:tcPr marL="45720" marR="45720" anchor="ctr">
                    <a:solidFill>
                      <a:schemeClr val="accent5"/>
                    </a:solidFill>
                  </a:tcPr>
                </a:tc>
                <a:extLst>
                  <a:ext uri="{0D108BD9-81ED-4DB2-BD59-A6C34878D82A}">
                    <a16:rowId xmlns:a16="http://schemas.microsoft.com/office/drawing/2014/main" val="1861171681"/>
                  </a:ext>
                </a:extLst>
              </a:tr>
              <a:tr h="992610">
                <a:tc>
                  <a:txBody>
                    <a:bodyPr/>
                    <a:lstStyle/>
                    <a:p>
                      <a:pPr marL="68400" indent="-68400">
                        <a:lnSpc>
                          <a:spcPct val="90000"/>
                        </a:lnSpc>
                        <a:buFont typeface="Arial" panose="020B0604020202020204" pitchFamily="34" charset="0"/>
                        <a:buChar char="•"/>
                      </a:pPr>
                      <a:endParaRPr lang="en-US" sz="900"/>
                    </a:p>
                  </a:txBody>
                  <a:tcPr anchor="ctr">
                    <a:noFill/>
                  </a:tcPr>
                </a:tc>
                <a:tc>
                  <a:txBody>
                    <a:bodyPr/>
                    <a:lstStyle/>
                    <a:p>
                      <a:pPr marL="67945" marR="0" lvl="0" indent="-67945"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900"/>
                        <a:t>Basic Digitization</a:t>
                      </a:r>
                      <a:r>
                        <a:rPr lang="en-US" sz="900" baseline="0"/>
                        <a:t> with Maint./ Manager for Direct IB (HBS) ~ 10% of the IB (30% of HBS IB)</a:t>
                      </a:r>
                      <a:endParaRPr lang="en-US" sz="900"/>
                    </a:p>
                  </a:txBody>
                  <a:tcPr marL="45720" marR="45720" anchor="ctr">
                    <a:solidFill>
                      <a:schemeClr val="accent2">
                        <a:lumMod val="20000"/>
                        <a:lumOff val="80000"/>
                      </a:schemeClr>
                    </a:solidFill>
                  </a:tcPr>
                </a:tc>
                <a:extLst>
                  <a:ext uri="{0D108BD9-81ED-4DB2-BD59-A6C34878D82A}">
                    <a16:rowId xmlns:a16="http://schemas.microsoft.com/office/drawing/2014/main" val="3393434256"/>
                  </a:ext>
                </a:extLst>
              </a:tr>
              <a:tr h="1841500">
                <a:tc>
                  <a:txBody>
                    <a:bodyPr/>
                    <a:lstStyle/>
                    <a:p>
                      <a:pPr marL="68400" indent="-68400">
                        <a:lnSpc>
                          <a:spcPct val="90000"/>
                        </a:lnSpc>
                        <a:buFont typeface="Arial" panose="020B0604020202020204" pitchFamily="34" charset="0"/>
                        <a:buChar char="•"/>
                      </a:pPr>
                      <a:endParaRPr lang="en-US" sz="900"/>
                    </a:p>
                  </a:txBody>
                  <a:tcPr anchor="ctr">
                    <a:noFill/>
                  </a:tcPr>
                </a:tc>
                <a:tc>
                  <a:txBody>
                    <a:bodyPr/>
                    <a:lstStyle/>
                    <a:p>
                      <a:pPr marL="67945" marR="0" lvl="0" indent="-67945"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900"/>
                        <a:t>Basic Digitization</a:t>
                      </a:r>
                      <a:r>
                        <a:rPr lang="en-US" sz="900" baseline="0"/>
                        <a:t> for 80% of the available base with Niagara.</a:t>
                      </a:r>
                    </a:p>
                    <a:p>
                      <a:pPr marL="67945" marR="0" lvl="0" indent="-67945"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900" baseline="0"/>
                        <a:t>Significant Monetization with MM &amp; Opp. App. </a:t>
                      </a:r>
                      <a:endParaRPr lang="en-US" sz="900"/>
                    </a:p>
                  </a:txBody>
                  <a:tcPr marL="45720" marR="45720" anchor="ctr">
                    <a:solidFill>
                      <a:srgbClr val="D9D9D9"/>
                    </a:solidFill>
                  </a:tcPr>
                </a:tc>
                <a:extLst>
                  <a:ext uri="{0D108BD9-81ED-4DB2-BD59-A6C34878D82A}">
                    <a16:rowId xmlns:a16="http://schemas.microsoft.com/office/drawing/2014/main" val="2834225564"/>
                  </a:ext>
                </a:extLst>
              </a:tr>
              <a:tr h="1295921">
                <a:tc>
                  <a:txBody>
                    <a:bodyPr/>
                    <a:lstStyle/>
                    <a:p>
                      <a:pPr marL="68400" indent="-68400">
                        <a:lnSpc>
                          <a:spcPct val="90000"/>
                        </a:lnSpc>
                        <a:buFont typeface="Arial" panose="020B0604020202020204" pitchFamily="34" charset="0"/>
                        <a:buChar char="•"/>
                      </a:pPr>
                      <a:endParaRPr lang="en-US" sz="900"/>
                    </a:p>
                  </a:txBody>
                  <a:tcPr anchor="ctr">
                    <a:noFill/>
                  </a:tcPr>
                </a:tc>
                <a:tc>
                  <a:txBody>
                    <a:bodyPr/>
                    <a:lstStyle/>
                    <a:p>
                      <a:pPr marL="67945" marR="0" lvl="0" indent="-67945"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900"/>
                        <a:t>Partner</a:t>
                      </a:r>
                      <a:r>
                        <a:rPr lang="en-US" sz="900" baseline="0"/>
                        <a:t> Monetization with Partner Apps. 95%+ of the IB Opens up Alerton Base </a:t>
                      </a:r>
                      <a:endParaRPr lang="en-US" sz="900"/>
                    </a:p>
                  </a:txBody>
                  <a:tcPr marL="45720" marR="45720" anchor="ctr">
                    <a:solidFill>
                      <a:srgbClr val="D9D9D9"/>
                    </a:solidFill>
                  </a:tcPr>
                </a:tc>
                <a:extLst>
                  <a:ext uri="{0D108BD9-81ED-4DB2-BD59-A6C34878D82A}">
                    <a16:rowId xmlns:a16="http://schemas.microsoft.com/office/drawing/2014/main" val="1666571998"/>
                  </a:ext>
                </a:extLst>
              </a:tr>
            </a:tbl>
          </a:graphicData>
        </a:graphic>
      </p:graphicFrame>
      <p:sp>
        <p:nvSpPr>
          <p:cNvPr id="4" name="Slide Number Placeholder 3">
            <a:extLst>
              <a:ext uri="{FF2B5EF4-FFF2-40B4-BE49-F238E27FC236}">
                <a16:creationId xmlns:a16="http://schemas.microsoft.com/office/drawing/2014/main" id="{FFA2E9D3-45A9-60F3-499D-B982A80C67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800" b="0"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800" b="0" i="0" u="none" strike="noStrike" kern="1200" cap="none" spc="0" normalizeH="0" baseline="0" noProof="0">
              <a:ln>
                <a:noFill/>
              </a:ln>
              <a:solidFill>
                <a:srgbClr val="707070"/>
              </a:solidFill>
              <a:effectLst/>
              <a:uLnTx/>
              <a:uFillTx/>
              <a:latin typeface="Arial"/>
              <a:ea typeface="+mn-ea"/>
              <a:cs typeface="+mn-cs"/>
            </a:endParaRPr>
          </a:p>
        </p:txBody>
      </p:sp>
      <p:sp>
        <p:nvSpPr>
          <p:cNvPr id="2" name="Title 1">
            <a:extLst>
              <a:ext uri="{FF2B5EF4-FFF2-40B4-BE49-F238E27FC236}">
                <a16:creationId xmlns:a16="http://schemas.microsoft.com/office/drawing/2014/main" id="{BCE5589A-F33A-C818-63A9-684DB0B6E947}"/>
              </a:ext>
            </a:extLst>
          </p:cNvPr>
          <p:cNvSpPr>
            <a:spLocks noGrp="1"/>
          </p:cNvSpPr>
          <p:nvPr>
            <p:ph type="title"/>
          </p:nvPr>
        </p:nvSpPr>
        <p:spPr>
          <a:xfrm>
            <a:off x="153228" y="222510"/>
            <a:ext cx="11201401" cy="419100"/>
          </a:xfrm>
        </p:spPr>
        <p:txBody>
          <a:bodyPr vert="horz"/>
          <a:lstStyle/>
          <a:p>
            <a:r>
              <a:rPr lang="en-US" sz="2800" b="1">
                <a:latin typeface="+mj-lt"/>
              </a:rPr>
              <a:t>BA CONNECTED STRATEGY | DROPWISE PLAN</a:t>
            </a:r>
          </a:p>
        </p:txBody>
      </p:sp>
      <p:sp>
        <p:nvSpPr>
          <p:cNvPr id="6" name="Rectangle: Rounded Corners 5">
            <a:extLst>
              <a:ext uri="{FF2B5EF4-FFF2-40B4-BE49-F238E27FC236}">
                <a16:creationId xmlns:a16="http://schemas.microsoft.com/office/drawing/2014/main" id="{B960BD29-234F-E4EC-1A4F-A7EB4A4469B0}"/>
              </a:ext>
            </a:extLst>
          </p:cNvPr>
          <p:cNvSpPr/>
          <p:nvPr/>
        </p:nvSpPr>
        <p:spPr>
          <a:xfrm>
            <a:off x="153228" y="904752"/>
            <a:ext cx="3658323" cy="262420"/>
          </a:xfrm>
          <a:prstGeom prst="round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Arial"/>
                <a:ea typeface="+mn-ea"/>
                <a:cs typeface="+mn-cs"/>
              </a:rPr>
              <a:t>Partner SI Strategy</a:t>
            </a:r>
          </a:p>
        </p:txBody>
      </p:sp>
      <p:graphicFrame>
        <p:nvGraphicFramePr>
          <p:cNvPr id="18" name="Table 17">
            <a:extLst>
              <a:ext uri="{FF2B5EF4-FFF2-40B4-BE49-F238E27FC236}">
                <a16:creationId xmlns:a16="http://schemas.microsoft.com/office/drawing/2014/main" id="{9D46DE76-865E-0C69-7205-BF5F2B6691BB}"/>
              </a:ext>
            </a:extLst>
          </p:cNvPr>
          <p:cNvGraphicFramePr>
            <a:graphicFrameLocks noGrp="1"/>
          </p:cNvGraphicFramePr>
          <p:nvPr/>
        </p:nvGraphicFramePr>
        <p:xfrm>
          <a:off x="153232" y="1265980"/>
          <a:ext cx="3655941" cy="4674058"/>
        </p:xfrm>
        <a:graphic>
          <a:graphicData uri="http://schemas.openxmlformats.org/drawingml/2006/table">
            <a:tbl>
              <a:tblPr firstRow="1">
                <a:tableStyleId>{5C22544A-7EE6-4342-B048-85BDC9FD1C3A}</a:tableStyleId>
              </a:tblPr>
              <a:tblGrid>
                <a:gridCol w="1218647">
                  <a:extLst>
                    <a:ext uri="{9D8B030D-6E8A-4147-A177-3AD203B41FA5}">
                      <a16:colId xmlns:a16="http://schemas.microsoft.com/office/drawing/2014/main" val="61016730"/>
                    </a:ext>
                  </a:extLst>
                </a:gridCol>
                <a:gridCol w="1218647">
                  <a:extLst>
                    <a:ext uri="{9D8B030D-6E8A-4147-A177-3AD203B41FA5}">
                      <a16:colId xmlns:a16="http://schemas.microsoft.com/office/drawing/2014/main" val="4030665617"/>
                    </a:ext>
                  </a:extLst>
                </a:gridCol>
                <a:gridCol w="1218647">
                  <a:extLst>
                    <a:ext uri="{9D8B030D-6E8A-4147-A177-3AD203B41FA5}">
                      <a16:colId xmlns:a16="http://schemas.microsoft.com/office/drawing/2014/main" val="3437674723"/>
                    </a:ext>
                  </a:extLst>
                </a:gridCol>
              </a:tblGrid>
              <a:tr h="514951">
                <a:tc>
                  <a:txBody>
                    <a:bodyPr/>
                    <a:lstStyle/>
                    <a:p>
                      <a:pPr algn="ctr"/>
                      <a:r>
                        <a:rPr lang="en-US" sz="1100"/>
                        <a:t>Connectivity</a:t>
                      </a:r>
                    </a:p>
                  </a:txBody>
                  <a:tcPr anchor="ctr"/>
                </a:tc>
                <a:tc>
                  <a:txBody>
                    <a:bodyPr/>
                    <a:lstStyle/>
                    <a:p>
                      <a:pPr algn="ctr"/>
                      <a:r>
                        <a:rPr lang="en-US" sz="1100"/>
                        <a:t>Partner </a:t>
                      </a:r>
                    </a:p>
                    <a:p>
                      <a:pPr algn="ctr"/>
                      <a:r>
                        <a:rPr lang="en-US" sz="1100"/>
                        <a:t>Portal</a:t>
                      </a:r>
                    </a:p>
                  </a:txBody>
                  <a:tcPr anchor="ctr"/>
                </a:tc>
                <a:tc>
                  <a:txBody>
                    <a:bodyPr/>
                    <a:lstStyle/>
                    <a:p>
                      <a:pPr algn="ctr"/>
                      <a:r>
                        <a:rPr lang="en-US" sz="1100"/>
                        <a:t>HBOC / Partner Apps</a:t>
                      </a:r>
                    </a:p>
                  </a:txBody>
                  <a:tcPr anchor="ctr"/>
                </a:tc>
                <a:extLst>
                  <a:ext uri="{0D108BD9-81ED-4DB2-BD59-A6C34878D82A}">
                    <a16:rowId xmlns:a16="http://schemas.microsoft.com/office/drawing/2014/main" val="1861171681"/>
                  </a:ext>
                </a:extLst>
              </a:tr>
              <a:tr h="1013069">
                <a:tc>
                  <a:txBody>
                    <a:bodyPr/>
                    <a:lstStyle/>
                    <a:p>
                      <a:pPr marL="68400" marR="0" lvl="0" indent="-684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900" i="1" baseline="0">
                          <a:solidFill>
                            <a:schemeClr val="tx1"/>
                          </a:solidFill>
                        </a:rPr>
                        <a:t>New Data Pipe (HBOC + Data + Assets) – EBI Only</a:t>
                      </a:r>
                      <a:endParaRPr lang="en-US" sz="900" i="1">
                        <a:solidFill>
                          <a:schemeClr val="tx1"/>
                        </a:solidFill>
                      </a:endParaRPr>
                    </a:p>
                  </a:txBody>
                  <a:tcPr marL="45720"/>
                </a:tc>
                <a:tc>
                  <a:txBody>
                    <a:bodyPr/>
                    <a:lstStyle/>
                    <a:p>
                      <a:pPr marL="68400" indent="-68400">
                        <a:lnSpc>
                          <a:spcPct val="90000"/>
                        </a:lnSpc>
                        <a:buFont typeface="Arial" panose="020B0604020202020204" pitchFamily="34" charset="0"/>
                        <a:buChar char="•"/>
                      </a:pPr>
                      <a:r>
                        <a:rPr lang="en-US" sz="900" i="1">
                          <a:solidFill>
                            <a:schemeClr val="tx1"/>
                          </a:solidFill>
                        </a:rPr>
                        <a:t>Onboarding module</a:t>
                      </a:r>
                    </a:p>
                    <a:p>
                      <a:pPr marL="68400" marR="0" lvl="0" indent="-684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900" i="1">
                          <a:solidFill>
                            <a:schemeClr val="tx1"/>
                          </a:solidFill>
                        </a:rPr>
                        <a:t>User mgmt. module</a:t>
                      </a:r>
                    </a:p>
                    <a:p>
                      <a:pPr marL="68400" marR="0" lvl="0" indent="-684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900" i="1">
                          <a:solidFill>
                            <a:schemeClr val="tx1"/>
                          </a:solidFill>
                        </a:rPr>
                        <a:t>Org. Mgmt. Module</a:t>
                      </a:r>
                    </a:p>
                  </a:txBody>
                  <a:tcPr marL="45720"/>
                </a:tc>
                <a:tc>
                  <a:txBody>
                    <a:bodyPr/>
                    <a:lstStyle/>
                    <a:p>
                      <a:pPr marL="68400" indent="-68400">
                        <a:lnSpc>
                          <a:spcPct val="90000"/>
                        </a:lnSpc>
                        <a:buFont typeface="Arial" panose="020B0604020202020204" pitchFamily="34" charset="0"/>
                        <a:buChar char="•"/>
                      </a:pPr>
                      <a:r>
                        <a:rPr lang="en-US" sz="900" i="1"/>
                        <a:t>Current RBM App</a:t>
                      </a:r>
                    </a:p>
                    <a:p>
                      <a:pPr marL="68400" indent="-68400">
                        <a:lnSpc>
                          <a:spcPct val="90000"/>
                        </a:lnSpc>
                        <a:buFont typeface="Arial" panose="020B0604020202020204" pitchFamily="34" charset="0"/>
                        <a:buChar char="•"/>
                      </a:pPr>
                      <a:r>
                        <a:rPr lang="en-US" sz="900" i="1"/>
                        <a:t>Current </a:t>
                      </a:r>
                      <a:r>
                        <a:rPr lang="en-US" sz="900" i="1" err="1"/>
                        <a:t>PdM</a:t>
                      </a:r>
                      <a:r>
                        <a:rPr lang="en-US" sz="900" i="1"/>
                        <a:t> App </a:t>
                      </a:r>
                    </a:p>
                    <a:p>
                      <a:pPr marL="68400" indent="-68400">
                        <a:lnSpc>
                          <a:spcPct val="90000"/>
                        </a:lnSpc>
                        <a:buFont typeface="Arial" panose="020B0604020202020204" pitchFamily="34" charset="0"/>
                        <a:buChar char="•"/>
                      </a:pPr>
                      <a:r>
                        <a:rPr lang="en-US" sz="900" i="1"/>
                        <a:t>New Remote Management App </a:t>
                      </a:r>
                    </a:p>
                    <a:p>
                      <a:pPr marL="68400" marR="0" lvl="0" indent="-684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900" i="1"/>
                        <a:t>Current Insight`</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sz="900" i="1"/>
                        <a:t> builder</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lang="en-US" sz="900" i="1"/>
                    </a:p>
                  </a:txBody>
                  <a:tcPr marL="45720"/>
                </a:tc>
                <a:extLst>
                  <a:ext uri="{0D108BD9-81ED-4DB2-BD59-A6C34878D82A}">
                    <a16:rowId xmlns:a16="http://schemas.microsoft.com/office/drawing/2014/main" val="3393434256"/>
                  </a:ext>
                </a:extLst>
              </a:tr>
              <a:tr h="1930400">
                <a:tc>
                  <a:txBody>
                    <a:bodyPr/>
                    <a:lstStyle/>
                    <a:p>
                      <a:pPr marL="68400" indent="-68400">
                        <a:lnSpc>
                          <a:spcPct val="90000"/>
                        </a:lnSpc>
                        <a:buFont typeface="Arial" panose="020B0604020202020204" pitchFamily="34" charset="0"/>
                        <a:buChar char="•"/>
                      </a:pPr>
                      <a:endParaRPr lang="en-US" sz="900" i="1">
                        <a:solidFill>
                          <a:schemeClr val="tx1"/>
                        </a:solidFill>
                      </a:endParaRPr>
                    </a:p>
                    <a:p>
                      <a:pPr marL="68400" indent="-68400">
                        <a:lnSpc>
                          <a:spcPct val="90000"/>
                        </a:lnSpc>
                        <a:buFont typeface="Arial" panose="020B0604020202020204" pitchFamily="34" charset="0"/>
                        <a:buChar char="•"/>
                      </a:pPr>
                      <a:r>
                        <a:rPr lang="en-US" sz="900" i="1">
                          <a:solidFill>
                            <a:schemeClr val="tx1"/>
                          </a:solidFill>
                        </a:rPr>
                        <a:t>New Niagara Sup. &amp; dev. cloud conn</a:t>
                      </a:r>
                    </a:p>
                    <a:p>
                      <a:pPr marL="68400" indent="-68400">
                        <a:lnSpc>
                          <a:spcPct val="90000"/>
                        </a:lnSpc>
                        <a:buFont typeface="Arial" panose="020B0604020202020204" pitchFamily="34" charset="0"/>
                        <a:buChar char="•"/>
                      </a:pPr>
                      <a:r>
                        <a:rPr lang="en-US" sz="900" i="1">
                          <a:solidFill>
                            <a:schemeClr val="tx1"/>
                          </a:solidFill>
                        </a:rPr>
                        <a:t>Low-cost gateway</a:t>
                      </a:r>
                    </a:p>
                    <a:p>
                      <a:pPr marL="68400" indent="-68400">
                        <a:lnSpc>
                          <a:spcPct val="90000"/>
                        </a:lnSpc>
                        <a:buFont typeface="Arial" panose="020B0604020202020204" pitchFamily="34" charset="0"/>
                        <a:buChar char="•"/>
                      </a:pPr>
                      <a:r>
                        <a:rPr lang="en-US" sz="900" i="1">
                          <a:solidFill>
                            <a:schemeClr val="tx1"/>
                          </a:solidFill>
                        </a:rPr>
                        <a:t>Forge Remote in all connectivity modes</a:t>
                      </a:r>
                    </a:p>
                    <a:p>
                      <a:pPr marL="0" indent="0">
                        <a:lnSpc>
                          <a:spcPct val="90000"/>
                        </a:lnSpc>
                        <a:buFont typeface="Arial" panose="020B0604020202020204" pitchFamily="34" charset="0"/>
                        <a:buNone/>
                      </a:pPr>
                      <a:endParaRPr lang="en-US" sz="900" b="1" i="0" u="sng">
                        <a:solidFill>
                          <a:schemeClr val="tx1"/>
                        </a:solidFill>
                      </a:endParaRPr>
                    </a:p>
                    <a:p>
                      <a:pPr marL="55563" indent="-55563">
                        <a:lnSpc>
                          <a:spcPct val="90000"/>
                        </a:lnSpc>
                        <a:buFont typeface="Arial" panose="020B0604020202020204" pitchFamily="34" charset="0"/>
                        <a:buChar char="•"/>
                      </a:pPr>
                      <a:r>
                        <a:rPr lang="en-US" sz="900" i="1">
                          <a:solidFill>
                            <a:schemeClr val="tx1"/>
                          </a:solidFill>
                        </a:rPr>
                        <a:t>EBI CC enhancement</a:t>
                      </a:r>
                    </a:p>
                    <a:p>
                      <a:pPr marL="0" indent="0">
                        <a:lnSpc>
                          <a:spcPct val="90000"/>
                        </a:lnSpc>
                        <a:buFont typeface="Arial" panose="020B0604020202020204" pitchFamily="34" charset="0"/>
                        <a:buNone/>
                      </a:pPr>
                      <a:endParaRPr lang="en-US" sz="900" i="1">
                        <a:solidFill>
                          <a:schemeClr val="tx1"/>
                        </a:solidFill>
                      </a:endParaRPr>
                    </a:p>
                    <a:p>
                      <a:pPr marL="0" indent="0">
                        <a:lnSpc>
                          <a:spcPct val="90000"/>
                        </a:lnSpc>
                        <a:buFont typeface="Arial" panose="020B0604020202020204" pitchFamily="34" charset="0"/>
                        <a:buNone/>
                      </a:pPr>
                      <a:endParaRPr lang="en-US" sz="900" i="1">
                        <a:solidFill>
                          <a:schemeClr val="tx1"/>
                        </a:solidFill>
                      </a:endParaRPr>
                    </a:p>
                    <a:p>
                      <a:pPr marL="0" indent="0">
                        <a:lnSpc>
                          <a:spcPct val="90000"/>
                        </a:lnSpc>
                        <a:buFont typeface="Arial" panose="020B0604020202020204" pitchFamily="34" charset="0"/>
                        <a:buNone/>
                      </a:pPr>
                      <a:endParaRPr lang="en-US" sz="900" i="1">
                        <a:solidFill>
                          <a:schemeClr val="tx1"/>
                        </a:solidFill>
                      </a:endParaRPr>
                    </a:p>
                  </a:txBody>
                  <a:tcPr marL="45720"/>
                </a:tc>
                <a:tc>
                  <a:txBody>
                    <a:bodyPr/>
                    <a:lstStyle/>
                    <a:p>
                      <a:pPr marL="68400" indent="-68400">
                        <a:lnSpc>
                          <a:spcPct val="90000"/>
                        </a:lnSpc>
                        <a:buFont typeface="Arial" panose="020B0604020202020204" pitchFamily="34" charset="0"/>
                        <a:buChar char="•"/>
                      </a:pPr>
                      <a:endParaRPr lang="en-US" sz="900" i="1">
                        <a:solidFill>
                          <a:schemeClr val="tx1"/>
                        </a:solidFill>
                      </a:endParaRPr>
                    </a:p>
                    <a:p>
                      <a:pPr marL="68400" indent="-68400">
                        <a:lnSpc>
                          <a:spcPct val="90000"/>
                        </a:lnSpc>
                        <a:buFont typeface="Arial" panose="020B0604020202020204" pitchFamily="34" charset="0"/>
                        <a:buChar char="•"/>
                      </a:pPr>
                      <a:r>
                        <a:rPr lang="en-US" sz="900" i="1">
                          <a:solidFill>
                            <a:schemeClr val="tx1"/>
                          </a:solidFill>
                        </a:rPr>
                        <a:t>Basic Subscription Mgmt. </a:t>
                      </a:r>
                    </a:p>
                    <a:p>
                      <a:pPr marL="68400" indent="-68400">
                        <a:lnSpc>
                          <a:spcPct val="90000"/>
                        </a:lnSpc>
                        <a:buFont typeface="Arial" panose="020B0604020202020204" pitchFamily="34" charset="0"/>
                        <a:buChar char="•"/>
                      </a:pPr>
                      <a:endParaRPr lang="en-US" sz="900" i="1">
                        <a:solidFill>
                          <a:schemeClr val="tx1"/>
                        </a:solidFill>
                      </a:endParaRPr>
                    </a:p>
                    <a:p>
                      <a:pPr marL="0" indent="0">
                        <a:lnSpc>
                          <a:spcPct val="90000"/>
                        </a:lnSpc>
                        <a:buFont typeface="Arial" panose="020B0604020202020204" pitchFamily="34" charset="0"/>
                        <a:buNone/>
                      </a:pPr>
                      <a:endParaRPr lang="en-US" sz="900" b="1" i="0" u="sng">
                        <a:solidFill>
                          <a:schemeClr val="tx1"/>
                        </a:solidFill>
                      </a:endParaRPr>
                    </a:p>
                    <a:p>
                      <a:pPr marL="0" indent="0">
                        <a:lnSpc>
                          <a:spcPct val="90000"/>
                        </a:lnSpc>
                        <a:buFont typeface="Arial" panose="020B0604020202020204" pitchFamily="34" charset="0"/>
                        <a:buNone/>
                      </a:pPr>
                      <a:endParaRPr lang="en-US" sz="900" b="1" i="0" u="sng">
                        <a:solidFill>
                          <a:schemeClr val="tx1"/>
                        </a:solidFill>
                      </a:endParaRPr>
                    </a:p>
                    <a:p>
                      <a:pPr marL="0" indent="0">
                        <a:lnSpc>
                          <a:spcPct val="90000"/>
                        </a:lnSpc>
                        <a:buFont typeface="Arial" panose="020B0604020202020204" pitchFamily="34" charset="0"/>
                        <a:buNone/>
                      </a:pPr>
                      <a:endParaRPr lang="en-US" sz="900" b="1" i="0" u="sng">
                        <a:solidFill>
                          <a:schemeClr val="tx1"/>
                        </a:solidFill>
                      </a:endParaRPr>
                    </a:p>
                    <a:p>
                      <a:pPr marL="68400" indent="-68400">
                        <a:lnSpc>
                          <a:spcPct val="90000"/>
                        </a:lnSpc>
                        <a:buFont typeface="Arial" panose="020B0604020202020204" pitchFamily="34" charset="0"/>
                        <a:buChar char="•"/>
                      </a:pPr>
                      <a:r>
                        <a:rPr lang="en-US" sz="900" i="1">
                          <a:solidFill>
                            <a:schemeClr val="tx1"/>
                          </a:solidFill>
                        </a:rPr>
                        <a:t>Enhanced Subscription management</a:t>
                      </a:r>
                    </a:p>
                  </a:txBody>
                  <a:tcPr marL="45720"/>
                </a:tc>
                <a:tc>
                  <a:txBody>
                    <a:bodyPr/>
                    <a:lstStyle/>
                    <a:p>
                      <a:pPr marL="68400" indent="-68400">
                        <a:lnSpc>
                          <a:spcPct val="90000"/>
                        </a:lnSpc>
                        <a:buFont typeface="Arial" panose="020B0604020202020204" pitchFamily="34" charset="0"/>
                        <a:buChar char="•"/>
                      </a:pPr>
                      <a:endParaRPr lang="en-US" sz="900" i="1">
                        <a:solidFill>
                          <a:schemeClr val="tx1"/>
                        </a:solidFill>
                      </a:endParaRPr>
                    </a:p>
                    <a:p>
                      <a:pPr marL="68400" indent="-68400">
                        <a:lnSpc>
                          <a:spcPct val="90000"/>
                        </a:lnSpc>
                        <a:buFont typeface="Arial" panose="020B0604020202020204" pitchFamily="34" charset="0"/>
                        <a:buChar char="•"/>
                      </a:pPr>
                      <a:r>
                        <a:rPr lang="en-US" sz="900" i="1">
                          <a:solidFill>
                            <a:schemeClr val="tx1"/>
                          </a:solidFill>
                        </a:rPr>
                        <a:t>Obsolescence Assessment App</a:t>
                      </a:r>
                    </a:p>
                    <a:p>
                      <a:pPr marL="68400" indent="-68400">
                        <a:lnSpc>
                          <a:spcPct val="90000"/>
                        </a:lnSpc>
                        <a:buFont typeface="Arial" panose="020B0604020202020204" pitchFamily="34" charset="0"/>
                        <a:buChar char="•"/>
                      </a:pPr>
                      <a:r>
                        <a:rPr lang="en-US" sz="900" i="1">
                          <a:solidFill>
                            <a:schemeClr val="tx1"/>
                          </a:solidFill>
                        </a:rPr>
                        <a:t>Basic Insight Builder</a:t>
                      </a:r>
                    </a:p>
                    <a:p>
                      <a:pPr marL="68400" marR="0" lvl="0" indent="-684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900" i="1">
                          <a:solidFill>
                            <a:schemeClr val="tx1"/>
                          </a:solidFill>
                        </a:rPr>
                        <a:t>ARaaS</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lang="en-US" sz="900" b="1" i="0" u="sng">
                        <a:solidFill>
                          <a:schemeClr val="tx1"/>
                        </a:solidFill>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lang="en-US" sz="900" b="1" i="0" u="sng">
                        <a:solidFill>
                          <a:schemeClr val="tx1"/>
                        </a:solidFill>
                      </a:endParaRPr>
                    </a:p>
                    <a:p>
                      <a:pPr marL="55563" marR="0" lvl="0" indent="-55563"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900" i="1">
                          <a:solidFill>
                            <a:schemeClr val="tx1"/>
                          </a:solidFill>
                        </a:rPr>
                        <a:t>Self Service PdM</a:t>
                      </a:r>
                    </a:p>
                    <a:p>
                      <a:pPr marL="55563" marR="0" lvl="0" indent="-55563"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900" i="1">
                          <a:solidFill>
                            <a:schemeClr val="tx1"/>
                          </a:solidFill>
                        </a:rPr>
                        <a:t>Report Builder </a:t>
                      </a:r>
                    </a:p>
                    <a:p>
                      <a:pPr marL="55563" marR="0" lvl="0" indent="-55563"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900" i="1">
                          <a:solidFill>
                            <a:schemeClr val="tx1"/>
                          </a:solidFill>
                        </a:rPr>
                        <a:t>Opp Assessment</a:t>
                      </a:r>
                    </a:p>
                    <a:p>
                      <a:pPr marL="55563" marR="0" lvl="0" indent="-55563"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900" i="1">
                          <a:solidFill>
                            <a:schemeClr val="tx1"/>
                          </a:solidFill>
                        </a:rPr>
                        <a:t>Remote PPM </a:t>
                      </a:r>
                    </a:p>
                  </a:txBody>
                  <a:tcPr marL="0"/>
                </a:tc>
                <a:extLst>
                  <a:ext uri="{0D108BD9-81ED-4DB2-BD59-A6C34878D82A}">
                    <a16:rowId xmlns:a16="http://schemas.microsoft.com/office/drawing/2014/main" val="2834225564"/>
                  </a:ext>
                </a:extLst>
              </a:tr>
              <a:tr h="1215638">
                <a:tc>
                  <a:txBody>
                    <a:bodyPr/>
                    <a:lstStyle/>
                    <a:p>
                      <a:pPr marL="68400" marR="0" lvl="0" indent="-684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lang="en-US" sz="900" i="1"/>
                    </a:p>
                    <a:p>
                      <a:pPr marL="68400" marR="0" lvl="0" indent="-684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900" i="1"/>
                        <a:t>IQ5 connector</a:t>
                      </a:r>
                    </a:p>
                    <a:p>
                      <a:pPr marL="68400" marR="0" lvl="0" indent="-684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900" i="1"/>
                        <a:t>RDM capability upgrade</a:t>
                      </a:r>
                      <a:r>
                        <a:rPr lang="en-US" sz="900" i="1" baseline="0"/>
                        <a:t> for data pipe ~ all systems</a:t>
                      </a:r>
                    </a:p>
                    <a:p>
                      <a:pPr marL="68400" marR="0" lvl="0" indent="-684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900" i="1"/>
                        <a:t>Alerton Compass Connector</a:t>
                      </a:r>
                    </a:p>
                  </a:txBody>
                  <a:tcPr marL="45720"/>
                </a:tc>
                <a:tc>
                  <a:txBody>
                    <a:bodyPr/>
                    <a:lstStyle/>
                    <a:p>
                      <a:pPr marL="68400" indent="-68400">
                        <a:lnSpc>
                          <a:spcPct val="90000"/>
                        </a:lnSpc>
                        <a:buFont typeface="Arial" panose="020B0604020202020204" pitchFamily="34" charset="0"/>
                        <a:buChar char="•"/>
                      </a:pPr>
                      <a:endParaRPr lang="en-US" sz="900" i="1"/>
                    </a:p>
                  </a:txBody>
                  <a:tcPr marL="45720"/>
                </a:tc>
                <a:tc>
                  <a:txBody>
                    <a:bodyPr/>
                    <a:lstStyle/>
                    <a:p>
                      <a:pPr marL="68400" marR="0" lvl="0" indent="-684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lang="en-US" sz="900" i="1"/>
                    </a:p>
                    <a:p>
                      <a:pPr marL="68400" marR="0" lvl="0" indent="-684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900" i="1"/>
                        <a:t>Remote Commissioning App</a:t>
                      </a:r>
                    </a:p>
                    <a:p>
                      <a:pPr marL="68400" indent="-68400">
                        <a:lnSpc>
                          <a:spcPct val="90000"/>
                        </a:lnSpc>
                        <a:buFont typeface="Arial" panose="020B0604020202020204" pitchFamily="34" charset="0"/>
                        <a:buChar char="•"/>
                      </a:pPr>
                      <a:r>
                        <a:rPr lang="en-US" sz="900" i="1"/>
                        <a:t>Portfolio &amp; Alarm Manager for App</a:t>
                      </a:r>
                    </a:p>
                  </a:txBody>
                  <a:tcPr marL="45720"/>
                </a:tc>
                <a:extLst>
                  <a:ext uri="{0D108BD9-81ED-4DB2-BD59-A6C34878D82A}">
                    <a16:rowId xmlns:a16="http://schemas.microsoft.com/office/drawing/2014/main" val="1273653394"/>
                  </a:ext>
                </a:extLst>
              </a:tr>
            </a:tbl>
          </a:graphicData>
        </a:graphic>
      </p:graphicFrame>
      <p:sp>
        <p:nvSpPr>
          <p:cNvPr id="21" name="Rectangle: Rounded Corners 20">
            <a:extLst>
              <a:ext uri="{FF2B5EF4-FFF2-40B4-BE49-F238E27FC236}">
                <a16:creationId xmlns:a16="http://schemas.microsoft.com/office/drawing/2014/main" id="{0FC5DE4F-C49A-87F5-F6BC-E2764AFC3E96}"/>
              </a:ext>
            </a:extLst>
          </p:cNvPr>
          <p:cNvSpPr/>
          <p:nvPr/>
        </p:nvSpPr>
        <p:spPr>
          <a:xfrm>
            <a:off x="3886547" y="904752"/>
            <a:ext cx="2556170" cy="262420"/>
          </a:xfrm>
          <a:prstGeom prst="round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Arial"/>
                <a:ea typeface="+mn-ea"/>
                <a:cs typeface="+mn-cs"/>
              </a:rPr>
              <a:t>End User Strategy</a:t>
            </a:r>
          </a:p>
        </p:txBody>
      </p:sp>
      <p:graphicFrame>
        <p:nvGraphicFramePr>
          <p:cNvPr id="26" name="Table 25">
            <a:extLst>
              <a:ext uri="{FF2B5EF4-FFF2-40B4-BE49-F238E27FC236}">
                <a16:creationId xmlns:a16="http://schemas.microsoft.com/office/drawing/2014/main" id="{3C90E5F9-C6E7-3BA6-040D-BD43A6526423}"/>
              </a:ext>
            </a:extLst>
          </p:cNvPr>
          <p:cNvGraphicFramePr>
            <a:graphicFrameLocks noGrp="1"/>
          </p:cNvGraphicFramePr>
          <p:nvPr/>
        </p:nvGraphicFramePr>
        <p:xfrm>
          <a:off x="9582666" y="1273449"/>
          <a:ext cx="2556170" cy="3758400"/>
        </p:xfrm>
        <a:graphic>
          <a:graphicData uri="http://schemas.openxmlformats.org/drawingml/2006/table">
            <a:tbl>
              <a:tblPr firstRow="1">
                <a:tableStyleId>{5C22544A-7EE6-4342-B048-85BDC9FD1C3A}</a:tableStyleId>
              </a:tblPr>
              <a:tblGrid>
                <a:gridCol w="1278085">
                  <a:extLst>
                    <a:ext uri="{9D8B030D-6E8A-4147-A177-3AD203B41FA5}">
                      <a16:colId xmlns:a16="http://schemas.microsoft.com/office/drawing/2014/main" val="61016730"/>
                    </a:ext>
                  </a:extLst>
                </a:gridCol>
                <a:gridCol w="1278085">
                  <a:extLst>
                    <a:ext uri="{9D8B030D-6E8A-4147-A177-3AD203B41FA5}">
                      <a16:colId xmlns:a16="http://schemas.microsoft.com/office/drawing/2014/main" val="4030665617"/>
                    </a:ext>
                  </a:extLst>
                </a:gridCol>
              </a:tblGrid>
              <a:tr h="464400">
                <a:tc>
                  <a:txBody>
                    <a:bodyPr/>
                    <a:lstStyle/>
                    <a:p>
                      <a:pPr algn="ctr"/>
                      <a:r>
                        <a:rPr lang="en-US" sz="1100">
                          <a:solidFill>
                            <a:schemeClr val="tx1"/>
                          </a:solidFill>
                        </a:rPr>
                        <a:t>Value for HBS/ Partners</a:t>
                      </a:r>
                    </a:p>
                  </a:txBody>
                  <a:tcPr anchor="ctr">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algn="ctr"/>
                      <a:r>
                        <a:rPr lang="en-US" sz="1100">
                          <a:solidFill>
                            <a:schemeClr val="tx1"/>
                          </a:solidFill>
                        </a:rPr>
                        <a:t>Value for End Customer</a:t>
                      </a:r>
                    </a:p>
                  </a:txBody>
                  <a:tcPr anchor="ctr">
                    <a:lnL w="6350" cap="flat" cmpd="sng" algn="ctr">
                      <a:solidFill>
                        <a:schemeClr val="tx1">
                          <a:lumMod val="50000"/>
                          <a:lumOff val="50000"/>
                        </a:schemeClr>
                      </a:solidFill>
                      <a:prstDash val="solid"/>
                      <a:round/>
                      <a:headEnd type="none" w="med" len="med"/>
                      <a:tailEnd type="none" w="med" len="med"/>
                    </a:lnL>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861171681"/>
                  </a:ext>
                </a:extLst>
              </a:tr>
              <a:tr h="1098000">
                <a:tc>
                  <a:txBody>
                    <a:bodyPr/>
                    <a:lstStyle/>
                    <a:p>
                      <a:pPr marL="68400" indent="-68400">
                        <a:lnSpc>
                          <a:spcPct val="90000"/>
                        </a:lnSpc>
                        <a:buFont typeface="Arial" panose="020B0604020202020204" pitchFamily="34" charset="0"/>
                        <a:buChar char="•"/>
                      </a:pPr>
                      <a:endParaRPr lang="en-US" sz="900"/>
                    </a:p>
                  </a:txBody>
                  <a:tcPr anchor="ctr">
                    <a:lnR w="6350" cap="flat" cmpd="sng" algn="ctr">
                      <a:solidFill>
                        <a:schemeClr val="tx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noFill/>
                  </a:tcPr>
                </a:tc>
                <a:tc>
                  <a:txBody>
                    <a:bodyPr/>
                    <a:lstStyle/>
                    <a:p>
                      <a:pPr marL="68400" indent="-68400">
                        <a:lnSpc>
                          <a:spcPct val="90000"/>
                        </a:lnSpc>
                        <a:buFont typeface="Arial" panose="020B0604020202020204" pitchFamily="34" charset="0"/>
                        <a:buChar char="•"/>
                      </a:pPr>
                      <a:endParaRPr lang="en-US" sz="900"/>
                    </a:p>
                  </a:txBody>
                  <a:tcPr anchor="ctr">
                    <a:lnL w="6350" cap="flat" cmpd="sng" algn="ctr">
                      <a:solidFill>
                        <a:schemeClr val="tx1"/>
                      </a:solidFill>
                      <a:prstDash val="solid"/>
                      <a:round/>
                      <a:headEnd type="none" w="med" len="med"/>
                      <a:tailEnd type="none" w="med" len="med"/>
                    </a:lnL>
                    <a:lnT w="6350" cap="flat" cmpd="sng" algn="ctr">
                      <a:solidFill>
                        <a:schemeClr val="tx1">
                          <a:lumMod val="50000"/>
                          <a:lumOff val="50000"/>
                        </a:schemeClr>
                      </a:solidFill>
                      <a:prstDash val="solid"/>
                      <a:round/>
                      <a:headEnd type="none" w="med" len="med"/>
                      <a:tailEnd type="none" w="med" len="med"/>
                    </a:lnT>
                    <a:noFill/>
                  </a:tcPr>
                </a:tc>
                <a:extLst>
                  <a:ext uri="{0D108BD9-81ED-4DB2-BD59-A6C34878D82A}">
                    <a16:rowId xmlns:a16="http://schemas.microsoft.com/office/drawing/2014/main" val="3393434256"/>
                  </a:ext>
                </a:extLst>
              </a:tr>
              <a:tr h="1098000">
                <a:tc>
                  <a:txBody>
                    <a:bodyPr/>
                    <a:lstStyle/>
                    <a:p>
                      <a:pPr marL="68400" indent="-68400">
                        <a:lnSpc>
                          <a:spcPct val="90000"/>
                        </a:lnSpc>
                        <a:buFont typeface="Arial" panose="020B0604020202020204" pitchFamily="34" charset="0"/>
                        <a:buChar char="•"/>
                      </a:pPr>
                      <a:endParaRPr lang="en-US" sz="900"/>
                    </a:p>
                  </a:txBody>
                  <a:tcPr anchor="ctr">
                    <a:lnR w="6350" cap="flat" cmpd="sng" algn="ctr">
                      <a:solidFill>
                        <a:schemeClr val="tx1"/>
                      </a:solidFill>
                      <a:prstDash val="solid"/>
                      <a:round/>
                      <a:headEnd type="none" w="med" len="med"/>
                      <a:tailEnd type="none" w="med" len="med"/>
                    </a:lnR>
                    <a:noFill/>
                  </a:tcPr>
                </a:tc>
                <a:tc>
                  <a:txBody>
                    <a:bodyPr/>
                    <a:lstStyle/>
                    <a:p>
                      <a:pPr marL="68400" indent="-68400">
                        <a:lnSpc>
                          <a:spcPct val="90000"/>
                        </a:lnSpc>
                        <a:buFont typeface="Arial" panose="020B0604020202020204" pitchFamily="34" charset="0"/>
                        <a:buChar char="•"/>
                      </a:pPr>
                      <a:endParaRPr lang="en-US" sz="900"/>
                    </a:p>
                  </a:txBody>
                  <a:tcPr anchor="ctr">
                    <a:lnL w="635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2834225564"/>
                  </a:ext>
                </a:extLst>
              </a:tr>
              <a:tr h="1098000">
                <a:tc>
                  <a:txBody>
                    <a:bodyPr/>
                    <a:lstStyle/>
                    <a:p>
                      <a:pPr marL="68400" indent="-68400">
                        <a:lnSpc>
                          <a:spcPct val="90000"/>
                        </a:lnSpc>
                        <a:buFont typeface="Arial" panose="020B0604020202020204" pitchFamily="34" charset="0"/>
                        <a:buChar char="•"/>
                      </a:pPr>
                      <a:endParaRPr lang="en-US" sz="900"/>
                    </a:p>
                  </a:txBody>
                  <a:tcPr anchor="ctr">
                    <a:lnR w="6350" cap="flat" cmpd="sng" algn="ctr">
                      <a:solidFill>
                        <a:schemeClr val="tx1"/>
                      </a:solidFill>
                      <a:prstDash val="solid"/>
                      <a:round/>
                      <a:headEnd type="none" w="med" len="med"/>
                      <a:tailEnd type="none" w="med" len="med"/>
                    </a:lnR>
                    <a:noFill/>
                  </a:tcPr>
                </a:tc>
                <a:tc>
                  <a:txBody>
                    <a:bodyPr/>
                    <a:lstStyle/>
                    <a:p>
                      <a:pPr marL="68400" indent="-68400">
                        <a:lnSpc>
                          <a:spcPct val="90000"/>
                        </a:lnSpc>
                        <a:buFont typeface="Arial" panose="020B0604020202020204" pitchFamily="34" charset="0"/>
                        <a:buChar char="•"/>
                      </a:pPr>
                      <a:endParaRPr lang="en-US" sz="900"/>
                    </a:p>
                  </a:txBody>
                  <a:tcPr anchor="ctr">
                    <a:lnL w="635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2971813778"/>
                  </a:ext>
                </a:extLst>
              </a:tr>
            </a:tbl>
          </a:graphicData>
        </a:graphic>
      </p:graphicFrame>
      <p:sp>
        <p:nvSpPr>
          <p:cNvPr id="27" name="Rectangle: Rounded Corners 26">
            <a:extLst>
              <a:ext uri="{FF2B5EF4-FFF2-40B4-BE49-F238E27FC236}">
                <a16:creationId xmlns:a16="http://schemas.microsoft.com/office/drawing/2014/main" id="{EC0D4A3C-E65B-90FC-606E-1DD6E9BE5753}"/>
              </a:ext>
            </a:extLst>
          </p:cNvPr>
          <p:cNvSpPr/>
          <p:nvPr/>
        </p:nvSpPr>
        <p:spPr>
          <a:xfrm>
            <a:off x="9582665" y="904754"/>
            <a:ext cx="2556169" cy="262418"/>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Arial"/>
                <a:ea typeface="+mn-ea"/>
                <a:cs typeface="+mn-cs"/>
              </a:rPr>
              <a:t>Value Proposition</a:t>
            </a:r>
          </a:p>
        </p:txBody>
      </p:sp>
      <p:graphicFrame>
        <p:nvGraphicFramePr>
          <p:cNvPr id="33" name="Table 32">
            <a:extLst>
              <a:ext uri="{FF2B5EF4-FFF2-40B4-BE49-F238E27FC236}">
                <a16:creationId xmlns:a16="http://schemas.microsoft.com/office/drawing/2014/main" id="{77955F39-7C5D-1AD8-DF10-87764CBCC039}"/>
              </a:ext>
            </a:extLst>
          </p:cNvPr>
          <p:cNvGraphicFramePr>
            <a:graphicFrameLocks noGrp="1"/>
          </p:cNvGraphicFramePr>
          <p:nvPr>
            <p:extLst>
              <p:ext uri="{D42A27DB-BD31-4B8C-83A1-F6EECF244321}">
                <p14:modId xmlns:p14="http://schemas.microsoft.com/office/powerpoint/2010/main" val="1580895981"/>
              </p:ext>
            </p:extLst>
          </p:nvPr>
        </p:nvGraphicFramePr>
        <p:xfrm>
          <a:off x="3867429" y="1265979"/>
          <a:ext cx="2556170" cy="4665066"/>
        </p:xfrm>
        <a:graphic>
          <a:graphicData uri="http://schemas.openxmlformats.org/drawingml/2006/table">
            <a:tbl>
              <a:tblPr firstRow="1">
                <a:tableStyleId>{5C22544A-7EE6-4342-B048-85BDC9FD1C3A}</a:tableStyleId>
              </a:tblPr>
              <a:tblGrid>
                <a:gridCol w="1278085">
                  <a:extLst>
                    <a:ext uri="{9D8B030D-6E8A-4147-A177-3AD203B41FA5}">
                      <a16:colId xmlns:a16="http://schemas.microsoft.com/office/drawing/2014/main" val="61016730"/>
                    </a:ext>
                  </a:extLst>
                </a:gridCol>
                <a:gridCol w="1278085">
                  <a:extLst>
                    <a:ext uri="{9D8B030D-6E8A-4147-A177-3AD203B41FA5}">
                      <a16:colId xmlns:a16="http://schemas.microsoft.com/office/drawing/2014/main" val="4030665617"/>
                    </a:ext>
                  </a:extLst>
                </a:gridCol>
              </a:tblGrid>
              <a:tr h="567933">
                <a:tc>
                  <a:txBody>
                    <a:bodyPr/>
                    <a:lstStyle/>
                    <a:p>
                      <a:pPr algn="ctr"/>
                      <a:r>
                        <a:rPr lang="en-US" sz="1100"/>
                        <a:t>Value Added Apps</a:t>
                      </a:r>
                    </a:p>
                  </a:txBody>
                  <a:tcPr anchor="ctr">
                    <a:solidFill>
                      <a:schemeClr val="accent3"/>
                    </a:solidFill>
                  </a:tcPr>
                </a:tc>
                <a:tc>
                  <a:txBody>
                    <a:bodyPr/>
                    <a:lstStyle/>
                    <a:p>
                      <a:pPr algn="ctr"/>
                      <a:r>
                        <a:rPr lang="en-US" sz="1100"/>
                        <a:t>Value Added Managed </a:t>
                      </a:r>
                      <a:r>
                        <a:rPr lang="en-US" sz="1100" err="1"/>
                        <a:t>Svs</a:t>
                      </a:r>
                      <a:endParaRPr lang="en-US" sz="1100"/>
                    </a:p>
                  </a:txBody>
                  <a:tcPr anchor="ctr">
                    <a:solidFill>
                      <a:schemeClr val="accent3"/>
                    </a:solidFill>
                  </a:tcPr>
                </a:tc>
                <a:extLst>
                  <a:ext uri="{0D108BD9-81ED-4DB2-BD59-A6C34878D82A}">
                    <a16:rowId xmlns:a16="http://schemas.microsoft.com/office/drawing/2014/main" val="1861171681"/>
                  </a:ext>
                </a:extLst>
              </a:tr>
              <a:tr h="934688">
                <a:tc>
                  <a:txBody>
                    <a:bodyPr/>
                    <a:lstStyle/>
                    <a:p>
                      <a:pPr marL="68400" indent="-68400">
                        <a:lnSpc>
                          <a:spcPct val="90000"/>
                        </a:lnSpc>
                        <a:buFont typeface="Arial" panose="020B0604020202020204" pitchFamily="34" charset="0"/>
                        <a:buChar char="•"/>
                      </a:pPr>
                      <a:r>
                        <a:rPr lang="en-US" sz="900"/>
                        <a:t>Asset Reliability as a Service</a:t>
                      </a:r>
                    </a:p>
                    <a:p>
                      <a:pPr marL="68400" indent="-68400">
                        <a:lnSpc>
                          <a:spcPct val="90000"/>
                        </a:lnSpc>
                        <a:buFont typeface="Arial" panose="020B0604020202020204" pitchFamily="34" charset="0"/>
                        <a:buChar char="•"/>
                      </a:pPr>
                      <a:r>
                        <a:rPr lang="en-US" sz="900"/>
                        <a:t>Carbon &amp; Energy Manager</a:t>
                      </a:r>
                    </a:p>
                    <a:p>
                      <a:pPr marL="68400" indent="-68400">
                        <a:lnSpc>
                          <a:spcPct val="90000"/>
                        </a:lnSpc>
                        <a:buFont typeface="Arial" panose="020B0604020202020204" pitchFamily="34" charset="0"/>
                        <a:buChar char="•"/>
                      </a:pPr>
                      <a:r>
                        <a:rPr lang="en-US" sz="900"/>
                        <a:t>Connected Power</a:t>
                      </a:r>
                    </a:p>
                  </a:txBody>
                  <a:tcPr>
                    <a:solidFill>
                      <a:schemeClr val="accent2">
                        <a:lumMod val="20000"/>
                        <a:lumOff val="80000"/>
                      </a:schemeClr>
                    </a:solidFill>
                  </a:tcPr>
                </a:tc>
                <a:tc>
                  <a:txBody>
                    <a:bodyPr/>
                    <a:lstStyle/>
                    <a:p>
                      <a:pPr marL="0" indent="0">
                        <a:lnSpc>
                          <a:spcPct val="90000"/>
                        </a:lnSpc>
                        <a:buFont typeface="Arial" panose="020B0604020202020204" pitchFamily="34" charset="0"/>
                        <a:buNone/>
                      </a:pPr>
                      <a:endParaRPr lang="en-US" sz="900"/>
                    </a:p>
                  </a:txBody>
                  <a:tcPr anchor="ctr">
                    <a:solidFill>
                      <a:schemeClr val="accent2">
                        <a:lumMod val="20000"/>
                        <a:lumOff val="80000"/>
                      </a:schemeClr>
                    </a:solidFill>
                  </a:tcPr>
                </a:tc>
                <a:extLst>
                  <a:ext uri="{0D108BD9-81ED-4DB2-BD59-A6C34878D82A}">
                    <a16:rowId xmlns:a16="http://schemas.microsoft.com/office/drawing/2014/main" val="3393434256"/>
                  </a:ext>
                </a:extLst>
              </a:tr>
              <a:tr h="1603277">
                <a:tc>
                  <a:txBody>
                    <a:bodyPr/>
                    <a:lstStyle/>
                    <a:p>
                      <a:pPr marL="0" indent="0">
                        <a:lnSpc>
                          <a:spcPct val="90000"/>
                        </a:lnSpc>
                        <a:buFont typeface="Arial" panose="020B0604020202020204" pitchFamily="34" charset="0"/>
                        <a:buNone/>
                      </a:pPr>
                      <a:endParaRPr lang="en-US" sz="900"/>
                    </a:p>
                    <a:p>
                      <a:pPr marL="0" indent="0">
                        <a:lnSpc>
                          <a:spcPct val="90000"/>
                        </a:lnSpc>
                        <a:buFont typeface="Arial" panose="020B0604020202020204" pitchFamily="34" charset="0"/>
                        <a:buNone/>
                      </a:pPr>
                      <a:endParaRPr lang="en-US" sz="900"/>
                    </a:p>
                    <a:p>
                      <a:pPr marL="0" indent="0">
                        <a:lnSpc>
                          <a:spcPct val="90000"/>
                        </a:lnSpc>
                        <a:buFont typeface="Arial" panose="020B0604020202020204" pitchFamily="34" charset="0"/>
                        <a:buNone/>
                      </a:pPr>
                      <a:endParaRPr lang="en-US" sz="900"/>
                    </a:p>
                    <a:p>
                      <a:pPr marL="0" indent="0">
                        <a:lnSpc>
                          <a:spcPct val="90000"/>
                        </a:lnSpc>
                        <a:buFont typeface="Arial" panose="020B0604020202020204" pitchFamily="34" charset="0"/>
                        <a:buNone/>
                      </a:pPr>
                      <a:endParaRPr lang="en-US" sz="900"/>
                    </a:p>
                    <a:p>
                      <a:pPr marL="0" indent="0">
                        <a:lnSpc>
                          <a:spcPct val="90000"/>
                        </a:lnSpc>
                        <a:buFont typeface="Arial" panose="020B0604020202020204" pitchFamily="34" charset="0"/>
                        <a:buNone/>
                      </a:pPr>
                      <a:endParaRPr lang="en-US" sz="900"/>
                    </a:p>
                    <a:p>
                      <a:pPr marL="0" indent="0">
                        <a:lnSpc>
                          <a:spcPct val="90000"/>
                        </a:lnSpc>
                        <a:buFont typeface="Arial" panose="020B0604020202020204" pitchFamily="34" charset="0"/>
                        <a:buNone/>
                      </a:pPr>
                      <a:endParaRPr lang="en-US" sz="900"/>
                    </a:p>
                    <a:p>
                      <a:pPr marL="0" indent="0">
                        <a:lnSpc>
                          <a:spcPct val="90000"/>
                        </a:lnSpc>
                        <a:buFont typeface="Arial" panose="020B0604020202020204" pitchFamily="34" charset="0"/>
                        <a:buNone/>
                      </a:pPr>
                      <a:endParaRPr lang="en-US" sz="900"/>
                    </a:p>
                    <a:p>
                      <a:pPr marL="0" indent="0">
                        <a:lnSpc>
                          <a:spcPct val="90000"/>
                        </a:lnSpc>
                        <a:buFont typeface="Arial" panose="020B0604020202020204" pitchFamily="34" charset="0"/>
                        <a:buNone/>
                      </a:pPr>
                      <a:endParaRPr lang="en-US" sz="900"/>
                    </a:p>
                    <a:p>
                      <a:pPr marL="0" indent="0">
                        <a:lnSpc>
                          <a:spcPct val="90000"/>
                        </a:lnSpc>
                        <a:buFont typeface="Arial" panose="020B0604020202020204" pitchFamily="34" charset="0"/>
                        <a:buNone/>
                      </a:pPr>
                      <a:endParaRPr lang="en-US" sz="900"/>
                    </a:p>
                    <a:p>
                      <a:pPr marL="0" indent="0">
                        <a:lnSpc>
                          <a:spcPct val="90000"/>
                        </a:lnSpc>
                        <a:buFont typeface="Arial" panose="020B0604020202020204" pitchFamily="34" charset="0"/>
                        <a:buNone/>
                      </a:pPr>
                      <a:endParaRPr lang="en-US" sz="900"/>
                    </a:p>
                    <a:p>
                      <a:pPr marL="0" indent="0">
                        <a:lnSpc>
                          <a:spcPct val="90000"/>
                        </a:lnSpc>
                        <a:buFont typeface="Arial" panose="020B0604020202020204" pitchFamily="34" charset="0"/>
                        <a:buNone/>
                      </a:pPr>
                      <a:endParaRPr lang="en-US" sz="900"/>
                    </a:p>
                    <a:p>
                      <a:pPr marL="0" indent="0">
                        <a:lnSpc>
                          <a:spcPct val="90000"/>
                        </a:lnSpc>
                        <a:buFont typeface="Arial" panose="020B0604020202020204" pitchFamily="34" charset="0"/>
                        <a:buNone/>
                      </a:pPr>
                      <a:endParaRPr lang="en-US" sz="900"/>
                    </a:p>
                    <a:p>
                      <a:pPr marL="0" indent="0">
                        <a:lnSpc>
                          <a:spcPct val="90000"/>
                        </a:lnSpc>
                        <a:buFont typeface="Arial" panose="020B0604020202020204" pitchFamily="34" charset="0"/>
                        <a:buNone/>
                      </a:pPr>
                      <a:endParaRPr lang="en-US" sz="900"/>
                    </a:p>
                    <a:p>
                      <a:pPr marL="0" indent="0">
                        <a:lnSpc>
                          <a:spcPct val="90000"/>
                        </a:lnSpc>
                        <a:buFont typeface="Arial" panose="020B0604020202020204" pitchFamily="34" charset="0"/>
                        <a:buNone/>
                      </a:pPr>
                      <a:endParaRPr lang="en-US" sz="900"/>
                    </a:p>
                  </a:txBody>
                  <a:tcPr anchor="ctr">
                    <a:solidFill>
                      <a:srgbClr val="D9D9D9"/>
                    </a:solidFill>
                  </a:tcPr>
                </a:tc>
                <a:tc>
                  <a:txBody>
                    <a:bodyPr/>
                    <a:lstStyle/>
                    <a:p>
                      <a:pPr marL="171450" indent="-171450">
                        <a:lnSpc>
                          <a:spcPct val="90000"/>
                        </a:lnSpc>
                        <a:buFont typeface="Arial" panose="020B0604020202020204" pitchFamily="34" charset="0"/>
                        <a:buChar char="•"/>
                      </a:pPr>
                      <a:r>
                        <a:rPr lang="en-US" sz="900"/>
                        <a:t>Existing HBOC Services Catalogue</a:t>
                      </a:r>
                    </a:p>
                  </a:txBody>
                  <a:tcPr anchor="ctr">
                    <a:solidFill>
                      <a:srgbClr val="D9D9D9"/>
                    </a:solidFill>
                  </a:tcPr>
                </a:tc>
                <a:extLst>
                  <a:ext uri="{0D108BD9-81ED-4DB2-BD59-A6C34878D82A}">
                    <a16:rowId xmlns:a16="http://schemas.microsoft.com/office/drawing/2014/main" val="2834225564"/>
                  </a:ext>
                </a:extLst>
              </a:tr>
              <a:tr h="1342789">
                <a:tc>
                  <a:txBody>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lang="en-US" sz="900"/>
                    </a:p>
                  </a:txBody>
                  <a:tcPr anchor="ctr">
                    <a:solidFill>
                      <a:srgbClr val="D9D9D9"/>
                    </a:solidFill>
                  </a:tcPr>
                </a:tc>
                <a:tc>
                  <a:txBody>
                    <a:bodyPr/>
                    <a:lstStyle/>
                    <a:p>
                      <a:pPr marL="68400" indent="-68400">
                        <a:lnSpc>
                          <a:spcPct val="90000"/>
                        </a:lnSpc>
                        <a:buFont typeface="Arial" panose="020B0604020202020204" pitchFamily="34" charset="0"/>
                        <a:buChar char="•"/>
                      </a:pPr>
                      <a:r>
                        <a:rPr lang="en-US" sz="900"/>
                        <a:t>Extended HBOC Services Catalogue</a:t>
                      </a:r>
                    </a:p>
                  </a:txBody>
                  <a:tcPr anchor="ctr">
                    <a:solidFill>
                      <a:srgbClr val="D9D9D9"/>
                    </a:solidFill>
                  </a:tcPr>
                </a:tc>
                <a:extLst>
                  <a:ext uri="{0D108BD9-81ED-4DB2-BD59-A6C34878D82A}">
                    <a16:rowId xmlns:a16="http://schemas.microsoft.com/office/drawing/2014/main" val="1836115923"/>
                  </a:ext>
                </a:extLst>
              </a:tr>
            </a:tbl>
          </a:graphicData>
        </a:graphic>
      </p:graphicFrame>
      <p:cxnSp>
        <p:nvCxnSpPr>
          <p:cNvPr id="9" name="Straight Connector 8">
            <a:extLst>
              <a:ext uri="{FF2B5EF4-FFF2-40B4-BE49-F238E27FC236}">
                <a16:creationId xmlns:a16="http://schemas.microsoft.com/office/drawing/2014/main" id="{5FB1B41E-E4AF-7AE1-1EEE-8D26A7E15E7C}"/>
              </a:ext>
            </a:extLst>
          </p:cNvPr>
          <p:cNvCxnSpPr>
            <a:cxnSpLocks/>
          </p:cNvCxnSpPr>
          <p:nvPr/>
        </p:nvCxnSpPr>
        <p:spPr>
          <a:xfrm>
            <a:off x="153228" y="2768922"/>
            <a:ext cx="11726852"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EC5489E-7335-A494-E327-ADA131BFE962}"/>
              </a:ext>
            </a:extLst>
          </p:cNvPr>
          <p:cNvCxnSpPr>
            <a:cxnSpLocks/>
          </p:cNvCxnSpPr>
          <p:nvPr/>
        </p:nvCxnSpPr>
        <p:spPr>
          <a:xfrm>
            <a:off x="216728" y="4683561"/>
            <a:ext cx="11726852"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3C09B69F-D819-5C93-CAC1-751AE7FB0D64}"/>
              </a:ext>
            </a:extLst>
          </p:cNvPr>
          <p:cNvSpPr/>
          <p:nvPr/>
        </p:nvSpPr>
        <p:spPr>
          <a:xfrm>
            <a:off x="735421" y="2598621"/>
            <a:ext cx="5693228" cy="182880"/>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a:ea typeface="+mn-ea"/>
                <a:cs typeface="+mn-cs"/>
              </a:rPr>
              <a:t>Drop 1: Connectivity options for &gt;10% of install base with existing apps</a:t>
            </a:r>
          </a:p>
        </p:txBody>
      </p:sp>
      <p:cxnSp>
        <p:nvCxnSpPr>
          <p:cNvPr id="17" name="Straight Connector 16">
            <a:extLst>
              <a:ext uri="{FF2B5EF4-FFF2-40B4-BE49-F238E27FC236}">
                <a16:creationId xmlns:a16="http://schemas.microsoft.com/office/drawing/2014/main" id="{00E5CB45-3D3C-0B42-2E84-073397B43B1D}"/>
              </a:ext>
            </a:extLst>
          </p:cNvPr>
          <p:cNvCxnSpPr>
            <a:cxnSpLocks/>
          </p:cNvCxnSpPr>
          <p:nvPr/>
        </p:nvCxnSpPr>
        <p:spPr>
          <a:xfrm>
            <a:off x="232574" y="5934887"/>
            <a:ext cx="11726852"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8B17D6C8-1826-597D-2189-19B0440840DC}"/>
              </a:ext>
            </a:extLst>
          </p:cNvPr>
          <p:cNvSpPr/>
          <p:nvPr/>
        </p:nvSpPr>
        <p:spPr>
          <a:xfrm>
            <a:off x="735421" y="4441194"/>
            <a:ext cx="5693228" cy="263360"/>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a:ea typeface="+mn-ea"/>
                <a:cs typeface="+mn-cs"/>
              </a:rPr>
              <a:t>Drop 2: Expanded (80% of IB) connectivity with apps &amp; services</a:t>
            </a:r>
          </a:p>
        </p:txBody>
      </p:sp>
      <p:sp>
        <p:nvSpPr>
          <p:cNvPr id="8" name="Rectangle: Rounded Corners 7">
            <a:extLst>
              <a:ext uri="{FF2B5EF4-FFF2-40B4-BE49-F238E27FC236}">
                <a16:creationId xmlns:a16="http://schemas.microsoft.com/office/drawing/2014/main" id="{4E3A6130-4A1B-F212-3CC3-C243A9E878B4}"/>
              </a:ext>
            </a:extLst>
          </p:cNvPr>
          <p:cNvSpPr/>
          <p:nvPr/>
        </p:nvSpPr>
        <p:spPr>
          <a:xfrm>
            <a:off x="6517712" y="904752"/>
            <a:ext cx="2990521" cy="272226"/>
          </a:xfrm>
          <a:prstGeom prst="round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Arial"/>
                <a:ea typeface="+mn-ea"/>
                <a:cs typeface="+mn-cs"/>
              </a:rPr>
              <a:t>Drop wise Plan</a:t>
            </a:r>
          </a:p>
        </p:txBody>
      </p:sp>
      <p:sp>
        <p:nvSpPr>
          <p:cNvPr id="34" name="Oval 33">
            <a:extLst>
              <a:ext uri="{FF2B5EF4-FFF2-40B4-BE49-F238E27FC236}">
                <a16:creationId xmlns:a16="http://schemas.microsoft.com/office/drawing/2014/main" id="{5B2ECB07-3403-4917-8099-0C968CD97136}"/>
              </a:ext>
            </a:extLst>
          </p:cNvPr>
          <p:cNvSpPr/>
          <p:nvPr/>
        </p:nvSpPr>
        <p:spPr>
          <a:xfrm>
            <a:off x="7039763" y="1823472"/>
            <a:ext cx="828000" cy="828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18000" rIns="18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a:ea typeface="+mn-ea"/>
                <a:cs typeface="+mn-cs"/>
              </a:rPr>
              <a:t>DROP#1 -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a:ea typeface="+mn-ea"/>
                <a:cs typeface="+mn-cs"/>
              </a:rPr>
              <a:t>1FEB25</a:t>
            </a:r>
          </a:p>
        </p:txBody>
      </p:sp>
      <p:sp>
        <p:nvSpPr>
          <p:cNvPr id="39" name="Oval 38">
            <a:extLst>
              <a:ext uri="{FF2B5EF4-FFF2-40B4-BE49-F238E27FC236}">
                <a16:creationId xmlns:a16="http://schemas.microsoft.com/office/drawing/2014/main" id="{5263050E-144C-07AE-DF3B-FBA805965BEE}"/>
              </a:ext>
            </a:extLst>
          </p:cNvPr>
          <p:cNvSpPr/>
          <p:nvPr/>
        </p:nvSpPr>
        <p:spPr>
          <a:xfrm>
            <a:off x="7039763" y="3244722"/>
            <a:ext cx="828000" cy="828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18000" rIns="18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a:ea typeface="+mn-lt"/>
                <a:cs typeface="Arial"/>
              </a:rPr>
              <a:t>DROP#</a:t>
            </a:r>
            <a:r>
              <a:rPr kumimoji="0" lang="en-US" sz="900" b="1" i="0" u="none" strike="noStrike" kern="1200" cap="none" spc="0" normalizeH="0" baseline="0" noProof="0">
                <a:ln>
                  <a:noFill/>
                </a:ln>
                <a:solidFill>
                  <a:prstClr val="white"/>
                </a:solidFill>
                <a:effectLst/>
                <a:uLnTx/>
                <a:uFillTx/>
                <a:latin typeface="Aptos Narrow" panose="020B0004020202020204" pitchFamily="34" charset="0"/>
                <a:ea typeface="+mn-ea"/>
                <a:cs typeface="+mn-cs"/>
              </a:rPr>
              <a:t>2</a:t>
            </a:r>
            <a:r>
              <a:rPr kumimoji="0" lang="en-US" sz="900" b="1" i="0" u="none" strike="noStrike" kern="1200" cap="none" spc="0" normalizeH="0" baseline="0" noProof="0">
                <a:ln>
                  <a:noFill/>
                </a:ln>
                <a:solidFill>
                  <a:prstClr val="white"/>
                </a:solidFill>
                <a:effectLst/>
                <a:uLnTx/>
                <a:uFillTx/>
                <a:latin typeface="Arial"/>
                <a:ea typeface="+mn-lt"/>
                <a:cs typeface="Arial"/>
              </a:rPr>
              <a:t>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a:ea typeface="+mn-lt"/>
                <a:cs typeface="Arial"/>
              </a:rPr>
              <a:t>1APR25 </a:t>
            </a:r>
          </a:p>
        </p:txBody>
      </p:sp>
      <p:sp>
        <p:nvSpPr>
          <p:cNvPr id="41" name="Oval 40">
            <a:extLst>
              <a:ext uri="{FF2B5EF4-FFF2-40B4-BE49-F238E27FC236}">
                <a16:creationId xmlns:a16="http://schemas.microsoft.com/office/drawing/2014/main" id="{7751FBAA-D2E1-810A-F3D6-5CD8BEE0FED8}"/>
              </a:ext>
            </a:extLst>
          </p:cNvPr>
          <p:cNvSpPr/>
          <p:nvPr/>
        </p:nvSpPr>
        <p:spPr>
          <a:xfrm>
            <a:off x="7039763" y="4821218"/>
            <a:ext cx="828000" cy="828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18000" rIns="18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a:ea typeface="+mn-ea"/>
                <a:cs typeface="+mn-cs"/>
              </a:rPr>
              <a:t>DROP#3 -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a:ea typeface="+mn-ea"/>
                <a:cs typeface="+mn-cs"/>
              </a:rPr>
              <a:t>1Jul25</a:t>
            </a:r>
          </a:p>
        </p:txBody>
      </p:sp>
      <p:sp>
        <p:nvSpPr>
          <p:cNvPr id="13" name="Rectangle: Rounded Corners 12">
            <a:extLst>
              <a:ext uri="{FF2B5EF4-FFF2-40B4-BE49-F238E27FC236}">
                <a16:creationId xmlns:a16="http://schemas.microsoft.com/office/drawing/2014/main" id="{85312DC8-4C65-4587-BE52-0D26E5283DF7}"/>
              </a:ext>
            </a:extLst>
          </p:cNvPr>
          <p:cNvSpPr/>
          <p:nvPr/>
        </p:nvSpPr>
        <p:spPr>
          <a:xfrm>
            <a:off x="9649113" y="1902534"/>
            <a:ext cx="1163109" cy="21600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50" b="1" i="0" u="none" strike="noStrike" kern="1200" cap="none" spc="0" normalizeH="0" baseline="0" noProof="0">
                <a:ln>
                  <a:noFill/>
                </a:ln>
                <a:solidFill>
                  <a:prstClr val="black"/>
                </a:solidFill>
                <a:effectLst/>
                <a:uLnTx/>
                <a:uFillTx/>
                <a:latin typeface="Arial"/>
                <a:ea typeface="+mn-ea"/>
                <a:cs typeface="+mn-cs"/>
              </a:rPr>
              <a:t>~+20% Productivity</a:t>
            </a:r>
          </a:p>
        </p:txBody>
      </p:sp>
      <p:sp>
        <p:nvSpPr>
          <p:cNvPr id="14" name="Rectangle: Rounded Corners 13">
            <a:extLst>
              <a:ext uri="{FF2B5EF4-FFF2-40B4-BE49-F238E27FC236}">
                <a16:creationId xmlns:a16="http://schemas.microsoft.com/office/drawing/2014/main" id="{CBEEB66C-7764-47F0-BBCB-D04BB3053D6D}"/>
              </a:ext>
            </a:extLst>
          </p:cNvPr>
          <p:cNvSpPr/>
          <p:nvPr/>
        </p:nvSpPr>
        <p:spPr>
          <a:xfrm>
            <a:off x="9650665" y="2268398"/>
            <a:ext cx="1163109" cy="21600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50" b="1" i="0" u="none" strike="noStrike" kern="1200" cap="none" spc="0" normalizeH="0" baseline="0" noProof="0">
                <a:ln>
                  <a:noFill/>
                </a:ln>
                <a:solidFill>
                  <a:prstClr val="black"/>
                </a:solidFill>
                <a:effectLst/>
                <a:uLnTx/>
                <a:uFillTx/>
                <a:latin typeface="Arial"/>
                <a:ea typeface="+mn-ea"/>
                <a:cs typeface="+mn-cs"/>
              </a:rPr>
              <a:t>~+5% Monetization</a:t>
            </a:r>
          </a:p>
        </p:txBody>
      </p:sp>
      <p:sp>
        <p:nvSpPr>
          <p:cNvPr id="24" name="Rectangle: Rounded Corners 23">
            <a:extLst>
              <a:ext uri="{FF2B5EF4-FFF2-40B4-BE49-F238E27FC236}">
                <a16:creationId xmlns:a16="http://schemas.microsoft.com/office/drawing/2014/main" id="{C0A5C9B4-B925-CFC2-D76B-DEA07147DA10}"/>
              </a:ext>
            </a:extLst>
          </p:cNvPr>
          <p:cNvSpPr/>
          <p:nvPr/>
        </p:nvSpPr>
        <p:spPr>
          <a:xfrm>
            <a:off x="10893198" y="1859185"/>
            <a:ext cx="1163109" cy="302699"/>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a:ea typeface="+mn-ea"/>
                <a:cs typeface="+mn-cs"/>
              </a:rPr>
              <a:t>~+5% Critical Asset Life (TBD)</a:t>
            </a:r>
          </a:p>
        </p:txBody>
      </p:sp>
      <p:sp>
        <p:nvSpPr>
          <p:cNvPr id="25" name="Rectangle: Rounded Corners 24">
            <a:extLst>
              <a:ext uri="{FF2B5EF4-FFF2-40B4-BE49-F238E27FC236}">
                <a16:creationId xmlns:a16="http://schemas.microsoft.com/office/drawing/2014/main" id="{9BD28338-DE41-EF31-39C9-BD77B3E56D81}"/>
              </a:ext>
            </a:extLst>
          </p:cNvPr>
          <p:cNvSpPr/>
          <p:nvPr/>
        </p:nvSpPr>
        <p:spPr>
          <a:xfrm>
            <a:off x="10894750" y="2268398"/>
            <a:ext cx="1163109" cy="21600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a:ea typeface="+mn-ea"/>
                <a:cs typeface="+mn-cs"/>
              </a:rPr>
              <a:t>~+10% Uptime (TBD)</a:t>
            </a:r>
          </a:p>
        </p:txBody>
      </p:sp>
      <p:sp>
        <p:nvSpPr>
          <p:cNvPr id="28" name="Rectangle: Rounded Corners 27">
            <a:extLst>
              <a:ext uri="{FF2B5EF4-FFF2-40B4-BE49-F238E27FC236}">
                <a16:creationId xmlns:a16="http://schemas.microsoft.com/office/drawing/2014/main" id="{E41E1F38-5958-6F0A-26CF-400B03876417}"/>
              </a:ext>
            </a:extLst>
          </p:cNvPr>
          <p:cNvSpPr/>
          <p:nvPr/>
        </p:nvSpPr>
        <p:spPr>
          <a:xfrm>
            <a:off x="9649113" y="3411319"/>
            <a:ext cx="1163109" cy="21600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50" b="1" i="0" u="none" strike="noStrike" kern="1200" cap="none" spc="0" normalizeH="0" baseline="0" noProof="0">
                <a:ln>
                  <a:noFill/>
                </a:ln>
                <a:solidFill>
                  <a:prstClr val="black"/>
                </a:solidFill>
                <a:effectLst/>
                <a:uLnTx/>
                <a:uFillTx/>
                <a:latin typeface="Arial"/>
                <a:ea typeface="+mn-ea"/>
                <a:cs typeface="+mn-cs"/>
              </a:rPr>
              <a:t>~+30% Productivity</a:t>
            </a:r>
          </a:p>
        </p:txBody>
      </p:sp>
      <p:sp>
        <p:nvSpPr>
          <p:cNvPr id="29" name="Rectangle: Rounded Corners 28">
            <a:extLst>
              <a:ext uri="{FF2B5EF4-FFF2-40B4-BE49-F238E27FC236}">
                <a16:creationId xmlns:a16="http://schemas.microsoft.com/office/drawing/2014/main" id="{FE294DF6-98FD-8815-ADEB-A38BB60D355E}"/>
              </a:ext>
            </a:extLst>
          </p:cNvPr>
          <p:cNvSpPr/>
          <p:nvPr/>
        </p:nvSpPr>
        <p:spPr>
          <a:xfrm>
            <a:off x="9650665" y="3733833"/>
            <a:ext cx="1163109" cy="21600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50" b="1" i="0" u="none" strike="noStrike" kern="1200" cap="none" spc="0" normalizeH="0" baseline="0" noProof="0">
                <a:ln>
                  <a:noFill/>
                </a:ln>
                <a:solidFill>
                  <a:prstClr val="black"/>
                </a:solidFill>
                <a:effectLst/>
                <a:uLnTx/>
                <a:uFillTx/>
                <a:latin typeface="Arial"/>
                <a:ea typeface="+mn-ea"/>
                <a:cs typeface="+mn-cs"/>
              </a:rPr>
              <a:t>~+12% Monetization</a:t>
            </a:r>
          </a:p>
        </p:txBody>
      </p:sp>
      <p:sp>
        <p:nvSpPr>
          <p:cNvPr id="30" name="Rectangle: Rounded Corners 29">
            <a:extLst>
              <a:ext uri="{FF2B5EF4-FFF2-40B4-BE49-F238E27FC236}">
                <a16:creationId xmlns:a16="http://schemas.microsoft.com/office/drawing/2014/main" id="{CCB66946-0DF0-4E45-5FE7-0D389C8087B6}"/>
              </a:ext>
            </a:extLst>
          </p:cNvPr>
          <p:cNvSpPr/>
          <p:nvPr/>
        </p:nvSpPr>
        <p:spPr>
          <a:xfrm>
            <a:off x="10893198" y="3315622"/>
            <a:ext cx="1163109" cy="21600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a:ea typeface="+mn-ea"/>
                <a:cs typeface="+mn-cs"/>
              </a:rPr>
              <a:t>~+5% Energy Savings</a:t>
            </a:r>
          </a:p>
        </p:txBody>
      </p:sp>
      <p:sp>
        <p:nvSpPr>
          <p:cNvPr id="32" name="Rectangle: Rounded Corners 31">
            <a:extLst>
              <a:ext uri="{FF2B5EF4-FFF2-40B4-BE49-F238E27FC236}">
                <a16:creationId xmlns:a16="http://schemas.microsoft.com/office/drawing/2014/main" id="{73B5B75E-8498-C259-BF32-923B9B46D647}"/>
              </a:ext>
            </a:extLst>
          </p:cNvPr>
          <p:cNvSpPr/>
          <p:nvPr/>
        </p:nvSpPr>
        <p:spPr>
          <a:xfrm>
            <a:off x="10894750" y="3601704"/>
            <a:ext cx="1163109" cy="305597"/>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a:ea typeface="+mn-ea"/>
                <a:cs typeface="+mn-cs"/>
              </a:rPr>
              <a:t>~+5% Critical Asset Life (TBD)</a:t>
            </a:r>
          </a:p>
        </p:txBody>
      </p:sp>
      <p:sp>
        <p:nvSpPr>
          <p:cNvPr id="50" name="Rectangle: Rounded Corners 49">
            <a:extLst>
              <a:ext uri="{FF2B5EF4-FFF2-40B4-BE49-F238E27FC236}">
                <a16:creationId xmlns:a16="http://schemas.microsoft.com/office/drawing/2014/main" id="{FC78C281-21BC-B9F5-07A0-FC0E0E5AC101}"/>
              </a:ext>
            </a:extLst>
          </p:cNvPr>
          <p:cNvSpPr/>
          <p:nvPr/>
        </p:nvSpPr>
        <p:spPr>
          <a:xfrm>
            <a:off x="10893197" y="3971683"/>
            <a:ext cx="1163109" cy="21600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a:ea typeface="+mn-ea"/>
                <a:cs typeface="+mn-cs"/>
              </a:rPr>
              <a:t>~+10% Uptime (TBD)</a:t>
            </a:r>
          </a:p>
        </p:txBody>
      </p:sp>
      <p:sp>
        <p:nvSpPr>
          <p:cNvPr id="51" name="Rectangle: Rounded Corners 50">
            <a:extLst>
              <a:ext uri="{FF2B5EF4-FFF2-40B4-BE49-F238E27FC236}">
                <a16:creationId xmlns:a16="http://schemas.microsoft.com/office/drawing/2014/main" id="{92B25D47-B4B8-2257-A4DA-2240C4D1A387}"/>
              </a:ext>
            </a:extLst>
          </p:cNvPr>
          <p:cNvSpPr/>
          <p:nvPr/>
        </p:nvSpPr>
        <p:spPr>
          <a:xfrm>
            <a:off x="9649113" y="4815612"/>
            <a:ext cx="1163109" cy="21600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50" b="1" i="0" u="none" strike="noStrike" kern="1200" cap="none" spc="0" normalizeH="0" baseline="0" noProof="0">
                <a:ln>
                  <a:noFill/>
                </a:ln>
                <a:solidFill>
                  <a:prstClr val="black"/>
                </a:solidFill>
                <a:effectLst/>
                <a:uLnTx/>
                <a:uFillTx/>
                <a:latin typeface="Arial"/>
                <a:ea typeface="+mn-ea"/>
                <a:cs typeface="+mn-cs"/>
              </a:rPr>
              <a:t>~+50% Productivity</a:t>
            </a:r>
          </a:p>
        </p:txBody>
      </p:sp>
      <p:sp>
        <p:nvSpPr>
          <p:cNvPr id="52" name="Rectangle: Rounded Corners 51">
            <a:extLst>
              <a:ext uri="{FF2B5EF4-FFF2-40B4-BE49-F238E27FC236}">
                <a16:creationId xmlns:a16="http://schemas.microsoft.com/office/drawing/2014/main" id="{34498518-A271-16F9-05AF-8C99B3226D43}"/>
              </a:ext>
            </a:extLst>
          </p:cNvPr>
          <p:cNvSpPr/>
          <p:nvPr/>
        </p:nvSpPr>
        <p:spPr>
          <a:xfrm>
            <a:off x="9650665" y="5138126"/>
            <a:ext cx="1163109" cy="21600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50" b="1" i="0" u="none" strike="noStrike" kern="1200" cap="none" spc="0" normalizeH="0" baseline="0" noProof="0">
                <a:ln>
                  <a:noFill/>
                </a:ln>
                <a:solidFill>
                  <a:prstClr val="black"/>
                </a:solidFill>
                <a:effectLst/>
                <a:uLnTx/>
                <a:uFillTx/>
                <a:latin typeface="Arial"/>
                <a:ea typeface="+mn-ea"/>
                <a:cs typeface="+mn-cs"/>
              </a:rPr>
              <a:t>~+20% Monetization</a:t>
            </a:r>
          </a:p>
        </p:txBody>
      </p:sp>
      <p:sp>
        <p:nvSpPr>
          <p:cNvPr id="53" name="Rectangle: Rounded Corners 52">
            <a:extLst>
              <a:ext uri="{FF2B5EF4-FFF2-40B4-BE49-F238E27FC236}">
                <a16:creationId xmlns:a16="http://schemas.microsoft.com/office/drawing/2014/main" id="{A63C328F-BE6D-6248-5394-C91DD3A2E018}"/>
              </a:ext>
            </a:extLst>
          </p:cNvPr>
          <p:cNvSpPr/>
          <p:nvPr/>
        </p:nvSpPr>
        <p:spPr>
          <a:xfrm>
            <a:off x="10893198" y="4798571"/>
            <a:ext cx="1163109" cy="21600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18000" rIns="18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a:ea typeface="+mn-ea"/>
                <a:cs typeface="+mn-cs"/>
              </a:rPr>
              <a:t>~+10% Energy Saving</a:t>
            </a:r>
          </a:p>
        </p:txBody>
      </p:sp>
      <p:sp>
        <p:nvSpPr>
          <p:cNvPr id="54" name="Rectangle: Rounded Corners 53">
            <a:extLst>
              <a:ext uri="{FF2B5EF4-FFF2-40B4-BE49-F238E27FC236}">
                <a16:creationId xmlns:a16="http://schemas.microsoft.com/office/drawing/2014/main" id="{34161350-7775-05BE-6963-4AFB9E1A970C}"/>
              </a:ext>
            </a:extLst>
          </p:cNvPr>
          <p:cNvSpPr/>
          <p:nvPr/>
        </p:nvSpPr>
        <p:spPr>
          <a:xfrm>
            <a:off x="10894750" y="5084653"/>
            <a:ext cx="1163109" cy="305597"/>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a:ea typeface="+mn-ea"/>
                <a:cs typeface="+mn-cs"/>
              </a:rPr>
              <a:t>~+5% Critical Asset Life (TBD)</a:t>
            </a:r>
          </a:p>
        </p:txBody>
      </p:sp>
      <p:sp>
        <p:nvSpPr>
          <p:cNvPr id="55" name="Rectangle: Rounded Corners 54">
            <a:extLst>
              <a:ext uri="{FF2B5EF4-FFF2-40B4-BE49-F238E27FC236}">
                <a16:creationId xmlns:a16="http://schemas.microsoft.com/office/drawing/2014/main" id="{9F5ED121-6F05-8D19-3F07-5593E348F432}"/>
              </a:ext>
            </a:extLst>
          </p:cNvPr>
          <p:cNvSpPr/>
          <p:nvPr/>
        </p:nvSpPr>
        <p:spPr>
          <a:xfrm>
            <a:off x="10893197" y="5454632"/>
            <a:ext cx="1163109" cy="21600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a:ea typeface="+mn-ea"/>
                <a:cs typeface="+mn-cs"/>
              </a:rPr>
              <a:t>~+25% Uptime (TBD)</a:t>
            </a:r>
          </a:p>
        </p:txBody>
      </p:sp>
      <p:sp>
        <p:nvSpPr>
          <p:cNvPr id="3" name="TextBox 2">
            <a:extLst>
              <a:ext uri="{FF2B5EF4-FFF2-40B4-BE49-F238E27FC236}">
                <a16:creationId xmlns:a16="http://schemas.microsoft.com/office/drawing/2014/main" id="{68B16F57-D55D-5661-EE01-51457F0FA87C}"/>
              </a:ext>
            </a:extLst>
          </p:cNvPr>
          <p:cNvSpPr txBox="1"/>
          <p:nvPr/>
        </p:nvSpPr>
        <p:spPr>
          <a:xfrm>
            <a:off x="135006" y="6186678"/>
            <a:ext cx="9369996" cy="324544"/>
          </a:xfrm>
          <a:prstGeom prst="rect">
            <a:avLst/>
          </a:prstGeom>
          <a:solidFill>
            <a:schemeClr val="bg1">
              <a:lumMod val="95000"/>
            </a:schemeClr>
          </a:solidFill>
          <a:ln>
            <a:noFill/>
          </a:ln>
        </p:spPr>
        <p:txBody>
          <a:bodyPr wrap="square" lIns="91440" tIns="91440" rIns="90000" bIns="9144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prstClr val="black"/>
                </a:solidFill>
                <a:effectLst/>
                <a:uLnTx/>
                <a:uFillTx/>
                <a:latin typeface="Arial"/>
                <a:ea typeface="+mn-ea"/>
                <a:cs typeface="+mn-cs"/>
              </a:rPr>
              <a:t>API Marketplace for Partner Portal &amp; Low-Code/No-Code Integration Framework for Partner Apps - Delivery Plan &amp; Timeline yet to be finalized </a:t>
            </a:r>
          </a:p>
        </p:txBody>
      </p:sp>
      <p:sp>
        <p:nvSpPr>
          <p:cNvPr id="5" name="Rectangle: Rounded Corners 4">
            <a:extLst>
              <a:ext uri="{FF2B5EF4-FFF2-40B4-BE49-F238E27FC236}">
                <a16:creationId xmlns:a16="http://schemas.microsoft.com/office/drawing/2014/main" id="{F019D90C-4781-CD4C-ED0F-82177D132104}"/>
              </a:ext>
            </a:extLst>
          </p:cNvPr>
          <p:cNvSpPr/>
          <p:nvPr/>
        </p:nvSpPr>
        <p:spPr>
          <a:xfrm>
            <a:off x="727875" y="5682698"/>
            <a:ext cx="5693228" cy="263360"/>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a:ea typeface="+mn-ea"/>
                <a:cs typeface="+mn-cs"/>
              </a:rPr>
              <a:t>Drop 3: 95%+ IB Coverage with extended Partner &amp; SaaS Apps</a:t>
            </a:r>
          </a:p>
        </p:txBody>
      </p:sp>
      <p:sp>
        <p:nvSpPr>
          <p:cNvPr id="7" name="Rectangle: Rounded Corners 6">
            <a:extLst>
              <a:ext uri="{FF2B5EF4-FFF2-40B4-BE49-F238E27FC236}">
                <a16:creationId xmlns:a16="http://schemas.microsoft.com/office/drawing/2014/main" id="{7954E5E1-26B9-28F2-9637-AC5435FF8941}"/>
              </a:ext>
            </a:extLst>
          </p:cNvPr>
          <p:cNvSpPr/>
          <p:nvPr/>
        </p:nvSpPr>
        <p:spPr>
          <a:xfrm>
            <a:off x="153228" y="1816647"/>
            <a:ext cx="4957182" cy="731520"/>
          </a:xfrm>
          <a:prstGeom prst="roundRect">
            <a:avLst/>
          </a:prstGeom>
          <a:solidFill>
            <a:srgbClr val="92D050">
              <a:alpha val="25000"/>
            </a:srgbClr>
          </a:solidFill>
          <a:ln>
            <a:solidFill>
              <a:srgbClr val="CC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Arial"/>
              <a:ea typeface="+mn-ea"/>
              <a:cs typeface="+mn-cs"/>
            </a:endParaRPr>
          </a:p>
        </p:txBody>
      </p:sp>
      <p:sp>
        <p:nvSpPr>
          <p:cNvPr id="10" name="Rectangle 9">
            <a:extLst>
              <a:ext uri="{FF2B5EF4-FFF2-40B4-BE49-F238E27FC236}">
                <a16:creationId xmlns:a16="http://schemas.microsoft.com/office/drawing/2014/main" id="{0BA38E84-77F8-C4F4-338E-F82FB62D0A4B}"/>
              </a:ext>
            </a:extLst>
          </p:cNvPr>
          <p:cNvSpPr/>
          <p:nvPr/>
        </p:nvSpPr>
        <p:spPr>
          <a:xfrm>
            <a:off x="5970209" y="105982"/>
            <a:ext cx="1988477" cy="76506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No</a:t>
            </a:r>
          </a:p>
        </p:txBody>
      </p:sp>
    </p:spTree>
    <p:extLst>
      <p:ext uri="{BB962C8B-B14F-4D97-AF65-F5344CB8AC3E}">
        <p14:creationId xmlns:p14="http://schemas.microsoft.com/office/powerpoint/2010/main" val="26647826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DD21D4C-A04B-45C0-B0E0-C5BD0577F3E1}"/>
              </a:ext>
            </a:extLst>
          </p:cNvPr>
          <p:cNvSpPr txBox="1"/>
          <p:nvPr/>
        </p:nvSpPr>
        <p:spPr>
          <a:xfrm>
            <a:off x="679938" y="859359"/>
            <a:ext cx="6096000" cy="1200329"/>
          </a:xfrm>
          <a:prstGeom prst="rect">
            <a:avLst/>
          </a:prstGeom>
          <a:noFill/>
        </p:spPr>
        <p:txBody>
          <a:bodyPr wrap="square">
            <a:spAutoFit/>
          </a:bodyPr>
          <a:lstStyle/>
          <a:p>
            <a:r>
              <a:rPr lang="en-US"/>
              <a:t>https://honeywellprod.sharepoint.com/:p:/r/teams/NPIShowcase/_layouts/15/Doc.aspx?sourcedoc=%7B43172ABB-9122-4E0D-AAE0-CD07834DE2B4%7D&amp;file=HBS-connected-strategy.pptx&amp;action=edit&amp;mobileredirect=true</a:t>
            </a:r>
          </a:p>
        </p:txBody>
      </p:sp>
      <p:sp>
        <p:nvSpPr>
          <p:cNvPr id="2" name="Rectangle 1">
            <a:extLst>
              <a:ext uri="{FF2B5EF4-FFF2-40B4-BE49-F238E27FC236}">
                <a16:creationId xmlns:a16="http://schemas.microsoft.com/office/drawing/2014/main" id="{C8AE6BE3-26B5-95B1-2CF4-C28468ECB8D4}"/>
              </a:ext>
            </a:extLst>
          </p:cNvPr>
          <p:cNvSpPr/>
          <p:nvPr/>
        </p:nvSpPr>
        <p:spPr>
          <a:xfrm>
            <a:off x="5970209" y="105982"/>
            <a:ext cx="1988477" cy="76506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No</a:t>
            </a:r>
          </a:p>
        </p:txBody>
      </p:sp>
    </p:spTree>
    <p:extLst>
      <p:ext uri="{BB962C8B-B14F-4D97-AF65-F5344CB8AC3E}">
        <p14:creationId xmlns:p14="http://schemas.microsoft.com/office/powerpoint/2010/main" val="38902395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1F865-8DE8-3AF5-DAC5-5D2BED2D8335}"/>
            </a:ext>
          </a:extLst>
        </p:cNvPr>
        <p:cNvGrpSpPr/>
        <p:nvPr/>
      </p:nvGrpSpPr>
      <p:grpSpPr>
        <a:xfrm>
          <a:off x="0" y="0"/>
          <a:ext cx="0" cy="0"/>
          <a:chOff x="0" y="0"/>
          <a:chExt cx="0" cy="0"/>
        </a:xfrm>
      </p:grpSpPr>
      <p:sp>
        <p:nvSpPr>
          <p:cNvPr id="34" name="Hexagon 33">
            <a:extLst>
              <a:ext uri="{FF2B5EF4-FFF2-40B4-BE49-F238E27FC236}">
                <a16:creationId xmlns:a16="http://schemas.microsoft.com/office/drawing/2014/main" id="{B9CB7C90-4B4A-712E-6F0F-086688E946D5}"/>
              </a:ext>
            </a:extLst>
          </p:cNvPr>
          <p:cNvSpPr/>
          <p:nvPr/>
        </p:nvSpPr>
        <p:spPr>
          <a:xfrm rot="16200000">
            <a:off x="1337890" y="1931531"/>
            <a:ext cx="2874009" cy="2752174"/>
          </a:xfrm>
          <a:prstGeom prst="hexagon">
            <a:avLst/>
          </a:prstGeom>
          <a:solidFill>
            <a:schemeClr val="accent6"/>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Arial"/>
              <a:ea typeface="+mn-ea"/>
              <a:cs typeface="+mn-cs"/>
            </a:endParaRPr>
          </a:p>
        </p:txBody>
      </p:sp>
      <p:graphicFrame>
        <p:nvGraphicFramePr>
          <p:cNvPr id="4" name="Object 3" hidden="1">
            <a:extLst>
              <a:ext uri="{FF2B5EF4-FFF2-40B4-BE49-F238E27FC236}">
                <a16:creationId xmlns:a16="http://schemas.microsoft.com/office/drawing/2014/main" id="{F2300329-FC90-8E81-7EB5-DD468A72FF2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4" name="Object 3" hidden="1">
                        <a:extLst>
                          <a:ext uri="{FF2B5EF4-FFF2-40B4-BE49-F238E27FC236}">
                            <a16:creationId xmlns:a16="http://schemas.microsoft.com/office/drawing/2014/main" id="{F2300329-FC90-8E81-7EB5-DD468A72FF2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80B6D4AB-3E14-9252-A01D-564452D63808}"/>
              </a:ext>
            </a:extLst>
          </p:cNvPr>
          <p:cNvSpPr/>
          <p:nvPr>
            <p:custDataLst>
              <p:tags r:id="rId2"/>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err="1">
              <a:ln>
                <a:noFill/>
              </a:ln>
              <a:solidFill>
                <a:prstClr val="black"/>
              </a:solidFill>
              <a:effectLst/>
              <a:uLnTx/>
              <a:uFillTx/>
              <a:latin typeface="Arial Black" panose="020B0A04020102020204" pitchFamily="34" charset="0"/>
              <a:ea typeface="+mn-ea"/>
              <a:cs typeface="+mn-cs"/>
              <a:sym typeface="Arial Black" panose="020B0A04020102020204" pitchFamily="34" charset="0"/>
            </a:endParaRPr>
          </a:p>
        </p:txBody>
      </p:sp>
      <p:sp>
        <p:nvSpPr>
          <p:cNvPr id="6" name="Title 2">
            <a:extLst>
              <a:ext uri="{FF2B5EF4-FFF2-40B4-BE49-F238E27FC236}">
                <a16:creationId xmlns:a16="http://schemas.microsoft.com/office/drawing/2014/main" id="{3D6BD2D7-FBD3-A403-0B56-71BF789430F1}"/>
              </a:ext>
            </a:extLst>
          </p:cNvPr>
          <p:cNvSpPr txBox="1">
            <a:spLocks/>
          </p:cNvSpPr>
          <p:nvPr/>
        </p:nvSpPr>
        <p:spPr>
          <a:xfrm>
            <a:off x="365422" y="384527"/>
            <a:ext cx="9445236" cy="1136838"/>
          </a:xfrm>
          <a:prstGeom prst="rect">
            <a:avLst/>
          </a:prstGeom>
        </p:spPr>
        <p:txBody>
          <a:bodyPr vert="horz" lIns="0" tIns="0" rIns="0" bIns="0" rtlCol="0" anchor="t">
            <a:noAutofit/>
          </a:bodyPr>
          <a:lstStyle>
            <a:lvl1pPr algn="l" defTabSz="914400" rtl="0" eaLnBrk="1" latinLnBrk="0" hangingPunct="1">
              <a:lnSpc>
                <a:spcPct val="80000"/>
              </a:lnSpc>
              <a:spcBef>
                <a:spcPct val="0"/>
              </a:spcBef>
              <a:buNone/>
              <a:defRPr sz="3200" kern="1200" cap="all" spc="-150" baseline="0">
                <a:solidFill>
                  <a:schemeClr val="tx1"/>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3200" b="0" i="0" u="none" strike="noStrike" kern="1200" cap="all" spc="-150" normalizeH="0" baseline="0" noProof="0">
                <a:ln>
                  <a:noFill/>
                </a:ln>
                <a:solidFill>
                  <a:prstClr val="black"/>
                </a:solidFill>
                <a:effectLst/>
                <a:uLnTx/>
                <a:uFillTx/>
                <a:latin typeface="Arial Black"/>
                <a:ea typeface="+mj-ea"/>
                <a:cs typeface="+mj-cs"/>
              </a:rPr>
              <a:t>It’s time to reimagine </a:t>
            </a:r>
          </a:p>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3200" b="0" i="0" u="none" strike="noStrike" kern="1200" cap="all" spc="-150" normalizeH="0" baseline="0" noProof="0">
                <a:ln>
                  <a:noFill/>
                </a:ln>
                <a:solidFill>
                  <a:prstClr val="black"/>
                </a:solidFill>
                <a:effectLst/>
                <a:uLnTx/>
                <a:uFillTx/>
                <a:latin typeface="Arial Black"/>
                <a:ea typeface="+mj-ea"/>
                <a:cs typeface="+mj-cs"/>
              </a:rPr>
              <a:t>what buildings can do</a:t>
            </a:r>
          </a:p>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2400" b="0" i="0" u="none" strike="noStrike" kern="1200" cap="all" spc="-150" normalizeH="0" baseline="0" noProof="0">
                <a:ln>
                  <a:noFill/>
                </a:ln>
                <a:solidFill>
                  <a:srgbClr val="EE3124"/>
                </a:solidFill>
                <a:effectLst/>
                <a:uLnTx/>
                <a:uFillTx/>
                <a:latin typeface="Arial Black"/>
                <a:ea typeface="+mj-ea"/>
                <a:cs typeface="+mj-cs"/>
              </a:rPr>
              <a:t>software, service, smart edge products</a:t>
            </a:r>
            <a:endParaRPr kumimoji="0" lang="en-US" sz="3200" b="0" i="0" u="none" strike="noStrike" kern="1200" cap="all" spc="-150" normalizeH="0" baseline="0" noProof="0">
              <a:ln>
                <a:noFill/>
              </a:ln>
              <a:solidFill>
                <a:srgbClr val="EE3124"/>
              </a:solidFill>
              <a:effectLst/>
              <a:uLnTx/>
              <a:uFillTx/>
              <a:latin typeface="Arial Black"/>
              <a:ea typeface="+mj-ea"/>
              <a:cs typeface="+mj-cs"/>
            </a:endParaRPr>
          </a:p>
        </p:txBody>
      </p:sp>
      <p:cxnSp>
        <p:nvCxnSpPr>
          <p:cNvPr id="9" name="Straight Arrow Connector 8">
            <a:extLst>
              <a:ext uri="{FF2B5EF4-FFF2-40B4-BE49-F238E27FC236}">
                <a16:creationId xmlns:a16="http://schemas.microsoft.com/office/drawing/2014/main" id="{D54E6871-4FAA-415A-ACD1-B79BCE440D84}"/>
              </a:ext>
            </a:extLst>
          </p:cNvPr>
          <p:cNvCxnSpPr>
            <a:cxnSpLocks/>
          </p:cNvCxnSpPr>
          <p:nvPr/>
        </p:nvCxnSpPr>
        <p:spPr>
          <a:xfrm>
            <a:off x="4957500" y="4448757"/>
            <a:ext cx="1587841" cy="0"/>
          </a:xfrm>
          <a:prstGeom prst="straightConnector1">
            <a:avLst/>
          </a:prstGeom>
          <a:noFill/>
          <a:ln w="22225" cap="flat" cmpd="sng" algn="ctr">
            <a:solidFill>
              <a:schemeClr val="accent1"/>
            </a:solidFill>
            <a:prstDash val="dash"/>
            <a:miter lim="800000"/>
            <a:tailEnd type="triangle"/>
          </a:ln>
          <a:effectLst/>
        </p:spPr>
      </p:cxnSp>
      <p:cxnSp>
        <p:nvCxnSpPr>
          <p:cNvPr id="23" name="Straight Arrow Connector 22">
            <a:extLst>
              <a:ext uri="{FF2B5EF4-FFF2-40B4-BE49-F238E27FC236}">
                <a16:creationId xmlns:a16="http://schemas.microsoft.com/office/drawing/2014/main" id="{7D74775F-A646-ACD1-DCD7-2AFFB4EBABC6}"/>
              </a:ext>
            </a:extLst>
          </p:cNvPr>
          <p:cNvCxnSpPr>
            <a:cxnSpLocks/>
          </p:cNvCxnSpPr>
          <p:nvPr/>
        </p:nvCxnSpPr>
        <p:spPr>
          <a:xfrm>
            <a:off x="5319128" y="3303655"/>
            <a:ext cx="793920" cy="0"/>
          </a:xfrm>
          <a:prstGeom prst="straightConnector1">
            <a:avLst/>
          </a:prstGeom>
          <a:noFill/>
          <a:ln w="22225" cap="flat" cmpd="sng" algn="ctr">
            <a:solidFill>
              <a:schemeClr val="accent1"/>
            </a:solidFill>
            <a:prstDash val="dash"/>
            <a:miter lim="800000"/>
            <a:tailEnd type="triangle"/>
          </a:ln>
          <a:effectLst/>
        </p:spPr>
      </p:cxnSp>
      <p:cxnSp>
        <p:nvCxnSpPr>
          <p:cNvPr id="24" name="Straight Arrow Connector 23">
            <a:extLst>
              <a:ext uri="{FF2B5EF4-FFF2-40B4-BE49-F238E27FC236}">
                <a16:creationId xmlns:a16="http://schemas.microsoft.com/office/drawing/2014/main" id="{76ACC00D-4B6D-F051-95FD-60798B32F248}"/>
              </a:ext>
            </a:extLst>
          </p:cNvPr>
          <p:cNvCxnSpPr>
            <a:cxnSpLocks/>
          </p:cNvCxnSpPr>
          <p:nvPr/>
        </p:nvCxnSpPr>
        <p:spPr>
          <a:xfrm>
            <a:off x="4957500" y="2220639"/>
            <a:ext cx="1587841" cy="0"/>
          </a:xfrm>
          <a:prstGeom prst="straightConnector1">
            <a:avLst/>
          </a:prstGeom>
          <a:noFill/>
          <a:ln w="22225" cap="flat" cmpd="sng" algn="ctr">
            <a:solidFill>
              <a:schemeClr val="accent1"/>
            </a:solidFill>
            <a:prstDash val="dash"/>
            <a:miter lim="800000"/>
            <a:tailEnd type="triangle"/>
          </a:ln>
          <a:effectLst/>
        </p:spPr>
      </p:cxnSp>
      <p:sp>
        <p:nvSpPr>
          <p:cNvPr id="27" name="Content Placeholder 3">
            <a:extLst>
              <a:ext uri="{FF2B5EF4-FFF2-40B4-BE49-F238E27FC236}">
                <a16:creationId xmlns:a16="http://schemas.microsoft.com/office/drawing/2014/main" id="{34B3A47D-71E1-BED5-0EF3-AE5106C217B6}"/>
              </a:ext>
            </a:extLst>
          </p:cNvPr>
          <p:cNvSpPr txBox="1">
            <a:spLocks/>
          </p:cNvSpPr>
          <p:nvPr/>
        </p:nvSpPr>
        <p:spPr>
          <a:xfrm>
            <a:off x="1412075" y="5268229"/>
            <a:ext cx="3144616" cy="1331435"/>
          </a:xfrm>
          <a:prstGeom prst="rect">
            <a:avLst/>
          </a:prstGeom>
        </p:spPr>
        <p:txBody>
          <a:bodyPr/>
          <a:lstStyle>
            <a:lvl1pPr marL="0" indent="0" algn="l" defTabSz="914400" rtl="0" eaLnBrk="1" latinLnBrk="0" hangingPunct="1">
              <a:lnSpc>
                <a:spcPct val="100000"/>
              </a:lnSpc>
              <a:spcBef>
                <a:spcPts val="400"/>
              </a:spcBef>
              <a:spcAft>
                <a:spcPts val="0"/>
              </a:spcAft>
              <a:buFont typeface="Arial" panose="020B0604020202020204" pitchFamily="34" charset="0"/>
              <a:buNone/>
              <a:defRPr sz="2400" b="1" kern="1200">
                <a:solidFill>
                  <a:schemeClr val="tx1"/>
                </a:solidFill>
                <a:latin typeface="+mn-lt"/>
                <a:ea typeface="+mn-ea"/>
                <a:cs typeface="+mn-cs"/>
              </a:defRPr>
            </a:lvl1pPr>
            <a:lvl2pPr marL="0" indent="-342000" algn="l" defTabSz="914400" rtl="0" eaLnBrk="1" latinLnBrk="0" hangingPunct="1">
              <a:lnSpc>
                <a:spcPct val="100000"/>
              </a:lnSpc>
              <a:spcBef>
                <a:spcPts val="400"/>
              </a:spcBef>
              <a:spcAft>
                <a:spcPts val="0"/>
              </a:spcAft>
              <a:buClr>
                <a:schemeClr val="tx1"/>
              </a:buClr>
              <a:buFont typeface="Arial" panose="020B0604020202020204" pitchFamily="34" charset="0"/>
              <a:buChar char="•"/>
              <a:defRPr sz="2200" kern="1200">
                <a:solidFill>
                  <a:schemeClr val="tx1"/>
                </a:solidFill>
                <a:latin typeface="+mn-lt"/>
                <a:ea typeface="+mn-ea"/>
                <a:cs typeface="+mn-cs"/>
              </a:defRPr>
            </a:lvl2pPr>
            <a:lvl3pPr marL="720000" indent="-342900" algn="l" defTabSz="914400" rtl="0" eaLnBrk="1" latinLnBrk="0" hangingPunct="1">
              <a:lnSpc>
                <a:spcPct val="100000"/>
              </a:lnSpc>
              <a:spcBef>
                <a:spcPts val="400"/>
              </a:spcBef>
              <a:spcAft>
                <a:spcPts val="0"/>
              </a:spcAft>
              <a:buClr>
                <a:schemeClr val="tx1"/>
              </a:buClr>
              <a:buFont typeface="Arial" panose="020B0604020202020204" pitchFamily="34" charset="0"/>
              <a:buChar char="‒"/>
              <a:defRPr sz="2000" kern="1200">
                <a:solidFill>
                  <a:schemeClr val="tx1"/>
                </a:solidFill>
                <a:latin typeface="+mn-lt"/>
                <a:ea typeface="+mn-ea"/>
                <a:cs typeface="+mn-cs"/>
              </a:defRPr>
            </a:lvl3pPr>
            <a:lvl4pPr marL="1044000" indent="-342000" algn="l" defTabSz="914400" rtl="0" eaLnBrk="1" latinLnBrk="0" hangingPunct="1">
              <a:lnSpc>
                <a:spcPct val="100000"/>
              </a:lnSpc>
              <a:spcBef>
                <a:spcPts val="400"/>
              </a:spcBef>
              <a:spcAft>
                <a:spcPts val="0"/>
              </a:spcAft>
              <a:buClr>
                <a:schemeClr val="tx1"/>
              </a:buClr>
              <a:buFont typeface="Wingdings" panose="05000000000000000000" pitchFamily="2" charset="2"/>
              <a:buChar char="§"/>
              <a:defRPr sz="1800" kern="1200">
                <a:solidFill>
                  <a:schemeClr val="tx1"/>
                </a:solidFill>
                <a:latin typeface="+mn-lt"/>
                <a:ea typeface="+mn-ea"/>
                <a:cs typeface="+mn-cs"/>
              </a:defRPr>
            </a:lvl4pPr>
            <a:lvl5pPr marL="1368000" indent="-342000" algn="l" defTabSz="914400" rtl="0" eaLnBrk="1" latinLnBrk="0" hangingPunct="1">
              <a:lnSpc>
                <a:spcPct val="100000"/>
              </a:lnSpc>
              <a:spcBef>
                <a:spcPts val="400"/>
              </a:spcBef>
              <a:spcAft>
                <a:spcPts val="0"/>
              </a:spcAft>
              <a:buClr>
                <a:schemeClr val="tx1"/>
              </a:buClr>
              <a:buFont typeface="Courier New" panose="02070309020205020404" pitchFamily="49" charset="0"/>
              <a:buChar char="o"/>
              <a:defRPr sz="16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kumimoji="0" lang="en-US" sz="1600" b="1" i="0" u="none" strike="noStrike" kern="800" cap="none" spc="0" normalizeH="0" baseline="0" noProof="0">
                <a:ln>
                  <a:noFill/>
                </a:ln>
                <a:solidFill>
                  <a:prstClr val="black"/>
                </a:solidFill>
                <a:effectLst/>
                <a:uLnTx/>
                <a:uFillTx/>
                <a:latin typeface="Arial Black"/>
                <a:ea typeface="+mn-ea"/>
                <a:cs typeface="+mn-cs"/>
              </a:rPr>
              <a:t>THEN: </a:t>
            </a:r>
            <a:r>
              <a:rPr kumimoji="0" lang="en-US" sz="1600" b="1" i="0" u="none" strike="noStrike" kern="800" cap="none" spc="0" normalizeH="0" baseline="0" noProof="0">
                <a:ln>
                  <a:noFill/>
                </a:ln>
                <a:solidFill>
                  <a:srgbClr val="A0A0A0"/>
                </a:solidFill>
                <a:effectLst/>
                <a:uLnTx/>
                <a:uFillTx/>
                <a:latin typeface="Arial Black"/>
                <a:ea typeface="+mn-ea"/>
                <a:cs typeface="+mn-cs"/>
              </a:rPr>
              <a:t>DISCONNECTED</a:t>
            </a:r>
          </a:p>
          <a:p>
            <a:pPr marL="171450" marR="0" lvl="0" indent="-171450" algn="l" defTabSz="914400" rtl="0" eaLnBrk="1" fontAlgn="auto" latinLnBrk="0" hangingPunct="1">
              <a:lnSpc>
                <a:spcPct val="90000"/>
              </a:lnSpc>
              <a:spcBef>
                <a:spcPts val="40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707070"/>
                </a:solidFill>
                <a:effectLst/>
                <a:uLnTx/>
                <a:uFillTx/>
                <a:latin typeface="Arial" panose="020B0604020202020204" pitchFamily="34" charset="0"/>
                <a:ea typeface="+mn-ea"/>
                <a:cs typeface="Arial" panose="020B0604020202020204" pitchFamily="34" charset="0"/>
              </a:rPr>
              <a:t>Siloed systems and data</a:t>
            </a:r>
          </a:p>
          <a:p>
            <a:pPr marL="171450" marR="0" lvl="0" indent="-171450" algn="l" defTabSz="914400" rtl="0" eaLnBrk="1" fontAlgn="auto" latinLnBrk="0" hangingPunct="1">
              <a:lnSpc>
                <a:spcPct val="90000"/>
              </a:lnSpc>
              <a:spcBef>
                <a:spcPts val="40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707070"/>
                </a:solidFill>
                <a:effectLst/>
                <a:uLnTx/>
                <a:uFillTx/>
                <a:latin typeface="Arial" panose="020B0604020202020204" pitchFamily="34" charset="0"/>
                <a:ea typeface="+mn-ea"/>
                <a:cs typeface="Arial" panose="020B0604020202020204" pitchFamily="34" charset="0"/>
              </a:rPr>
              <a:t>Custom-engineered connectivity</a:t>
            </a:r>
          </a:p>
          <a:p>
            <a:pPr marL="171450" marR="0" lvl="0" indent="-171450" algn="l" defTabSz="914400" rtl="0" eaLnBrk="1" fontAlgn="auto" latinLnBrk="0" hangingPunct="1">
              <a:lnSpc>
                <a:spcPct val="90000"/>
              </a:lnSpc>
              <a:spcBef>
                <a:spcPts val="40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707070"/>
                </a:solidFill>
                <a:effectLst/>
                <a:uLnTx/>
                <a:uFillTx/>
                <a:latin typeface="Arial" panose="020B0604020202020204" pitchFamily="34" charset="0"/>
                <a:ea typeface="+mn-ea"/>
                <a:cs typeface="Arial" panose="020B0604020202020204" pitchFamily="34" charset="0"/>
              </a:rPr>
              <a:t>On premise only</a:t>
            </a:r>
          </a:p>
          <a:p>
            <a:pPr marL="171450" marR="0" lvl="0" indent="-171450" algn="l" defTabSz="914400" rtl="0" eaLnBrk="1" fontAlgn="auto" latinLnBrk="0" hangingPunct="1">
              <a:lnSpc>
                <a:spcPct val="90000"/>
              </a:lnSpc>
              <a:spcBef>
                <a:spcPts val="40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707070"/>
                </a:solidFill>
                <a:effectLst/>
                <a:uLnTx/>
                <a:uFillTx/>
                <a:latin typeface="Arial" panose="020B0604020202020204" pitchFamily="34" charset="0"/>
                <a:ea typeface="+mn-ea"/>
                <a:cs typeface="Arial" panose="020B0604020202020204" pitchFamily="34" charset="0"/>
              </a:rPr>
              <a:t>In-house facility team</a:t>
            </a:r>
            <a:endParaRPr kumimoji="0" lang="en-US" sz="1400" b="1" i="0" u="none" strike="noStrike" kern="1200" cap="none" spc="0" normalizeH="0" baseline="0" noProof="0">
              <a:ln>
                <a:noFill/>
              </a:ln>
              <a:solidFill>
                <a:srgbClr val="707070"/>
              </a:solidFill>
              <a:effectLst/>
              <a:uLnTx/>
              <a:uFillTx/>
              <a:latin typeface="Arial"/>
              <a:ea typeface="+mn-ea"/>
              <a:cs typeface="+mn-cs"/>
            </a:endParaRPr>
          </a:p>
        </p:txBody>
      </p:sp>
      <p:pic>
        <p:nvPicPr>
          <p:cNvPr id="28" name="Picture 27">
            <a:extLst>
              <a:ext uri="{FF2B5EF4-FFF2-40B4-BE49-F238E27FC236}">
                <a16:creationId xmlns:a16="http://schemas.microsoft.com/office/drawing/2014/main" id="{F0FA59E5-07D7-3E44-8ADB-0473AAFB36EA}"/>
              </a:ext>
            </a:extLst>
          </p:cNvPr>
          <p:cNvPicPr>
            <a:picLocks noChangeAspect="1"/>
          </p:cNvPicPr>
          <p:nvPr/>
        </p:nvPicPr>
        <p:blipFill>
          <a:blip r:embed="rId6"/>
          <a:stretch>
            <a:fillRect/>
          </a:stretch>
        </p:blipFill>
        <p:spPr>
          <a:xfrm>
            <a:off x="1537048" y="2050968"/>
            <a:ext cx="2592676" cy="2440321"/>
          </a:xfrm>
          <a:prstGeom prst="rect">
            <a:avLst/>
          </a:prstGeom>
        </p:spPr>
      </p:pic>
      <p:sp>
        <p:nvSpPr>
          <p:cNvPr id="29" name="Content Placeholder 3">
            <a:extLst>
              <a:ext uri="{FF2B5EF4-FFF2-40B4-BE49-F238E27FC236}">
                <a16:creationId xmlns:a16="http://schemas.microsoft.com/office/drawing/2014/main" id="{41557C04-3977-2E34-20BC-5E8ABEFFFB08}"/>
              </a:ext>
            </a:extLst>
          </p:cNvPr>
          <p:cNvSpPr txBox="1">
            <a:spLocks/>
          </p:cNvSpPr>
          <p:nvPr/>
        </p:nvSpPr>
        <p:spPr>
          <a:xfrm>
            <a:off x="7456470" y="5274965"/>
            <a:ext cx="3765711" cy="1331435"/>
          </a:xfrm>
          <a:prstGeom prst="rect">
            <a:avLst/>
          </a:prstGeom>
        </p:spPr>
        <p:txBody>
          <a:bodyPr/>
          <a:lstStyle>
            <a:lvl1pPr marL="0" indent="0" algn="l" defTabSz="914400" rtl="0" eaLnBrk="1" latinLnBrk="0" hangingPunct="1">
              <a:lnSpc>
                <a:spcPct val="100000"/>
              </a:lnSpc>
              <a:spcBef>
                <a:spcPts val="400"/>
              </a:spcBef>
              <a:spcAft>
                <a:spcPts val="0"/>
              </a:spcAft>
              <a:buFont typeface="Arial" panose="020B0604020202020204" pitchFamily="34" charset="0"/>
              <a:buNone/>
              <a:defRPr sz="2400" b="1" kern="1200">
                <a:solidFill>
                  <a:schemeClr val="tx1"/>
                </a:solidFill>
                <a:latin typeface="+mn-lt"/>
                <a:ea typeface="+mn-ea"/>
                <a:cs typeface="+mn-cs"/>
              </a:defRPr>
            </a:lvl1pPr>
            <a:lvl2pPr marL="0" indent="-342000" algn="l" defTabSz="914400" rtl="0" eaLnBrk="1" latinLnBrk="0" hangingPunct="1">
              <a:lnSpc>
                <a:spcPct val="100000"/>
              </a:lnSpc>
              <a:spcBef>
                <a:spcPts val="400"/>
              </a:spcBef>
              <a:spcAft>
                <a:spcPts val="0"/>
              </a:spcAft>
              <a:buClr>
                <a:schemeClr val="tx1"/>
              </a:buClr>
              <a:buFont typeface="Arial" panose="020B0604020202020204" pitchFamily="34" charset="0"/>
              <a:buChar char="•"/>
              <a:defRPr sz="2200" kern="1200">
                <a:solidFill>
                  <a:schemeClr val="tx1"/>
                </a:solidFill>
                <a:latin typeface="+mn-lt"/>
                <a:ea typeface="+mn-ea"/>
                <a:cs typeface="+mn-cs"/>
              </a:defRPr>
            </a:lvl2pPr>
            <a:lvl3pPr marL="720000" indent="-342900" algn="l" defTabSz="914400" rtl="0" eaLnBrk="1" latinLnBrk="0" hangingPunct="1">
              <a:lnSpc>
                <a:spcPct val="100000"/>
              </a:lnSpc>
              <a:spcBef>
                <a:spcPts val="400"/>
              </a:spcBef>
              <a:spcAft>
                <a:spcPts val="0"/>
              </a:spcAft>
              <a:buClr>
                <a:schemeClr val="tx1"/>
              </a:buClr>
              <a:buFont typeface="Arial" panose="020B0604020202020204" pitchFamily="34" charset="0"/>
              <a:buChar char="‒"/>
              <a:defRPr sz="2000" kern="1200">
                <a:solidFill>
                  <a:schemeClr val="tx1"/>
                </a:solidFill>
                <a:latin typeface="+mn-lt"/>
                <a:ea typeface="+mn-ea"/>
                <a:cs typeface="+mn-cs"/>
              </a:defRPr>
            </a:lvl3pPr>
            <a:lvl4pPr marL="1044000" indent="-342000" algn="l" defTabSz="914400" rtl="0" eaLnBrk="1" latinLnBrk="0" hangingPunct="1">
              <a:lnSpc>
                <a:spcPct val="100000"/>
              </a:lnSpc>
              <a:spcBef>
                <a:spcPts val="400"/>
              </a:spcBef>
              <a:spcAft>
                <a:spcPts val="0"/>
              </a:spcAft>
              <a:buClr>
                <a:schemeClr val="tx1"/>
              </a:buClr>
              <a:buFont typeface="Wingdings" panose="05000000000000000000" pitchFamily="2" charset="2"/>
              <a:buChar char="§"/>
              <a:defRPr sz="1800" kern="1200">
                <a:solidFill>
                  <a:schemeClr val="tx1"/>
                </a:solidFill>
                <a:latin typeface="+mn-lt"/>
                <a:ea typeface="+mn-ea"/>
                <a:cs typeface="+mn-cs"/>
              </a:defRPr>
            </a:lvl4pPr>
            <a:lvl5pPr marL="1368000" indent="-342000" algn="l" defTabSz="914400" rtl="0" eaLnBrk="1" latinLnBrk="0" hangingPunct="1">
              <a:lnSpc>
                <a:spcPct val="100000"/>
              </a:lnSpc>
              <a:spcBef>
                <a:spcPts val="400"/>
              </a:spcBef>
              <a:spcAft>
                <a:spcPts val="0"/>
              </a:spcAft>
              <a:buClr>
                <a:schemeClr val="tx1"/>
              </a:buClr>
              <a:buFont typeface="Courier New" panose="02070309020205020404" pitchFamily="49" charset="0"/>
              <a:buChar char="o"/>
              <a:defRPr sz="16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kumimoji="0" lang="en-US" sz="1600" b="1" i="0" u="none" strike="noStrike" kern="800" cap="none" spc="0" normalizeH="0" baseline="0" noProof="0">
                <a:ln>
                  <a:noFill/>
                </a:ln>
                <a:solidFill>
                  <a:prstClr val="black"/>
                </a:solidFill>
                <a:effectLst/>
                <a:uLnTx/>
                <a:uFillTx/>
                <a:latin typeface="Arial Black"/>
                <a:ea typeface="+mn-ea"/>
                <a:cs typeface="+mn-cs"/>
              </a:rPr>
              <a:t>NOW: </a:t>
            </a:r>
            <a:r>
              <a:rPr kumimoji="0" lang="en-US" sz="1600" b="1" i="0" u="none" strike="noStrike" kern="800" cap="none" spc="0" normalizeH="0" baseline="0" noProof="0">
                <a:ln>
                  <a:noFill/>
                </a:ln>
                <a:solidFill>
                  <a:srgbClr val="EE3124"/>
                </a:solidFill>
                <a:effectLst/>
                <a:uLnTx/>
                <a:uFillTx/>
                <a:latin typeface="Arial Black"/>
                <a:ea typeface="+mn-ea"/>
                <a:cs typeface="+mn-cs"/>
              </a:rPr>
              <a:t>CONNECTED</a:t>
            </a:r>
          </a:p>
          <a:p>
            <a:pPr marL="171450" marR="0" lvl="0" indent="-171450" algn="l" defTabSz="914400" rtl="0" eaLnBrk="1" fontAlgn="auto" latinLnBrk="0" hangingPunct="1">
              <a:lnSpc>
                <a:spcPct val="90000"/>
              </a:lnSpc>
              <a:spcBef>
                <a:spcPts val="40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707070"/>
                </a:solidFill>
                <a:effectLst/>
                <a:uLnTx/>
                <a:uFillTx/>
                <a:latin typeface="Arial" panose="020B0604020202020204" pitchFamily="34" charset="0"/>
                <a:ea typeface="+mn-ea"/>
                <a:cs typeface="Arial" panose="020B0604020202020204" pitchFamily="34" charset="0"/>
              </a:rPr>
              <a:t>Integrated systems for insights</a:t>
            </a:r>
          </a:p>
          <a:p>
            <a:pPr marL="171450" marR="0" lvl="0" indent="-171450" algn="l" defTabSz="914400" rtl="0" eaLnBrk="1" fontAlgn="auto" latinLnBrk="0" hangingPunct="1">
              <a:lnSpc>
                <a:spcPct val="90000"/>
              </a:lnSpc>
              <a:spcBef>
                <a:spcPts val="40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707070"/>
                </a:solidFill>
                <a:effectLst/>
                <a:uLnTx/>
                <a:uFillTx/>
                <a:latin typeface="Arial" panose="020B0604020202020204" pitchFamily="34" charset="0"/>
                <a:ea typeface="+mn-ea"/>
                <a:cs typeface="Arial" panose="020B0604020202020204" pitchFamily="34" charset="0"/>
              </a:rPr>
              <a:t>Embedded connectivity by default</a:t>
            </a:r>
          </a:p>
          <a:p>
            <a:pPr marL="171450" marR="0" lvl="0" indent="-171450" algn="l" defTabSz="914400" rtl="0" eaLnBrk="1" fontAlgn="auto" latinLnBrk="0" hangingPunct="1">
              <a:lnSpc>
                <a:spcPct val="90000"/>
              </a:lnSpc>
              <a:spcBef>
                <a:spcPts val="40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707070"/>
                </a:solidFill>
                <a:effectLst/>
                <a:uLnTx/>
                <a:uFillTx/>
                <a:latin typeface="Arial" panose="020B0604020202020204" pitchFamily="34" charset="0"/>
                <a:ea typeface="+mn-ea"/>
                <a:cs typeface="Arial" panose="020B0604020202020204" pitchFamily="34" charset="0"/>
              </a:rPr>
              <a:t>Cloud and mobile  </a:t>
            </a:r>
          </a:p>
          <a:p>
            <a:pPr marL="171450" marR="0" lvl="0" indent="-171450" algn="l" defTabSz="914400" rtl="0" eaLnBrk="1" fontAlgn="auto" latinLnBrk="0" hangingPunct="1">
              <a:lnSpc>
                <a:spcPct val="90000"/>
              </a:lnSpc>
              <a:spcBef>
                <a:spcPts val="40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707070"/>
                </a:solidFill>
                <a:effectLst/>
                <a:uLnTx/>
                <a:uFillTx/>
                <a:latin typeface="Arial" panose="020B0604020202020204" pitchFamily="34" charset="0"/>
                <a:ea typeface="+mn-ea"/>
                <a:cs typeface="Arial" panose="020B0604020202020204" pitchFamily="34" charset="0"/>
              </a:rPr>
              <a:t>Outsourced and remotely managed FM</a:t>
            </a:r>
          </a:p>
          <a:p>
            <a:pPr marL="171450" marR="0" lvl="0" indent="-171450" algn="l" defTabSz="914400" rtl="0" eaLnBrk="1" fontAlgn="auto" latinLnBrk="0" hangingPunct="1">
              <a:lnSpc>
                <a:spcPct val="90000"/>
              </a:lnSpc>
              <a:spcBef>
                <a:spcPts val="40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a:ln>
                <a:noFill/>
              </a:ln>
              <a:solidFill>
                <a:srgbClr val="707070"/>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90000"/>
              </a:lnSpc>
              <a:spcBef>
                <a:spcPts val="40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a:ln>
                <a:noFill/>
              </a:ln>
              <a:solidFill>
                <a:srgbClr val="707070"/>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90000"/>
              </a:lnSpc>
              <a:spcBef>
                <a:spcPts val="40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a:ln>
                <a:noFill/>
              </a:ln>
              <a:solidFill>
                <a:srgbClr val="707070"/>
              </a:solidFill>
              <a:effectLst/>
              <a:uLnTx/>
              <a:uFillTx/>
              <a:latin typeface="Arial" panose="020B0604020202020204" pitchFamily="34" charset="0"/>
              <a:ea typeface="+mn-ea"/>
              <a:cs typeface="Arial" panose="020B0604020202020204" pitchFamily="34" charset="0"/>
            </a:endParaRPr>
          </a:p>
        </p:txBody>
      </p:sp>
      <p:sp>
        <p:nvSpPr>
          <p:cNvPr id="35" name="Hexagon 34">
            <a:extLst>
              <a:ext uri="{FF2B5EF4-FFF2-40B4-BE49-F238E27FC236}">
                <a16:creationId xmlns:a16="http://schemas.microsoft.com/office/drawing/2014/main" id="{CF71F550-296B-2BE4-AE0C-619FE10DA142}"/>
              </a:ext>
            </a:extLst>
          </p:cNvPr>
          <p:cNvSpPr/>
          <p:nvPr/>
        </p:nvSpPr>
        <p:spPr>
          <a:xfrm rot="16200000">
            <a:off x="7395554" y="1931532"/>
            <a:ext cx="2874009" cy="2752174"/>
          </a:xfrm>
          <a:prstGeom prst="hexagon">
            <a:avLst/>
          </a:prstGeom>
          <a:solidFill>
            <a:schemeClr val="accent1"/>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Arial"/>
              <a:ea typeface="+mn-ea"/>
              <a:cs typeface="+mn-cs"/>
            </a:endParaRPr>
          </a:p>
        </p:txBody>
      </p:sp>
      <p:pic>
        <p:nvPicPr>
          <p:cNvPr id="48" name="Picture 47">
            <a:extLst>
              <a:ext uri="{FF2B5EF4-FFF2-40B4-BE49-F238E27FC236}">
                <a16:creationId xmlns:a16="http://schemas.microsoft.com/office/drawing/2014/main" id="{2EB79A6C-2A1B-E364-FFE0-E07EB751CFA3}"/>
              </a:ext>
            </a:extLst>
          </p:cNvPr>
          <p:cNvPicPr>
            <a:picLocks noChangeAspect="1"/>
          </p:cNvPicPr>
          <p:nvPr/>
        </p:nvPicPr>
        <p:blipFill>
          <a:blip r:embed="rId7">
            <a:alphaModFix amt="39000"/>
          </a:blip>
          <a:stretch>
            <a:fillRect/>
          </a:stretch>
        </p:blipFill>
        <p:spPr>
          <a:xfrm>
            <a:off x="8468692" y="1360889"/>
            <a:ext cx="675314" cy="406101"/>
          </a:xfrm>
          <a:prstGeom prst="rect">
            <a:avLst/>
          </a:prstGeom>
        </p:spPr>
      </p:pic>
      <p:cxnSp>
        <p:nvCxnSpPr>
          <p:cNvPr id="53" name="Straight Connector 52">
            <a:extLst>
              <a:ext uri="{FF2B5EF4-FFF2-40B4-BE49-F238E27FC236}">
                <a16:creationId xmlns:a16="http://schemas.microsoft.com/office/drawing/2014/main" id="{7E583170-719B-0636-3056-31EFBE939B4E}"/>
              </a:ext>
            </a:extLst>
          </p:cNvPr>
          <p:cNvCxnSpPr>
            <a:cxnSpLocks/>
          </p:cNvCxnSpPr>
          <p:nvPr/>
        </p:nvCxnSpPr>
        <p:spPr>
          <a:xfrm flipH="1">
            <a:off x="9792588" y="3519377"/>
            <a:ext cx="296531" cy="246546"/>
          </a:xfrm>
          <a:prstGeom prst="line">
            <a:avLst/>
          </a:prstGeom>
          <a:noFill/>
          <a:ln w="41275" cap="flat" cmpd="sng" algn="ctr">
            <a:solidFill>
              <a:schemeClr val="bg1"/>
            </a:solidFill>
            <a:prstDash val="sysDot"/>
            <a:miter lim="800000"/>
          </a:ln>
          <a:effectLst/>
        </p:spPr>
      </p:cxnSp>
      <p:cxnSp>
        <p:nvCxnSpPr>
          <p:cNvPr id="58" name="Straight Connector 57">
            <a:extLst>
              <a:ext uri="{FF2B5EF4-FFF2-40B4-BE49-F238E27FC236}">
                <a16:creationId xmlns:a16="http://schemas.microsoft.com/office/drawing/2014/main" id="{8D7D2A80-50EF-326A-4AE1-8B517B14AA82}"/>
              </a:ext>
            </a:extLst>
          </p:cNvPr>
          <p:cNvCxnSpPr>
            <a:cxnSpLocks/>
          </p:cNvCxnSpPr>
          <p:nvPr/>
        </p:nvCxnSpPr>
        <p:spPr>
          <a:xfrm>
            <a:off x="7509636" y="3429000"/>
            <a:ext cx="308188" cy="238423"/>
          </a:xfrm>
          <a:prstGeom prst="line">
            <a:avLst/>
          </a:prstGeom>
          <a:noFill/>
          <a:ln w="41275" cap="flat" cmpd="sng" algn="ctr">
            <a:solidFill>
              <a:schemeClr val="bg1"/>
            </a:solidFill>
            <a:prstDash val="sysDot"/>
            <a:miter lim="800000"/>
          </a:ln>
          <a:effectLst/>
        </p:spPr>
      </p:cxnSp>
      <p:pic>
        <p:nvPicPr>
          <p:cNvPr id="50" name="Picture 49">
            <a:extLst>
              <a:ext uri="{FF2B5EF4-FFF2-40B4-BE49-F238E27FC236}">
                <a16:creationId xmlns:a16="http://schemas.microsoft.com/office/drawing/2014/main" id="{E44F5012-9F26-AB8E-7627-4F57037C7A0E}"/>
              </a:ext>
            </a:extLst>
          </p:cNvPr>
          <p:cNvPicPr>
            <a:picLocks noChangeAspect="1"/>
          </p:cNvPicPr>
          <p:nvPr/>
        </p:nvPicPr>
        <p:blipFill>
          <a:blip r:embed="rId8">
            <a:alphaModFix amt="56000"/>
          </a:blip>
          <a:stretch>
            <a:fillRect/>
          </a:stretch>
        </p:blipFill>
        <p:spPr>
          <a:xfrm>
            <a:off x="6481539" y="2504538"/>
            <a:ext cx="1427914" cy="1314550"/>
          </a:xfrm>
          <a:prstGeom prst="rect">
            <a:avLst/>
          </a:prstGeom>
        </p:spPr>
      </p:pic>
      <p:pic>
        <p:nvPicPr>
          <p:cNvPr id="52" name="Picture 51">
            <a:extLst>
              <a:ext uri="{FF2B5EF4-FFF2-40B4-BE49-F238E27FC236}">
                <a16:creationId xmlns:a16="http://schemas.microsoft.com/office/drawing/2014/main" id="{3F20B3DB-AAB0-453A-5B2B-6D08473A41F9}"/>
              </a:ext>
            </a:extLst>
          </p:cNvPr>
          <p:cNvPicPr>
            <a:picLocks noChangeAspect="1"/>
          </p:cNvPicPr>
          <p:nvPr/>
        </p:nvPicPr>
        <p:blipFill>
          <a:blip r:embed="rId9">
            <a:alphaModFix amt="56000"/>
          </a:blip>
          <a:stretch>
            <a:fillRect/>
          </a:stretch>
        </p:blipFill>
        <p:spPr>
          <a:xfrm>
            <a:off x="9628727" y="2299452"/>
            <a:ext cx="1492449" cy="1594136"/>
          </a:xfrm>
          <a:prstGeom prst="rect">
            <a:avLst/>
          </a:prstGeom>
        </p:spPr>
      </p:pic>
      <p:pic>
        <p:nvPicPr>
          <p:cNvPr id="36" name="Picture 35">
            <a:extLst>
              <a:ext uri="{FF2B5EF4-FFF2-40B4-BE49-F238E27FC236}">
                <a16:creationId xmlns:a16="http://schemas.microsoft.com/office/drawing/2014/main" id="{201CC9B6-CD97-5DB4-595F-EFE2B374774B}"/>
              </a:ext>
            </a:extLst>
          </p:cNvPr>
          <p:cNvPicPr>
            <a:picLocks noChangeAspect="1"/>
          </p:cNvPicPr>
          <p:nvPr/>
        </p:nvPicPr>
        <p:blipFill>
          <a:blip r:embed="rId6"/>
          <a:stretch>
            <a:fillRect/>
          </a:stretch>
        </p:blipFill>
        <p:spPr>
          <a:xfrm>
            <a:off x="7562803" y="2050969"/>
            <a:ext cx="2592676" cy="2440321"/>
          </a:xfrm>
          <a:prstGeom prst="rect">
            <a:avLst/>
          </a:prstGeom>
        </p:spPr>
      </p:pic>
      <p:pic>
        <p:nvPicPr>
          <p:cNvPr id="61" name="Picture 60">
            <a:extLst>
              <a:ext uri="{FF2B5EF4-FFF2-40B4-BE49-F238E27FC236}">
                <a16:creationId xmlns:a16="http://schemas.microsoft.com/office/drawing/2014/main" id="{BD3113A1-233B-E726-E176-5025D549A7DF}"/>
              </a:ext>
            </a:extLst>
          </p:cNvPr>
          <p:cNvPicPr>
            <a:picLocks noChangeAspect="1"/>
          </p:cNvPicPr>
          <p:nvPr/>
        </p:nvPicPr>
        <p:blipFill>
          <a:blip r:embed="rId10">
            <a:alphaModFix amt="50000"/>
          </a:blip>
          <a:stretch>
            <a:fillRect/>
          </a:stretch>
        </p:blipFill>
        <p:spPr>
          <a:xfrm>
            <a:off x="7022124" y="3950512"/>
            <a:ext cx="334689" cy="344390"/>
          </a:xfrm>
          <a:prstGeom prst="rect">
            <a:avLst/>
          </a:prstGeom>
        </p:spPr>
      </p:pic>
      <p:pic>
        <p:nvPicPr>
          <p:cNvPr id="62" name="Picture 61">
            <a:extLst>
              <a:ext uri="{FF2B5EF4-FFF2-40B4-BE49-F238E27FC236}">
                <a16:creationId xmlns:a16="http://schemas.microsoft.com/office/drawing/2014/main" id="{5A5B26B5-5C02-10A9-C9FA-D9438D2B25D8}"/>
              </a:ext>
            </a:extLst>
          </p:cNvPr>
          <p:cNvPicPr>
            <a:picLocks noChangeAspect="1"/>
          </p:cNvPicPr>
          <p:nvPr/>
        </p:nvPicPr>
        <p:blipFill>
          <a:blip r:embed="rId11">
            <a:alphaModFix amt="50000"/>
          </a:blip>
          <a:stretch>
            <a:fillRect/>
          </a:stretch>
        </p:blipFill>
        <p:spPr>
          <a:xfrm>
            <a:off x="7404374" y="4309814"/>
            <a:ext cx="355887" cy="277885"/>
          </a:xfrm>
          <a:prstGeom prst="rect">
            <a:avLst/>
          </a:prstGeom>
        </p:spPr>
      </p:pic>
      <p:pic>
        <p:nvPicPr>
          <p:cNvPr id="63" name="Picture 62">
            <a:extLst>
              <a:ext uri="{FF2B5EF4-FFF2-40B4-BE49-F238E27FC236}">
                <a16:creationId xmlns:a16="http://schemas.microsoft.com/office/drawing/2014/main" id="{72C61E1D-241F-4B7E-E030-E93D30022F07}"/>
              </a:ext>
            </a:extLst>
          </p:cNvPr>
          <p:cNvPicPr>
            <a:picLocks noChangeAspect="1"/>
          </p:cNvPicPr>
          <p:nvPr/>
        </p:nvPicPr>
        <p:blipFill>
          <a:blip r:embed="rId12">
            <a:alphaModFix amt="50000"/>
          </a:blip>
          <a:stretch>
            <a:fillRect/>
          </a:stretch>
        </p:blipFill>
        <p:spPr>
          <a:xfrm>
            <a:off x="7935982" y="4555818"/>
            <a:ext cx="227605" cy="344325"/>
          </a:xfrm>
          <a:prstGeom prst="rect">
            <a:avLst/>
          </a:prstGeom>
        </p:spPr>
      </p:pic>
      <p:pic>
        <p:nvPicPr>
          <p:cNvPr id="64" name="Picture 63">
            <a:extLst>
              <a:ext uri="{FF2B5EF4-FFF2-40B4-BE49-F238E27FC236}">
                <a16:creationId xmlns:a16="http://schemas.microsoft.com/office/drawing/2014/main" id="{DFD08819-0B3B-16FD-B2CA-3DF6F2846153}"/>
              </a:ext>
            </a:extLst>
          </p:cNvPr>
          <p:cNvPicPr>
            <a:picLocks noChangeAspect="1"/>
          </p:cNvPicPr>
          <p:nvPr/>
        </p:nvPicPr>
        <p:blipFill>
          <a:blip r:embed="rId13">
            <a:alphaModFix amt="50000"/>
          </a:blip>
          <a:stretch>
            <a:fillRect/>
          </a:stretch>
        </p:blipFill>
        <p:spPr>
          <a:xfrm>
            <a:off x="10376368" y="3920772"/>
            <a:ext cx="352541" cy="279959"/>
          </a:xfrm>
          <a:prstGeom prst="rect">
            <a:avLst/>
          </a:prstGeom>
        </p:spPr>
      </p:pic>
      <p:pic>
        <p:nvPicPr>
          <p:cNvPr id="65" name="Picture 64">
            <a:extLst>
              <a:ext uri="{FF2B5EF4-FFF2-40B4-BE49-F238E27FC236}">
                <a16:creationId xmlns:a16="http://schemas.microsoft.com/office/drawing/2014/main" id="{39F8B657-C66C-681B-9CB1-577F37DC49F4}"/>
              </a:ext>
            </a:extLst>
          </p:cNvPr>
          <p:cNvPicPr>
            <a:picLocks noChangeAspect="1"/>
          </p:cNvPicPr>
          <p:nvPr/>
        </p:nvPicPr>
        <p:blipFill>
          <a:blip r:embed="rId14">
            <a:alphaModFix amt="50000"/>
          </a:blip>
          <a:stretch>
            <a:fillRect/>
          </a:stretch>
        </p:blipFill>
        <p:spPr>
          <a:xfrm>
            <a:off x="10144868" y="4179465"/>
            <a:ext cx="189677" cy="310859"/>
          </a:xfrm>
          <a:prstGeom prst="rect">
            <a:avLst/>
          </a:prstGeom>
        </p:spPr>
      </p:pic>
      <p:pic>
        <p:nvPicPr>
          <p:cNvPr id="66" name="Picture 65">
            <a:extLst>
              <a:ext uri="{FF2B5EF4-FFF2-40B4-BE49-F238E27FC236}">
                <a16:creationId xmlns:a16="http://schemas.microsoft.com/office/drawing/2014/main" id="{9A22FE3C-C3D0-E8CE-039B-269F0196773A}"/>
              </a:ext>
            </a:extLst>
          </p:cNvPr>
          <p:cNvPicPr>
            <a:picLocks noChangeAspect="1"/>
          </p:cNvPicPr>
          <p:nvPr/>
        </p:nvPicPr>
        <p:blipFill>
          <a:blip r:embed="rId15">
            <a:alphaModFix amt="50000"/>
          </a:blip>
          <a:stretch>
            <a:fillRect/>
          </a:stretch>
        </p:blipFill>
        <p:spPr>
          <a:xfrm>
            <a:off x="9833427" y="4370029"/>
            <a:ext cx="164139" cy="307760"/>
          </a:xfrm>
          <a:prstGeom prst="rect">
            <a:avLst/>
          </a:prstGeom>
        </p:spPr>
      </p:pic>
      <p:pic>
        <p:nvPicPr>
          <p:cNvPr id="67" name="Picture 66">
            <a:extLst>
              <a:ext uri="{FF2B5EF4-FFF2-40B4-BE49-F238E27FC236}">
                <a16:creationId xmlns:a16="http://schemas.microsoft.com/office/drawing/2014/main" id="{AE69DE10-4B86-FA03-E469-D8CE71652E37}"/>
              </a:ext>
            </a:extLst>
          </p:cNvPr>
          <p:cNvPicPr>
            <a:picLocks noChangeAspect="1"/>
          </p:cNvPicPr>
          <p:nvPr/>
        </p:nvPicPr>
        <p:blipFill>
          <a:blip r:embed="rId16">
            <a:alphaModFix amt="50000"/>
          </a:blip>
          <a:stretch>
            <a:fillRect/>
          </a:stretch>
        </p:blipFill>
        <p:spPr>
          <a:xfrm>
            <a:off x="9417809" y="4603465"/>
            <a:ext cx="274806" cy="285375"/>
          </a:xfrm>
          <a:prstGeom prst="rect">
            <a:avLst/>
          </a:prstGeom>
        </p:spPr>
      </p:pic>
      <p:pic>
        <p:nvPicPr>
          <p:cNvPr id="68" name="Picture 67">
            <a:extLst>
              <a:ext uri="{FF2B5EF4-FFF2-40B4-BE49-F238E27FC236}">
                <a16:creationId xmlns:a16="http://schemas.microsoft.com/office/drawing/2014/main" id="{44F0644D-DA7B-1607-C9F4-1CE762B18888}"/>
              </a:ext>
            </a:extLst>
          </p:cNvPr>
          <p:cNvPicPr>
            <a:picLocks noChangeAspect="1"/>
          </p:cNvPicPr>
          <p:nvPr/>
        </p:nvPicPr>
        <p:blipFill>
          <a:blip r:embed="rId17">
            <a:alphaModFix amt="50000"/>
          </a:blip>
          <a:stretch>
            <a:fillRect/>
          </a:stretch>
        </p:blipFill>
        <p:spPr>
          <a:xfrm>
            <a:off x="8908447" y="4816000"/>
            <a:ext cx="348088" cy="329441"/>
          </a:xfrm>
          <a:prstGeom prst="rect">
            <a:avLst/>
          </a:prstGeom>
        </p:spPr>
      </p:pic>
      <p:pic>
        <p:nvPicPr>
          <p:cNvPr id="69" name="Picture 68">
            <a:extLst>
              <a:ext uri="{FF2B5EF4-FFF2-40B4-BE49-F238E27FC236}">
                <a16:creationId xmlns:a16="http://schemas.microsoft.com/office/drawing/2014/main" id="{895CC9F2-344B-A7F9-4A90-2FC359CBE19F}"/>
              </a:ext>
            </a:extLst>
          </p:cNvPr>
          <p:cNvPicPr>
            <a:picLocks noChangeAspect="1"/>
          </p:cNvPicPr>
          <p:nvPr/>
        </p:nvPicPr>
        <p:blipFill>
          <a:blip r:embed="rId18">
            <a:alphaModFix amt="50000"/>
          </a:blip>
          <a:stretch>
            <a:fillRect/>
          </a:stretch>
        </p:blipFill>
        <p:spPr>
          <a:xfrm>
            <a:off x="8365222" y="4801163"/>
            <a:ext cx="319857" cy="314435"/>
          </a:xfrm>
          <a:prstGeom prst="rect">
            <a:avLst/>
          </a:prstGeom>
        </p:spPr>
      </p:pic>
      <p:grpSp>
        <p:nvGrpSpPr>
          <p:cNvPr id="77" name="Group 76">
            <a:extLst>
              <a:ext uri="{FF2B5EF4-FFF2-40B4-BE49-F238E27FC236}">
                <a16:creationId xmlns:a16="http://schemas.microsoft.com/office/drawing/2014/main" id="{45078B6B-E365-EBE7-0430-899AB1334A79}"/>
              </a:ext>
            </a:extLst>
          </p:cNvPr>
          <p:cNvGrpSpPr/>
          <p:nvPr/>
        </p:nvGrpSpPr>
        <p:grpSpPr>
          <a:xfrm>
            <a:off x="7215172" y="1668952"/>
            <a:ext cx="1054545" cy="774261"/>
            <a:chOff x="7417189" y="1679585"/>
            <a:chExt cx="1054545" cy="774261"/>
          </a:xfrm>
        </p:grpSpPr>
        <p:cxnSp>
          <p:nvCxnSpPr>
            <p:cNvPr id="72" name="Straight Arrow Connector 71">
              <a:extLst>
                <a:ext uri="{FF2B5EF4-FFF2-40B4-BE49-F238E27FC236}">
                  <a16:creationId xmlns:a16="http://schemas.microsoft.com/office/drawing/2014/main" id="{B156A5C5-AE48-C51C-D3D4-54E4D2D8113E}"/>
                </a:ext>
              </a:extLst>
            </p:cNvPr>
            <p:cNvCxnSpPr>
              <a:cxnSpLocks/>
            </p:cNvCxnSpPr>
            <p:nvPr/>
          </p:nvCxnSpPr>
          <p:spPr>
            <a:xfrm flipV="1">
              <a:off x="7417189" y="1679585"/>
              <a:ext cx="1054545" cy="514915"/>
            </a:xfrm>
            <a:prstGeom prst="straightConnector1">
              <a:avLst/>
            </a:prstGeom>
            <a:noFill/>
            <a:ln w="22225" cap="flat" cmpd="sng" algn="ctr">
              <a:solidFill>
                <a:schemeClr val="accent1"/>
              </a:solidFill>
              <a:prstDash val="dash"/>
              <a:miter lim="800000"/>
              <a:tailEnd type="none"/>
            </a:ln>
            <a:effectLst/>
          </p:spPr>
        </p:cxnSp>
        <p:cxnSp>
          <p:nvCxnSpPr>
            <p:cNvPr id="75" name="Straight Arrow Connector 74">
              <a:extLst>
                <a:ext uri="{FF2B5EF4-FFF2-40B4-BE49-F238E27FC236}">
                  <a16:creationId xmlns:a16="http://schemas.microsoft.com/office/drawing/2014/main" id="{BCA8525C-4155-DF4F-CF5A-99CD65706E4A}"/>
                </a:ext>
              </a:extLst>
            </p:cNvPr>
            <p:cNvCxnSpPr>
              <a:cxnSpLocks/>
            </p:cNvCxnSpPr>
            <p:nvPr/>
          </p:nvCxnSpPr>
          <p:spPr>
            <a:xfrm>
              <a:off x="7420728" y="2190693"/>
              <a:ext cx="0" cy="263153"/>
            </a:xfrm>
            <a:prstGeom prst="straightConnector1">
              <a:avLst/>
            </a:prstGeom>
            <a:noFill/>
            <a:ln w="22225" cap="flat" cmpd="sng" algn="ctr">
              <a:solidFill>
                <a:schemeClr val="accent1"/>
              </a:solidFill>
              <a:prstDash val="dash"/>
              <a:miter lim="800000"/>
              <a:tailEnd type="none"/>
            </a:ln>
            <a:effectLst/>
          </p:spPr>
        </p:cxnSp>
      </p:grpSp>
      <p:cxnSp>
        <p:nvCxnSpPr>
          <p:cNvPr id="79" name="Straight Arrow Connector 78">
            <a:extLst>
              <a:ext uri="{FF2B5EF4-FFF2-40B4-BE49-F238E27FC236}">
                <a16:creationId xmlns:a16="http://schemas.microsoft.com/office/drawing/2014/main" id="{AB3EE966-0842-025C-E20E-E0A43C9DA5D9}"/>
              </a:ext>
            </a:extLst>
          </p:cNvPr>
          <p:cNvCxnSpPr>
            <a:cxnSpLocks/>
          </p:cNvCxnSpPr>
          <p:nvPr/>
        </p:nvCxnSpPr>
        <p:spPr>
          <a:xfrm flipH="1" flipV="1">
            <a:off x="9309772" y="1687429"/>
            <a:ext cx="1054546" cy="514915"/>
          </a:xfrm>
          <a:prstGeom prst="straightConnector1">
            <a:avLst/>
          </a:prstGeom>
          <a:noFill/>
          <a:ln w="22225" cap="flat" cmpd="sng" algn="ctr">
            <a:solidFill>
              <a:schemeClr val="accent1"/>
            </a:solidFill>
            <a:prstDash val="dash"/>
            <a:miter lim="800000"/>
            <a:tailEnd type="none"/>
          </a:ln>
          <a:effectLst/>
        </p:spPr>
      </p:cxnSp>
      <p:cxnSp>
        <p:nvCxnSpPr>
          <p:cNvPr id="80" name="Straight Arrow Connector 79">
            <a:extLst>
              <a:ext uri="{FF2B5EF4-FFF2-40B4-BE49-F238E27FC236}">
                <a16:creationId xmlns:a16="http://schemas.microsoft.com/office/drawing/2014/main" id="{58F48531-7033-DFF0-D941-CF6669D43ACC}"/>
              </a:ext>
            </a:extLst>
          </p:cNvPr>
          <p:cNvCxnSpPr>
            <a:cxnSpLocks/>
          </p:cNvCxnSpPr>
          <p:nvPr/>
        </p:nvCxnSpPr>
        <p:spPr>
          <a:xfrm flipH="1">
            <a:off x="10360779" y="2198537"/>
            <a:ext cx="0" cy="263153"/>
          </a:xfrm>
          <a:prstGeom prst="straightConnector1">
            <a:avLst/>
          </a:prstGeom>
          <a:noFill/>
          <a:ln w="22225" cap="flat" cmpd="sng" algn="ctr">
            <a:solidFill>
              <a:schemeClr val="accent1"/>
            </a:solidFill>
            <a:prstDash val="dash"/>
            <a:miter lim="800000"/>
            <a:tailEnd type="none"/>
          </a:ln>
          <a:effectLst/>
        </p:spPr>
      </p:cxnSp>
      <p:cxnSp>
        <p:nvCxnSpPr>
          <p:cNvPr id="82" name="Straight Arrow Connector 81">
            <a:extLst>
              <a:ext uri="{FF2B5EF4-FFF2-40B4-BE49-F238E27FC236}">
                <a16:creationId xmlns:a16="http://schemas.microsoft.com/office/drawing/2014/main" id="{31BE6B2F-CA2F-64F9-5CF6-5F8CCCB7663C}"/>
              </a:ext>
            </a:extLst>
          </p:cNvPr>
          <p:cNvCxnSpPr>
            <a:cxnSpLocks/>
          </p:cNvCxnSpPr>
          <p:nvPr/>
        </p:nvCxnSpPr>
        <p:spPr>
          <a:xfrm flipH="1">
            <a:off x="9015366" y="1777624"/>
            <a:ext cx="1" cy="441048"/>
          </a:xfrm>
          <a:prstGeom prst="straightConnector1">
            <a:avLst/>
          </a:prstGeom>
          <a:noFill/>
          <a:ln w="28575" cap="flat" cmpd="sng" algn="ctr">
            <a:solidFill>
              <a:schemeClr val="bg2"/>
            </a:solidFill>
            <a:prstDash val="sysDash"/>
            <a:miter lim="800000"/>
            <a:tailEnd type="none"/>
          </a:ln>
          <a:effectLst/>
        </p:spPr>
      </p:cxnSp>
      <p:sp>
        <p:nvSpPr>
          <p:cNvPr id="2" name="Rectangle 1">
            <a:extLst>
              <a:ext uri="{FF2B5EF4-FFF2-40B4-BE49-F238E27FC236}">
                <a16:creationId xmlns:a16="http://schemas.microsoft.com/office/drawing/2014/main" id="{93DC060A-E3C9-F475-27A1-0D7677742931}"/>
              </a:ext>
            </a:extLst>
          </p:cNvPr>
          <p:cNvSpPr/>
          <p:nvPr/>
        </p:nvSpPr>
        <p:spPr>
          <a:xfrm>
            <a:off x="5970208" y="105982"/>
            <a:ext cx="5094031" cy="131531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Done, but the graphics does not bring the message across to me, the right image looks more ”chaotic” to me but the slide like that is needed, before – after </a:t>
            </a:r>
          </a:p>
        </p:txBody>
      </p:sp>
    </p:spTree>
    <p:extLst>
      <p:ext uri="{BB962C8B-B14F-4D97-AF65-F5344CB8AC3E}">
        <p14:creationId xmlns:p14="http://schemas.microsoft.com/office/powerpoint/2010/main" val="30538524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32AE5-CCC2-B691-E2D8-BDB392B7B397}"/>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98177A83-4925-F24A-89AD-DD9CA1A23009}"/>
              </a:ext>
            </a:extLst>
          </p:cNvPr>
          <p:cNvSpPr/>
          <p:nvPr/>
        </p:nvSpPr>
        <p:spPr>
          <a:xfrm flipV="1">
            <a:off x="-1" y="3729659"/>
            <a:ext cx="12192000" cy="23663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Arial"/>
              <a:ea typeface="+mn-ea"/>
              <a:cs typeface="+mn-cs"/>
            </a:endParaRPr>
          </a:p>
        </p:txBody>
      </p:sp>
      <p:sp>
        <p:nvSpPr>
          <p:cNvPr id="2" name="Title 1">
            <a:extLst>
              <a:ext uri="{FF2B5EF4-FFF2-40B4-BE49-F238E27FC236}">
                <a16:creationId xmlns:a16="http://schemas.microsoft.com/office/drawing/2014/main" id="{833FB647-4231-39E4-25C1-2FCFE5508FFC}"/>
              </a:ext>
            </a:extLst>
          </p:cNvPr>
          <p:cNvSpPr>
            <a:spLocks noGrp="1"/>
          </p:cNvSpPr>
          <p:nvPr>
            <p:ph type="title"/>
          </p:nvPr>
        </p:nvSpPr>
        <p:spPr>
          <a:xfrm>
            <a:off x="495302" y="288043"/>
            <a:ext cx="10704456" cy="411592"/>
          </a:xfrm>
        </p:spPr>
        <p:txBody>
          <a:bodyPr/>
          <a:lstStyle/>
          <a:p>
            <a:r>
              <a:rPr lang="en-GB"/>
              <a:t>How </a:t>
            </a:r>
            <a:r>
              <a:rPr lang="en-GB" err="1"/>
              <a:t>ArE</a:t>
            </a:r>
            <a:r>
              <a:rPr lang="en-GB"/>
              <a:t> We DOING IT</a:t>
            </a:r>
            <a:endParaRPr lang="en-US"/>
          </a:p>
        </p:txBody>
      </p:sp>
      <p:sp>
        <p:nvSpPr>
          <p:cNvPr id="3" name="Slide Number Placeholder 2">
            <a:extLst>
              <a:ext uri="{FF2B5EF4-FFF2-40B4-BE49-F238E27FC236}">
                <a16:creationId xmlns:a16="http://schemas.microsoft.com/office/drawing/2014/main" id="{553E1527-D37E-FC33-7CBE-09ABA26704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800" b="1"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800" b="1" i="0" u="none" strike="noStrike" kern="1200" cap="none" spc="0" normalizeH="0" baseline="0" noProof="0">
              <a:ln>
                <a:noFill/>
              </a:ln>
              <a:solidFill>
                <a:srgbClr val="707070"/>
              </a:solidFill>
              <a:effectLst/>
              <a:uLnTx/>
              <a:uFillTx/>
              <a:latin typeface="Arial"/>
              <a:ea typeface="+mn-ea"/>
              <a:cs typeface="+mn-cs"/>
            </a:endParaRPr>
          </a:p>
        </p:txBody>
      </p:sp>
      <p:sp>
        <p:nvSpPr>
          <p:cNvPr id="51" name="Text Placeholder 50">
            <a:extLst>
              <a:ext uri="{FF2B5EF4-FFF2-40B4-BE49-F238E27FC236}">
                <a16:creationId xmlns:a16="http://schemas.microsoft.com/office/drawing/2014/main" id="{0BC4F470-F60B-C3B7-3E68-8F0E9F913D00}"/>
              </a:ext>
            </a:extLst>
          </p:cNvPr>
          <p:cNvSpPr>
            <a:spLocks noGrp="1"/>
          </p:cNvSpPr>
          <p:nvPr>
            <p:ph type="body" sz="quarter" idx="20"/>
          </p:nvPr>
        </p:nvSpPr>
        <p:spPr/>
        <p:txBody>
          <a:bodyPr/>
          <a:lstStyle/>
          <a:p>
            <a:r>
              <a:rPr lang="en-GB"/>
              <a:t>CREATING VALUE FOR PARTNERS &amp; END USERS</a:t>
            </a:r>
            <a:endParaRPr lang="en-US"/>
          </a:p>
        </p:txBody>
      </p:sp>
      <p:sp>
        <p:nvSpPr>
          <p:cNvPr id="20" name="Text Placeholder 6">
            <a:extLst>
              <a:ext uri="{FF2B5EF4-FFF2-40B4-BE49-F238E27FC236}">
                <a16:creationId xmlns:a16="http://schemas.microsoft.com/office/drawing/2014/main" id="{4C54AC7A-79FF-5FB5-664D-4A02EA256246}"/>
              </a:ext>
            </a:extLst>
          </p:cNvPr>
          <p:cNvSpPr txBox="1">
            <a:spLocks/>
          </p:cNvSpPr>
          <p:nvPr/>
        </p:nvSpPr>
        <p:spPr>
          <a:xfrm>
            <a:off x="407847" y="4247547"/>
            <a:ext cx="2459567" cy="1786131"/>
          </a:xfrm>
          <a:prstGeom prst="rect">
            <a:avLst/>
          </a:prstGeom>
          <a:ln>
            <a:noFill/>
          </a:ln>
        </p:spPr>
        <p:txBody>
          <a:bodyPr vert="horz" lIns="91440" tIns="91440" rIns="0" bIns="91440" rtlCol="0" anchor="t">
            <a:normAutofit/>
          </a:bodyPr>
          <a:lstStyle>
            <a:lvl1pPr marL="0" indent="0" algn="l" defTabSz="685800" rtl="0" eaLnBrk="1" latinLnBrk="0" hangingPunct="1">
              <a:lnSpc>
                <a:spcPct val="100000"/>
              </a:lnSpc>
              <a:spcBef>
                <a:spcPts val="0"/>
              </a:spcBef>
              <a:spcAft>
                <a:spcPts val="600"/>
              </a:spcAft>
              <a:buFont typeface="Arial" panose="020B0604020202020204" pitchFamily="34" charset="0"/>
              <a:buNone/>
              <a:defRPr sz="2000" b="1" kern="1200">
                <a:solidFill>
                  <a:schemeClr val="tx1"/>
                </a:solidFill>
                <a:latin typeface="+mn-lt"/>
                <a:ea typeface="+mn-ea"/>
                <a:cs typeface="+mn-cs"/>
              </a:defRPr>
            </a:lvl1pPr>
            <a:lvl2pPr marL="230188" indent="-230188" algn="l" defTabSz="685800" rtl="0" eaLnBrk="1" latinLnBrk="0" hangingPunct="1">
              <a:lnSpc>
                <a:spcPct val="100000"/>
              </a:lnSpc>
              <a:spcBef>
                <a:spcPts val="0"/>
              </a:spcBef>
              <a:spcAft>
                <a:spcPts val="600"/>
              </a:spcAft>
              <a:buClr>
                <a:srgbClr val="DC202E"/>
              </a:buClr>
              <a:buFont typeface="Arial" panose="020B0604020202020204" pitchFamily="34" charset="0"/>
              <a:buChar char="•"/>
              <a:defRPr sz="1800" kern="1200">
                <a:solidFill>
                  <a:schemeClr val="tx1"/>
                </a:solidFill>
                <a:latin typeface="+mn-lt"/>
                <a:ea typeface="+mn-ea"/>
                <a:cs typeface="+mn-cs"/>
              </a:defRPr>
            </a:lvl2pPr>
            <a:lvl3pPr marL="457200" indent="-227013" algn="l" defTabSz="685800" rtl="0" eaLnBrk="1" latinLnBrk="0" hangingPunct="1">
              <a:lnSpc>
                <a:spcPct val="100000"/>
              </a:lnSpc>
              <a:spcBef>
                <a:spcPts val="0"/>
              </a:spcBef>
              <a:spcAft>
                <a:spcPts val="600"/>
              </a:spcAft>
              <a:buClrTx/>
              <a:buFont typeface="Arial" panose="020B0604020202020204" pitchFamily="34" charset="0"/>
              <a:buChar char="‒"/>
              <a:defRPr sz="1600" kern="1200">
                <a:solidFill>
                  <a:schemeClr val="tx1"/>
                </a:solidFill>
                <a:latin typeface="+mn-lt"/>
                <a:ea typeface="+mn-ea"/>
                <a:cs typeface="+mn-cs"/>
              </a:defRPr>
            </a:lvl3pPr>
            <a:lvl4pPr marL="684213" indent="-222250" algn="l" defTabSz="685800" rtl="0" eaLnBrk="1" latinLnBrk="0" hangingPunct="1">
              <a:lnSpc>
                <a:spcPct val="100000"/>
              </a:lnSpc>
              <a:spcBef>
                <a:spcPts val="0"/>
              </a:spcBef>
              <a:spcAft>
                <a:spcPts val="600"/>
              </a:spcAft>
              <a:buClr>
                <a:schemeClr val="accent2"/>
              </a:buClr>
              <a:buFont typeface="Wingdings" panose="05000000000000000000" pitchFamily="2" charset="2"/>
              <a:buChar char="§"/>
              <a:defRPr lang="en-US" sz="1400" kern="1200">
                <a:solidFill>
                  <a:schemeClr val="tx1"/>
                </a:solidFill>
                <a:latin typeface="+mn-lt"/>
                <a:ea typeface="+mn-ea"/>
                <a:cs typeface="+mn-cs"/>
              </a:defRPr>
            </a:lvl4pPr>
            <a:lvl5pPr marL="854075" indent="-169863" algn="l" defTabSz="685800" rtl="0" eaLnBrk="1" latinLnBrk="0" hangingPunct="1">
              <a:lnSpc>
                <a:spcPct val="100000"/>
              </a:lnSpc>
              <a:spcBef>
                <a:spcPts val="0"/>
              </a:spcBef>
              <a:spcAft>
                <a:spcPts val="600"/>
              </a:spcAft>
              <a:buClr>
                <a:schemeClr val="tx1"/>
              </a:buClr>
              <a:buFont typeface="Arial" panose="020B0604020202020204" pitchFamily="34" charset="0"/>
              <a:buChar char="•"/>
              <a:defRPr sz="1200" b="0" kern="1200" baseline="0">
                <a:solidFill>
                  <a:schemeClr val="tx1"/>
                </a:solidFill>
                <a:latin typeface="+mn-lt"/>
                <a:ea typeface="+mn-ea"/>
                <a:cs typeface="+mn-cs"/>
              </a:defRPr>
            </a:lvl5pPr>
            <a:lvl6pPr marL="742950" indent="-111125"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Manual Ordering Process</a:t>
            </a: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Takes up to 7 days</a:t>
            </a: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Limitations in modifications</a:t>
            </a:r>
          </a:p>
        </p:txBody>
      </p:sp>
      <p:sp>
        <p:nvSpPr>
          <p:cNvPr id="21" name="Text Placeholder 6">
            <a:extLst>
              <a:ext uri="{FF2B5EF4-FFF2-40B4-BE49-F238E27FC236}">
                <a16:creationId xmlns:a16="http://schemas.microsoft.com/office/drawing/2014/main" id="{300218E2-0D41-DC63-DEF9-5D6D14CADE16}"/>
              </a:ext>
            </a:extLst>
          </p:cNvPr>
          <p:cNvSpPr txBox="1">
            <a:spLocks/>
          </p:cNvSpPr>
          <p:nvPr/>
        </p:nvSpPr>
        <p:spPr>
          <a:xfrm>
            <a:off x="3488358" y="4309869"/>
            <a:ext cx="2459567" cy="1786131"/>
          </a:xfrm>
          <a:prstGeom prst="rect">
            <a:avLst/>
          </a:prstGeom>
          <a:ln>
            <a:noFill/>
          </a:ln>
        </p:spPr>
        <p:txBody>
          <a:bodyPr vert="horz" lIns="91440" tIns="91440" rIns="0" bIns="91440" rtlCol="0">
            <a:normAutofit/>
          </a:bodyPr>
          <a:lstStyle>
            <a:defPPr>
              <a:defRPr lang="en-US"/>
            </a:defPPr>
            <a:lvl1pPr marL="285750" marR="0" lvl="0" indent="-285750" fontAlgn="auto">
              <a:lnSpc>
                <a:spcPct val="100000"/>
              </a:lnSpc>
              <a:spcBef>
                <a:spcPts val="0"/>
              </a:spcBef>
              <a:spcAft>
                <a:spcPts val="0"/>
              </a:spcAft>
              <a:buClrTx/>
              <a:buSzPct val="100000"/>
              <a:buFont typeface="Arial" panose="020B0604020202020204" pitchFamily="34" charset="0"/>
              <a:buChar char="•"/>
              <a:tabLst/>
              <a:defRPr kumimoji="0" sz="1600" b="1" i="0" u="none" strike="noStrike" cap="none" spc="0" normalizeH="0" baseline="0">
                <a:ln>
                  <a:noFill/>
                </a:ln>
                <a:solidFill>
                  <a:prstClr val="black"/>
                </a:solidFill>
                <a:effectLst/>
                <a:uLnTx/>
                <a:uFillTx/>
                <a:latin typeface="Arial"/>
              </a:defRPr>
            </a:lvl1pPr>
            <a:lvl2pPr marL="230188" indent="-230188" defTabSz="685800">
              <a:lnSpc>
                <a:spcPct val="100000"/>
              </a:lnSpc>
              <a:spcBef>
                <a:spcPts val="0"/>
              </a:spcBef>
              <a:spcAft>
                <a:spcPts val="600"/>
              </a:spcAft>
              <a:buClr>
                <a:srgbClr val="DC202E"/>
              </a:buClr>
              <a:buFont typeface="Arial" panose="020B0604020202020204" pitchFamily="34" charset="0"/>
              <a:buChar char="•"/>
            </a:lvl2pPr>
            <a:lvl3pPr marL="457200" indent="-227013" defTabSz="685800">
              <a:lnSpc>
                <a:spcPct val="100000"/>
              </a:lnSpc>
              <a:spcBef>
                <a:spcPts val="0"/>
              </a:spcBef>
              <a:spcAft>
                <a:spcPts val="600"/>
              </a:spcAft>
              <a:buClrTx/>
              <a:buFont typeface="Arial" panose="020B0604020202020204" pitchFamily="34" charset="0"/>
              <a:buChar char="‒"/>
              <a:defRPr sz="1600"/>
            </a:lvl3pPr>
            <a:lvl4pPr marL="684213" indent="-222250" defTabSz="685800">
              <a:lnSpc>
                <a:spcPct val="100000"/>
              </a:lnSpc>
              <a:spcBef>
                <a:spcPts val="0"/>
              </a:spcBef>
              <a:spcAft>
                <a:spcPts val="600"/>
              </a:spcAft>
              <a:buClr>
                <a:schemeClr val="accent2"/>
              </a:buClr>
              <a:buFont typeface="Wingdings" panose="05000000000000000000" pitchFamily="2" charset="2"/>
              <a:buChar char="§"/>
              <a:defRPr sz="1400"/>
            </a:lvl4pPr>
            <a:lvl5pPr marL="854075" indent="-169863" defTabSz="685800">
              <a:lnSpc>
                <a:spcPct val="100000"/>
              </a:lnSpc>
              <a:spcBef>
                <a:spcPts val="0"/>
              </a:spcBef>
              <a:spcAft>
                <a:spcPts val="600"/>
              </a:spcAft>
              <a:buClr>
                <a:schemeClr val="tx1"/>
              </a:buClr>
              <a:buFont typeface="Arial" panose="020B0604020202020204" pitchFamily="34" charset="0"/>
              <a:buChar char="•"/>
              <a:defRPr sz="1200" b="0" baseline="0"/>
            </a:lvl5pPr>
            <a:lvl6pPr marL="742950" indent="-111125" defTabSz="685800">
              <a:lnSpc>
                <a:spcPct val="90000"/>
              </a:lnSpc>
              <a:spcBef>
                <a:spcPts val="375"/>
              </a:spcBef>
              <a:buFont typeface="Arial" panose="020B0604020202020204" pitchFamily="34" charset="0"/>
              <a:buChar char="•"/>
              <a:defRPr sz="140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Complex commissioning</a:t>
            </a:r>
          </a:p>
          <a:p>
            <a:pPr marL="0" marR="0" lvl="0" indent="0" algn="l" defTabSz="914400" rtl="0" eaLnBrk="1" fontAlgn="auto" latinLnBrk="0" hangingPunct="1">
              <a:lnSpc>
                <a:spcPct val="100000"/>
              </a:lnSpc>
              <a:spcBef>
                <a:spcPts val="0"/>
              </a:spcBef>
              <a:spcAft>
                <a:spcPts val="0"/>
              </a:spcAft>
              <a:buClrTx/>
              <a:buSzPct val="100000"/>
              <a:buFont typeface="Arial" panose="020B0604020202020204" pitchFamily="34" charset="0"/>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Limited data collection  </a:t>
            </a:r>
          </a:p>
        </p:txBody>
      </p:sp>
      <p:sp>
        <p:nvSpPr>
          <p:cNvPr id="22" name="Text Placeholder 6">
            <a:extLst>
              <a:ext uri="{FF2B5EF4-FFF2-40B4-BE49-F238E27FC236}">
                <a16:creationId xmlns:a16="http://schemas.microsoft.com/office/drawing/2014/main" id="{161AE533-1456-98AA-43E5-4E854A76E3E5}"/>
              </a:ext>
            </a:extLst>
          </p:cNvPr>
          <p:cNvSpPr txBox="1">
            <a:spLocks/>
          </p:cNvSpPr>
          <p:nvPr/>
        </p:nvSpPr>
        <p:spPr>
          <a:xfrm>
            <a:off x="6428858" y="4247547"/>
            <a:ext cx="2459567" cy="1786131"/>
          </a:xfrm>
          <a:prstGeom prst="rect">
            <a:avLst/>
          </a:prstGeom>
          <a:ln>
            <a:noFill/>
          </a:ln>
        </p:spPr>
        <p:txBody>
          <a:bodyPr vert="horz" lIns="91440" tIns="91440" rIns="0" bIns="91440" rtlCol="0">
            <a:normAutofit/>
          </a:bodyPr>
          <a:lstStyle>
            <a:defPPr>
              <a:defRPr lang="en-US"/>
            </a:defPPr>
            <a:lvl1pPr marL="285750" marR="0" lvl="0" indent="-285750" fontAlgn="auto">
              <a:lnSpc>
                <a:spcPct val="100000"/>
              </a:lnSpc>
              <a:spcBef>
                <a:spcPts val="0"/>
              </a:spcBef>
              <a:spcAft>
                <a:spcPts val="0"/>
              </a:spcAft>
              <a:buClrTx/>
              <a:buSzPct val="100000"/>
              <a:buFont typeface="Arial" panose="020B0604020202020204" pitchFamily="34" charset="0"/>
              <a:buChar char="•"/>
              <a:tabLst/>
              <a:defRPr kumimoji="0" sz="1600" b="1" i="0" u="none" strike="noStrike" cap="none" spc="0" normalizeH="0" baseline="0">
                <a:ln>
                  <a:noFill/>
                </a:ln>
                <a:solidFill>
                  <a:prstClr val="black"/>
                </a:solidFill>
                <a:effectLst/>
                <a:uLnTx/>
                <a:uFillTx/>
                <a:latin typeface="Arial"/>
              </a:defRPr>
            </a:lvl1pPr>
            <a:lvl2pPr marL="230188" indent="-230188" defTabSz="685800">
              <a:lnSpc>
                <a:spcPct val="100000"/>
              </a:lnSpc>
              <a:spcBef>
                <a:spcPts val="0"/>
              </a:spcBef>
              <a:spcAft>
                <a:spcPts val="600"/>
              </a:spcAft>
              <a:buClr>
                <a:srgbClr val="DC202E"/>
              </a:buClr>
              <a:buFont typeface="Arial" panose="020B0604020202020204" pitchFamily="34" charset="0"/>
              <a:buChar char="•"/>
            </a:lvl2pPr>
            <a:lvl3pPr marL="457200" indent="-227013" defTabSz="685800">
              <a:lnSpc>
                <a:spcPct val="100000"/>
              </a:lnSpc>
              <a:spcBef>
                <a:spcPts val="0"/>
              </a:spcBef>
              <a:spcAft>
                <a:spcPts val="600"/>
              </a:spcAft>
              <a:buClrTx/>
              <a:buFont typeface="Arial" panose="020B0604020202020204" pitchFamily="34" charset="0"/>
              <a:buChar char="‒"/>
              <a:defRPr sz="1600"/>
            </a:lvl3pPr>
            <a:lvl4pPr marL="684213" indent="-222250" defTabSz="685800">
              <a:lnSpc>
                <a:spcPct val="100000"/>
              </a:lnSpc>
              <a:spcBef>
                <a:spcPts val="0"/>
              </a:spcBef>
              <a:spcAft>
                <a:spcPts val="600"/>
              </a:spcAft>
              <a:buClr>
                <a:schemeClr val="accent2"/>
              </a:buClr>
              <a:buFont typeface="Wingdings" panose="05000000000000000000" pitchFamily="2" charset="2"/>
              <a:buChar char="§"/>
              <a:defRPr sz="1400"/>
            </a:lvl4pPr>
            <a:lvl5pPr marL="854075" indent="-169863" defTabSz="685800">
              <a:lnSpc>
                <a:spcPct val="100000"/>
              </a:lnSpc>
              <a:spcBef>
                <a:spcPts val="0"/>
              </a:spcBef>
              <a:spcAft>
                <a:spcPts val="600"/>
              </a:spcAft>
              <a:buClr>
                <a:schemeClr val="tx1"/>
              </a:buClr>
              <a:buFont typeface="Arial" panose="020B0604020202020204" pitchFamily="34" charset="0"/>
              <a:buChar char="•"/>
              <a:defRPr sz="1200" b="0" baseline="0"/>
            </a:lvl5pPr>
            <a:lvl6pPr marL="742950" indent="-111125" defTabSz="685800">
              <a:lnSpc>
                <a:spcPct val="90000"/>
              </a:lnSpc>
              <a:spcBef>
                <a:spcPts val="375"/>
              </a:spcBef>
              <a:buFont typeface="Arial" panose="020B0604020202020204" pitchFamily="34" charset="0"/>
              <a:buChar char="•"/>
              <a:defRPr sz="140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Limited self serve capabilities </a:t>
            </a: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Partial User &amp;  Subscription </a:t>
            </a:r>
            <a:r>
              <a:rPr kumimoji="0" lang="en-GB" sz="1400" b="0" i="0" u="none" strike="noStrike" kern="1200" cap="none" spc="0" normalizeH="0" baseline="0" noProof="0" err="1">
                <a:ln>
                  <a:noFill/>
                </a:ln>
                <a:solidFill>
                  <a:prstClr val="black"/>
                </a:solidFill>
                <a:effectLst/>
                <a:uLnTx/>
                <a:uFillTx/>
                <a:latin typeface="Arial"/>
                <a:ea typeface="+mn-ea"/>
                <a:cs typeface="+mn-cs"/>
              </a:rPr>
              <a:t>mgmt</a:t>
            </a: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23" name="Text Placeholder 6">
            <a:extLst>
              <a:ext uri="{FF2B5EF4-FFF2-40B4-BE49-F238E27FC236}">
                <a16:creationId xmlns:a16="http://schemas.microsoft.com/office/drawing/2014/main" id="{A08D6FEA-9E3D-5843-6B47-76FF601C8D71}"/>
              </a:ext>
            </a:extLst>
          </p:cNvPr>
          <p:cNvSpPr txBox="1">
            <a:spLocks/>
          </p:cNvSpPr>
          <p:nvPr/>
        </p:nvSpPr>
        <p:spPr>
          <a:xfrm>
            <a:off x="9455639" y="4234027"/>
            <a:ext cx="2508425" cy="1786131"/>
          </a:xfrm>
          <a:prstGeom prst="rect">
            <a:avLst/>
          </a:prstGeom>
          <a:ln>
            <a:noFill/>
          </a:ln>
        </p:spPr>
        <p:txBody>
          <a:bodyPr vert="horz" lIns="91440" tIns="91440" rIns="0" bIns="91440" rtlCol="0">
            <a:normAutofit/>
          </a:bodyPr>
          <a:lstStyle>
            <a:defPPr>
              <a:defRPr lang="en-US"/>
            </a:defPPr>
            <a:lvl1pPr marL="285750" marR="0" lvl="0" indent="-285750" fontAlgn="auto">
              <a:lnSpc>
                <a:spcPct val="100000"/>
              </a:lnSpc>
              <a:spcBef>
                <a:spcPts val="0"/>
              </a:spcBef>
              <a:spcAft>
                <a:spcPts val="0"/>
              </a:spcAft>
              <a:buClrTx/>
              <a:buSzPct val="100000"/>
              <a:buFont typeface="Arial" panose="020B0604020202020204" pitchFamily="34" charset="0"/>
              <a:buChar char="•"/>
              <a:tabLst/>
              <a:defRPr kumimoji="0" sz="1600" b="1" i="0" u="none" strike="noStrike" cap="none" spc="0" normalizeH="0" baseline="0">
                <a:ln>
                  <a:noFill/>
                </a:ln>
                <a:solidFill>
                  <a:prstClr val="black"/>
                </a:solidFill>
                <a:effectLst/>
                <a:uLnTx/>
                <a:uFillTx/>
                <a:latin typeface="Arial"/>
              </a:defRPr>
            </a:lvl1pPr>
            <a:lvl2pPr marL="230188" indent="-230188" defTabSz="685800">
              <a:lnSpc>
                <a:spcPct val="100000"/>
              </a:lnSpc>
              <a:spcBef>
                <a:spcPts val="0"/>
              </a:spcBef>
              <a:spcAft>
                <a:spcPts val="600"/>
              </a:spcAft>
              <a:buClr>
                <a:srgbClr val="DC202E"/>
              </a:buClr>
              <a:buFont typeface="Arial" panose="020B0604020202020204" pitchFamily="34" charset="0"/>
              <a:buChar char="•"/>
            </a:lvl2pPr>
            <a:lvl3pPr marL="457200" indent="-227013" defTabSz="685800">
              <a:lnSpc>
                <a:spcPct val="100000"/>
              </a:lnSpc>
              <a:spcBef>
                <a:spcPts val="0"/>
              </a:spcBef>
              <a:spcAft>
                <a:spcPts val="600"/>
              </a:spcAft>
              <a:buClrTx/>
              <a:buFont typeface="Arial" panose="020B0604020202020204" pitchFamily="34" charset="0"/>
              <a:buChar char="‒"/>
              <a:defRPr sz="1600"/>
            </a:lvl3pPr>
            <a:lvl4pPr marL="684213" indent="-222250" defTabSz="685800">
              <a:lnSpc>
                <a:spcPct val="100000"/>
              </a:lnSpc>
              <a:spcBef>
                <a:spcPts val="0"/>
              </a:spcBef>
              <a:spcAft>
                <a:spcPts val="600"/>
              </a:spcAft>
              <a:buClr>
                <a:schemeClr val="accent2"/>
              </a:buClr>
              <a:buFont typeface="Wingdings" panose="05000000000000000000" pitchFamily="2" charset="2"/>
              <a:buChar char="§"/>
              <a:defRPr sz="1400"/>
            </a:lvl4pPr>
            <a:lvl5pPr marL="854075" indent="-169863" defTabSz="685800">
              <a:lnSpc>
                <a:spcPct val="100000"/>
              </a:lnSpc>
              <a:spcBef>
                <a:spcPts val="0"/>
              </a:spcBef>
              <a:spcAft>
                <a:spcPts val="600"/>
              </a:spcAft>
              <a:buClr>
                <a:schemeClr val="tx1"/>
              </a:buClr>
              <a:buFont typeface="Arial" panose="020B0604020202020204" pitchFamily="34" charset="0"/>
              <a:buChar char="•"/>
              <a:defRPr sz="1200" b="0" baseline="0"/>
            </a:lvl5pPr>
            <a:lvl6pPr marL="742950" indent="-111125" defTabSz="685800">
              <a:lnSpc>
                <a:spcPct val="90000"/>
              </a:lnSpc>
              <a:spcBef>
                <a:spcPts val="375"/>
              </a:spcBef>
              <a:buFont typeface="Arial" panose="020B0604020202020204" pitchFamily="34" charset="0"/>
              <a:buChar char="•"/>
              <a:defRPr sz="140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Multiple Independent Apps</a:t>
            </a: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Limited Domain Specific Apps</a:t>
            </a: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No Partner Value Creation Model</a:t>
            </a: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28" name="Text Placeholder 6">
            <a:extLst>
              <a:ext uri="{FF2B5EF4-FFF2-40B4-BE49-F238E27FC236}">
                <a16:creationId xmlns:a16="http://schemas.microsoft.com/office/drawing/2014/main" id="{CE1719E7-3FD4-2984-86EC-FDA66C18A09C}"/>
              </a:ext>
            </a:extLst>
          </p:cNvPr>
          <p:cNvSpPr txBox="1">
            <a:spLocks/>
          </p:cNvSpPr>
          <p:nvPr/>
        </p:nvSpPr>
        <p:spPr>
          <a:xfrm>
            <a:off x="439380" y="1712739"/>
            <a:ext cx="2756544" cy="2146694"/>
          </a:xfrm>
          <a:prstGeom prst="rect">
            <a:avLst/>
          </a:prstGeom>
          <a:ln>
            <a:noFill/>
          </a:ln>
        </p:spPr>
        <p:txBody>
          <a:bodyPr vert="horz" lIns="91440" tIns="91440" rIns="0" bIns="91440" rtlCol="0">
            <a:normAutofit/>
          </a:bodyPr>
          <a:lstStyle>
            <a:defPPr>
              <a:defRPr lang="en-US"/>
            </a:defPPr>
            <a:lvl1pPr marL="285750" marR="0" lvl="0" indent="-285750" fontAlgn="auto">
              <a:lnSpc>
                <a:spcPct val="100000"/>
              </a:lnSpc>
              <a:spcBef>
                <a:spcPts val="0"/>
              </a:spcBef>
              <a:spcAft>
                <a:spcPts val="0"/>
              </a:spcAft>
              <a:buClrTx/>
              <a:buSzPct val="100000"/>
              <a:buFont typeface="Arial" panose="020B0604020202020204" pitchFamily="34" charset="0"/>
              <a:buChar char="•"/>
              <a:tabLst/>
              <a:defRPr kumimoji="0" sz="1600" b="1" i="0" u="none" strike="noStrike" cap="none" spc="0" normalizeH="0" baseline="0">
                <a:ln>
                  <a:noFill/>
                </a:ln>
                <a:solidFill>
                  <a:prstClr val="black"/>
                </a:solidFill>
                <a:effectLst/>
                <a:uLnTx/>
                <a:uFillTx/>
                <a:latin typeface="Arial"/>
              </a:defRPr>
            </a:lvl1pPr>
            <a:lvl2pPr marL="230188" indent="-230188" defTabSz="685800">
              <a:lnSpc>
                <a:spcPct val="100000"/>
              </a:lnSpc>
              <a:spcBef>
                <a:spcPts val="0"/>
              </a:spcBef>
              <a:spcAft>
                <a:spcPts val="600"/>
              </a:spcAft>
              <a:buClr>
                <a:srgbClr val="DC202E"/>
              </a:buClr>
              <a:buFont typeface="Arial" panose="020B0604020202020204" pitchFamily="34" charset="0"/>
              <a:buChar char="•"/>
            </a:lvl2pPr>
            <a:lvl3pPr marL="457200" indent="-227013" defTabSz="685800">
              <a:lnSpc>
                <a:spcPct val="100000"/>
              </a:lnSpc>
              <a:spcBef>
                <a:spcPts val="0"/>
              </a:spcBef>
              <a:spcAft>
                <a:spcPts val="600"/>
              </a:spcAft>
              <a:buClrTx/>
              <a:buFont typeface="Arial" panose="020B0604020202020204" pitchFamily="34" charset="0"/>
              <a:buChar char="‒"/>
              <a:defRPr sz="1600"/>
            </a:lvl3pPr>
            <a:lvl4pPr marL="684213" indent="-222250" defTabSz="685800">
              <a:lnSpc>
                <a:spcPct val="100000"/>
              </a:lnSpc>
              <a:spcBef>
                <a:spcPts val="0"/>
              </a:spcBef>
              <a:spcAft>
                <a:spcPts val="600"/>
              </a:spcAft>
              <a:buClr>
                <a:schemeClr val="accent2"/>
              </a:buClr>
              <a:buFont typeface="Wingdings" panose="05000000000000000000" pitchFamily="2" charset="2"/>
              <a:buChar char="§"/>
              <a:defRPr sz="1400"/>
            </a:lvl4pPr>
            <a:lvl5pPr marL="854075" indent="-169863" defTabSz="685800">
              <a:lnSpc>
                <a:spcPct val="100000"/>
              </a:lnSpc>
              <a:spcBef>
                <a:spcPts val="0"/>
              </a:spcBef>
              <a:spcAft>
                <a:spcPts val="600"/>
              </a:spcAft>
              <a:buClr>
                <a:schemeClr val="tx1"/>
              </a:buClr>
              <a:buFont typeface="Arial" panose="020B0604020202020204" pitchFamily="34" charset="0"/>
              <a:buChar char="•"/>
              <a:defRPr sz="1200" b="0" baseline="0"/>
            </a:lvl5pPr>
            <a:lvl6pPr marL="742950" indent="-111125" defTabSz="685800">
              <a:lnSpc>
                <a:spcPct val="90000"/>
              </a:lnSpc>
              <a:spcBef>
                <a:spcPts val="375"/>
              </a:spcBef>
              <a:buFont typeface="Arial" panose="020B0604020202020204" pitchFamily="34" charset="0"/>
              <a:buChar char="•"/>
              <a:defRPr sz="140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GB" sz="1400" b="1" i="1" u="none" strike="noStrike" kern="1200" cap="none" spc="0" normalizeH="0" baseline="0" noProof="0" err="1">
                <a:ln>
                  <a:noFill/>
                </a:ln>
                <a:solidFill>
                  <a:prstClr val="black"/>
                </a:solidFill>
                <a:effectLst/>
                <a:uLnTx/>
                <a:uFillTx/>
                <a:latin typeface="Arial"/>
                <a:ea typeface="+mn-ea"/>
                <a:cs typeface="+mn-cs"/>
              </a:rPr>
              <a:t>Mybuildings.honeywell.com</a:t>
            </a:r>
            <a:r>
              <a:rPr kumimoji="0" lang="en-GB" sz="1400" b="1" i="1" u="none" strike="noStrike" kern="1200" cap="none" spc="0" normalizeH="0" baseline="0" noProof="0">
                <a:ln>
                  <a:noFill/>
                </a:ln>
                <a:solidFill>
                  <a:prstClr val="black"/>
                </a:solidFill>
                <a:effectLst/>
                <a:uLnTx/>
                <a:uFillTx/>
                <a:latin typeface="Arial"/>
                <a:ea typeface="+mn-ea"/>
                <a:cs typeface="+mn-cs"/>
              </a:rPr>
              <a:t> </a:t>
            </a:r>
            <a:r>
              <a:rPr kumimoji="0" lang="en-GB" sz="1400" b="1" i="0" u="none" strike="noStrike" kern="1200" cap="none" spc="0" normalizeH="0" baseline="0" noProof="0">
                <a:ln>
                  <a:noFill/>
                </a:ln>
                <a:solidFill>
                  <a:prstClr val="black"/>
                </a:solidFill>
                <a:effectLst/>
                <a:uLnTx/>
                <a:uFillTx/>
                <a:latin typeface="Arial"/>
                <a:ea typeface="+mn-ea"/>
                <a:cs typeface="+mn-cs"/>
              </a:rPr>
              <a:t>for instant ordering</a:t>
            </a: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endParaRPr kumimoji="0" lang="en-GB" sz="1400" b="1" i="0" u="none" strike="noStrike" kern="1200" cap="none" spc="0" normalizeH="0" baseline="0" noProof="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GB" sz="1400" b="1" i="0" u="none" strike="noStrike" kern="1200" cap="none" spc="0" normalizeH="0" baseline="0" noProof="0">
                <a:ln>
                  <a:noFill/>
                </a:ln>
                <a:solidFill>
                  <a:prstClr val="black"/>
                </a:solidFill>
                <a:effectLst/>
                <a:uLnTx/>
                <a:uFillTx/>
                <a:latin typeface="Arial"/>
                <a:ea typeface="+mn-ea"/>
                <a:cs typeface="+mn-cs"/>
              </a:rPr>
              <a:t>Order Hardware &amp; SW subscription SKUs together</a:t>
            </a:r>
          </a:p>
        </p:txBody>
      </p:sp>
      <p:sp>
        <p:nvSpPr>
          <p:cNvPr id="29" name="Text Placeholder 6">
            <a:extLst>
              <a:ext uri="{FF2B5EF4-FFF2-40B4-BE49-F238E27FC236}">
                <a16:creationId xmlns:a16="http://schemas.microsoft.com/office/drawing/2014/main" id="{CECC9AC1-6ABA-5A15-4A15-54F8FD0D2327}"/>
              </a:ext>
            </a:extLst>
          </p:cNvPr>
          <p:cNvSpPr txBox="1">
            <a:spLocks/>
          </p:cNvSpPr>
          <p:nvPr/>
        </p:nvSpPr>
        <p:spPr>
          <a:xfrm>
            <a:off x="3462191" y="1712739"/>
            <a:ext cx="2700400" cy="1726506"/>
          </a:xfrm>
          <a:prstGeom prst="rect">
            <a:avLst/>
          </a:prstGeom>
          <a:ln>
            <a:noFill/>
          </a:ln>
        </p:spPr>
        <p:txBody>
          <a:bodyPr vert="horz" lIns="91440" tIns="91440" rIns="0" bIns="91440" rtlCol="0">
            <a:normAutofit/>
          </a:bodyPr>
          <a:lstStyle>
            <a:defPPr>
              <a:defRPr lang="en-US"/>
            </a:defPPr>
            <a:lvl1pPr marL="285750" marR="0" lvl="0" indent="-285750" fontAlgn="auto">
              <a:lnSpc>
                <a:spcPct val="100000"/>
              </a:lnSpc>
              <a:spcBef>
                <a:spcPts val="0"/>
              </a:spcBef>
              <a:spcAft>
                <a:spcPts val="0"/>
              </a:spcAft>
              <a:buClrTx/>
              <a:buSzPct val="100000"/>
              <a:buFont typeface="Arial" panose="020B0604020202020204" pitchFamily="34" charset="0"/>
              <a:buChar char="•"/>
              <a:tabLst/>
              <a:defRPr kumimoji="0" sz="1600" b="1" i="0" u="none" strike="noStrike" cap="none" spc="0" normalizeH="0" baseline="0">
                <a:ln>
                  <a:noFill/>
                </a:ln>
                <a:solidFill>
                  <a:prstClr val="black"/>
                </a:solidFill>
                <a:effectLst/>
                <a:uLnTx/>
                <a:uFillTx/>
                <a:latin typeface="Arial"/>
              </a:defRPr>
            </a:lvl1pPr>
            <a:lvl2pPr marL="230188" indent="-230188" defTabSz="685800">
              <a:lnSpc>
                <a:spcPct val="100000"/>
              </a:lnSpc>
              <a:spcBef>
                <a:spcPts val="0"/>
              </a:spcBef>
              <a:spcAft>
                <a:spcPts val="600"/>
              </a:spcAft>
              <a:buClr>
                <a:srgbClr val="DC202E"/>
              </a:buClr>
              <a:buFont typeface="Arial" panose="020B0604020202020204" pitchFamily="34" charset="0"/>
              <a:buChar char="•"/>
            </a:lvl2pPr>
            <a:lvl3pPr marL="457200" indent="-227013" defTabSz="685800">
              <a:lnSpc>
                <a:spcPct val="100000"/>
              </a:lnSpc>
              <a:spcBef>
                <a:spcPts val="0"/>
              </a:spcBef>
              <a:spcAft>
                <a:spcPts val="600"/>
              </a:spcAft>
              <a:buClrTx/>
              <a:buFont typeface="Arial" panose="020B0604020202020204" pitchFamily="34" charset="0"/>
              <a:buChar char="‒"/>
              <a:defRPr sz="1600"/>
            </a:lvl3pPr>
            <a:lvl4pPr marL="684213" indent="-222250" defTabSz="685800">
              <a:lnSpc>
                <a:spcPct val="100000"/>
              </a:lnSpc>
              <a:spcBef>
                <a:spcPts val="0"/>
              </a:spcBef>
              <a:spcAft>
                <a:spcPts val="600"/>
              </a:spcAft>
              <a:buClr>
                <a:schemeClr val="accent2"/>
              </a:buClr>
              <a:buFont typeface="Wingdings" panose="05000000000000000000" pitchFamily="2" charset="2"/>
              <a:buChar char="§"/>
              <a:defRPr sz="1400"/>
            </a:lvl4pPr>
            <a:lvl5pPr marL="854075" indent="-169863" defTabSz="685800">
              <a:lnSpc>
                <a:spcPct val="100000"/>
              </a:lnSpc>
              <a:spcBef>
                <a:spcPts val="0"/>
              </a:spcBef>
              <a:spcAft>
                <a:spcPts val="600"/>
              </a:spcAft>
              <a:buClr>
                <a:schemeClr val="tx1"/>
              </a:buClr>
              <a:buFont typeface="Arial" panose="020B0604020202020204" pitchFamily="34" charset="0"/>
              <a:buChar char="•"/>
              <a:defRPr sz="1200" b="0" baseline="0"/>
            </a:lvl5pPr>
            <a:lvl6pPr marL="742950" indent="-111125" defTabSz="685800">
              <a:lnSpc>
                <a:spcPct val="90000"/>
              </a:lnSpc>
              <a:spcBef>
                <a:spcPts val="375"/>
              </a:spcBef>
              <a:buFont typeface="Arial" panose="020B0604020202020204" pitchFamily="34" charset="0"/>
              <a:buChar char="•"/>
              <a:defRPr sz="140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GB" sz="1400" b="1" i="0" u="none" strike="noStrike" kern="1200" cap="none" spc="0" normalizeH="0" baseline="0" noProof="0">
                <a:ln>
                  <a:noFill/>
                </a:ln>
                <a:solidFill>
                  <a:prstClr val="black"/>
                </a:solidFill>
                <a:effectLst/>
                <a:uLnTx/>
                <a:uFillTx/>
                <a:latin typeface="Arial"/>
                <a:ea typeface="+mn-ea"/>
                <a:cs typeface="+mn-cs"/>
              </a:rPr>
              <a:t>One cloud connection pipe - multiple form factors </a:t>
            </a: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endParaRPr kumimoji="0" lang="en-GB" sz="1400" b="1" i="0" u="none" strike="noStrike" kern="1200" cap="none" spc="0" normalizeH="0" baseline="0" noProof="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GB" sz="1400" b="1" i="0" u="none" strike="noStrike" kern="1200" cap="none" spc="0" normalizeH="0" baseline="0" noProof="0">
                <a:ln>
                  <a:noFill/>
                </a:ln>
                <a:solidFill>
                  <a:prstClr val="black"/>
                </a:solidFill>
                <a:effectLst/>
                <a:uLnTx/>
                <a:uFillTx/>
                <a:latin typeface="Arial"/>
                <a:ea typeface="+mn-ea"/>
                <a:cs typeface="+mn-cs"/>
              </a:rPr>
              <a:t>Remote management</a:t>
            </a: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endParaRPr kumimoji="0" lang="en-GB" sz="1400" b="1" i="0" u="none" strike="noStrike" kern="1200" cap="none" spc="0" normalizeH="0" baseline="0" noProof="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GB" sz="1400" b="1" i="0" u="none" strike="noStrike" kern="1200" cap="none" spc="0" normalizeH="0" baseline="0" noProof="0">
                <a:ln>
                  <a:noFill/>
                </a:ln>
                <a:solidFill>
                  <a:prstClr val="black"/>
                </a:solidFill>
                <a:effectLst/>
                <a:uLnTx/>
                <a:uFillTx/>
                <a:latin typeface="Arial"/>
                <a:ea typeface="+mn-ea"/>
                <a:cs typeface="+mn-cs"/>
              </a:rPr>
              <a:t>More than just telemetry &amp; alarms </a:t>
            </a:r>
          </a:p>
        </p:txBody>
      </p:sp>
      <p:sp>
        <p:nvSpPr>
          <p:cNvPr id="30" name="Text Placeholder 6">
            <a:extLst>
              <a:ext uri="{FF2B5EF4-FFF2-40B4-BE49-F238E27FC236}">
                <a16:creationId xmlns:a16="http://schemas.microsoft.com/office/drawing/2014/main" id="{39B3B59F-9EAE-A42D-A8F9-B6A5157D9E94}"/>
              </a:ext>
            </a:extLst>
          </p:cNvPr>
          <p:cNvSpPr txBox="1">
            <a:spLocks/>
          </p:cNvSpPr>
          <p:nvPr/>
        </p:nvSpPr>
        <p:spPr>
          <a:xfrm>
            <a:off x="6428858" y="1712739"/>
            <a:ext cx="2838255" cy="1677013"/>
          </a:xfrm>
          <a:prstGeom prst="rect">
            <a:avLst/>
          </a:prstGeom>
          <a:ln>
            <a:noFill/>
          </a:ln>
        </p:spPr>
        <p:txBody>
          <a:bodyPr vert="horz" lIns="91440" tIns="91440" rIns="0" bIns="91440" rtlCol="0">
            <a:normAutofit/>
          </a:bodyPr>
          <a:lstStyle>
            <a:defPPr>
              <a:defRPr lang="en-US"/>
            </a:defPPr>
            <a:lvl1pPr marL="285750" marR="0" lvl="0" indent="-285750" fontAlgn="auto">
              <a:lnSpc>
                <a:spcPct val="100000"/>
              </a:lnSpc>
              <a:spcBef>
                <a:spcPts val="0"/>
              </a:spcBef>
              <a:spcAft>
                <a:spcPts val="0"/>
              </a:spcAft>
              <a:buClrTx/>
              <a:buSzPct val="100000"/>
              <a:buFont typeface="Arial" panose="020B0604020202020204" pitchFamily="34" charset="0"/>
              <a:buChar char="•"/>
              <a:tabLst/>
              <a:defRPr kumimoji="0" sz="1600" b="1" i="0" u="none" strike="noStrike" cap="none" spc="0" normalizeH="0" baseline="0">
                <a:ln>
                  <a:noFill/>
                </a:ln>
                <a:solidFill>
                  <a:prstClr val="black"/>
                </a:solidFill>
                <a:effectLst/>
                <a:uLnTx/>
                <a:uFillTx/>
                <a:latin typeface="Arial"/>
              </a:defRPr>
            </a:lvl1pPr>
            <a:lvl2pPr marL="230188" indent="-230188" defTabSz="685800">
              <a:lnSpc>
                <a:spcPct val="100000"/>
              </a:lnSpc>
              <a:spcBef>
                <a:spcPts val="0"/>
              </a:spcBef>
              <a:spcAft>
                <a:spcPts val="600"/>
              </a:spcAft>
              <a:buClr>
                <a:srgbClr val="DC202E"/>
              </a:buClr>
              <a:buFont typeface="Arial" panose="020B0604020202020204" pitchFamily="34" charset="0"/>
              <a:buChar char="•"/>
            </a:lvl2pPr>
            <a:lvl3pPr marL="457200" indent="-227013" defTabSz="685800">
              <a:lnSpc>
                <a:spcPct val="100000"/>
              </a:lnSpc>
              <a:spcBef>
                <a:spcPts val="0"/>
              </a:spcBef>
              <a:spcAft>
                <a:spcPts val="600"/>
              </a:spcAft>
              <a:buClrTx/>
              <a:buFont typeface="Arial" panose="020B0604020202020204" pitchFamily="34" charset="0"/>
              <a:buChar char="‒"/>
              <a:defRPr sz="1600"/>
            </a:lvl3pPr>
            <a:lvl4pPr marL="684213" indent="-222250" defTabSz="685800">
              <a:lnSpc>
                <a:spcPct val="100000"/>
              </a:lnSpc>
              <a:spcBef>
                <a:spcPts val="0"/>
              </a:spcBef>
              <a:spcAft>
                <a:spcPts val="600"/>
              </a:spcAft>
              <a:buClr>
                <a:schemeClr val="accent2"/>
              </a:buClr>
              <a:buFont typeface="Wingdings" panose="05000000000000000000" pitchFamily="2" charset="2"/>
              <a:buChar char="§"/>
              <a:defRPr sz="1400"/>
            </a:lvl4pPr>
            <a:lvl5pPr marL="854075" indent="-169863" defTabSz="685800">
              <a:lnSpc>
                <a:spcPct val="100000"/>
              </a:lnSpc>
              <a:spcBef>
                <a:spcPts val="0"/>
              </a:spcBef>
              <a:spcAft>
                <a:spcPts val="600"/>
              </a:spcAft>
              <a:buClr>
                <a:schemeClr val="tx1"/>
              </a:buClr>
              <a:buFont typeface="Arial" panose="020B0604020202020204" pitchFamily="34" charset="0"/>
              <a:buChar char="•"/>
              <a:defRPr sz="1200" b="0" baseline="0"/>
            </a:lvl5pPr>
            <a:lvl6pPr marL="742950" indent="-111125" defTabSz="685800">
              <a:lnSpc>
                <a:spcPct val="90000"/>
              </a:lnSpc>
              <a:spcBef>
                <a:spcPts val="375"/>
              </a:spcBef>
              <a:buFont typeface="Arial" panose="020B0604020202020204" pitchFamily="34" charset="0"/>
              <a:buChar char="•"/>
              <a:defRPr sz="140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GB" sz="1400" b="1" i="0" u="none" strike="noStrike" kern="1200" cap="none" spc="0" normalizeH="0" baseline="0" noProof="0">
                <a:ln>
                  <a:noFill/>
                </a:ln>
                <a:solidFill>
                  <a:prstClr val="black"/>
                </a:solidFill>
                <a:effectLst/>
                <a:uLnTx/>
                <a:uFillTx/>
                <a:latin typeface="Arial"/>
                <a:ea typeface="+mn-ea"/>
                <a:cs typeface="+mn-cs"/>
              </a:rPr>
              <a:t>Full Self-Service capabilities </a:t>
            </a: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endParaRPr kumimoji="0" lang="en-GB" sz="1400" b="1" i="0" u="none" strike="noStrike" kern="1200" cap="none" spc="0" normalizeH="0" baseline="0" noProof="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GB" sz="1400" b="1" i="0" u="none" strike="noStrike" kern="1200" cap="none" spc="0" normalizeH="0" baseline="0" noProof="0">
                <a:ln>
                  <a:noFill/>
                </a:ln>
                <a:solidFill>
                  <a:prstClr val="black"/>
                </a:solidFill>
                <a:effectLst/>
                <a:uLnTx/>
                <a:uFillTx/>
                <a:latin typeface="Arial"/>
                <a:ea typeface="+mn-ea"/>
                <a:cs typeface="+mn-cs"/>
              </a:rPr>
              <a:t>Cockpit view to manage all sites subscriptions</a:t>
            </a: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endParaRPr kumimoji="0" lang="en-GB" sz="1400" b="1" i="0" u="none" strike="noStrike" kern="1200" cap="none" spc="0" normalizeH="0" baseline="0" noProof="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GB" sz="1400" b="1" i="0" u="none" strike="noStrike" kern="1200" cap="none" spc="0" normalizeH="0" baseline="0" noProof="0">
                <a:ln>
                  <a:noFill/>
                </a:ln>
                <a:solidFill>
                  <a:prstClr val="black"/>
                </a:solidFill>
                <a:effectLst/>
                <a:uLnTx/>
                <a:uFillTx/>
                <a:latin typeface="Arial"/>
                <a:ea typeface="+mn-ea"/>
                <a:cs typeface="+mn-cs"/>
              </a:rPr>
              <a:t>Automatic data contextualisation</a:t>
            </a:r>
          </a:p>
        </p:txBody>
      </p:sp>
      <p:sp>
        <p:nvSpPr>
          <p:cNvPr id="31" name="Text Placeholder 6">
            <a:extLst>
              <a:ext uri="{FF2B5EF4-FFF2-40B4-BE49-F238E27FC236}">
                <a16:creationId xmlns:a16="http://schemas.microsoft.com/office/drawing/2014/main" id="{1E87EF1F-050F-3A6E-89F1-A2D25B3AC74B}"/>
              </a:ext>
            </a:extLst>
          </p:cNvPr>
          <p:cNvSpPr txBox="1">
            <a:spLocks/>
          </p:cNvSpPr>
          <p:nvPr/>
        </p:nvSpPr>
        <p:spPr>
          <a:xfrm>
            <a:off x="9504497" y="1712739"/>
            <a:ext cx="2459567" cy="2146694"/>
          </a:xfrm>
          <a:prstGeom prst="rect">
            <a:avLst/>
          </a:prstGeom>
          <a:ln>
            <a:noFill/>
          </a:ln>
        </p:spPr>
        <p:txBody>
          <a:bodyPr vert="horz" lIns="91440" tIns="91440" rIns="0" bIns="91440" rtlCol="0">
            <a:normAutofit/>
          </a:bodyPr>
          <a:lstStyle>
            <a:defPPr>
              <a:defRPr lang="en-US"/>
            </a:defPPr>
            <a:lvl1pPr marL="285750" marR="0" lvl="0" indent="-285750" fontAlgn="auto">
              <a:lnSpc>
                <a:spcPct val="100000"/>
              </a:lnSpc>
              <a:spcBef>
                <a:spcPts val="0"/>
              </a:spcBef>
              <a:spcAft>
                <a:spcPts val="0"/>
              </a:spcAft>
              <a:buClrTx/>
              <a:buSzPct val="100000"/>
              <a:buFont typeface="Arial" panose="020B0604020202020204" pitchFamily="34" charset="0"/>
              <a:buChar char="•"/>
              <a:tabLst/>
              <a:defRPr kumimoji="0" sz="1600" b="1" i="0" u="none" strike="noStrike" cap="none" spc="0" normalizeH="0" baseline="0">
                <a:ln>
                  <a:noFill/>
                </a:ln>
                <a:solidFill>
                  <a:prstClr val="black"/>
                </a:solidFill>
                <a:effectLst/>
                <a:uLnTx/>
                <a:uFillTx/>
                <a:latin typeface="Arial"/>
              </a:defRPr>
            </a:lvl1pPr>
            <a:lvl2pPr marL="230188" indent="-230188" defTabSz="685800">
              <a:lnSpc>
                <a:spcPct val="100000"/>
              </a:lnSpc>
              <a:spcBef>
                <a:spcPts val="0"/>
              </a:spcBef>
              <a:spcAft>
                <a:spcPts val="600"/>
              </a:spcAft>
              <a:buClr>
                <a:srgbClr val="DC202E"/>
              </a:buClr>
              <a:buFont typeface="Arial" panose="020B0604020202020204" pitchFamily="34" charset="0"/>
              <a:buChar char="•"/>
            </a:lvl2pPr>
            <a:lvl3pPr marL="457200" indent="-227013" defTabSz="685800">
              <a:lnSpc>
                <a:spcPct val="100000"/>
              </a:lnSpc>
              <a:spcBef>
                <a:spcPts val="0"/>
              </a:spcBef>
              <a:spcAft>
                <a:spcPts val="600"/>
              </a:spcAft>
              <a:buClrTx/>
              <a:buFont typeface="Arial" panose="020B0604020202020204" pitchFamily="34" charset="0"/>
              <a:buChar char="‒"/>
              <a:defRPr sz="1600"/>
            </a:lvl3pPr>
            <a:lvl4pPr marL="684213" indent="-222250" defTabSz="685800">
              <a:lnSpc>
                <a:spcPct val="100000"/>
              </a:lnSpc>
              <a:spcBef>
                <a:spcPts val="0"/>
              </a:spcBef>
              <a:spcAft>
                <a:spcPts val="600"/>
              </a:spcAft>
              <a:buClr>
                <a:schemeClr val="accent2"/>
              </a:buClr>
              <a:buFont typeface="Wingdings" panose="05000000000000000000" pitchFamily="2" charset="2"/>
              <a:buChar char="§"/>
              <a:defRPr sz="1400"/>
            </a:lvl4pPr>
            <a:lvl5pPr marL="854075" indent="-169863" defTabSz="685800">
              <a:lnSpc>
                <a:spcPct val="100000"/>
              </a:lnSpc>
              <a:spcBef>
                <a:spcPts val="0"/>
              </a:spcBef>
              <a:spcAft>
                <a:spcPts val="600"/>
              </a:spcAft>
              <a:buClr>
                <a:schemeClr val="tx1"/>
              </a:buClr>
              <a:buFont typeface="Arial" panose="020B0604020202020204" pitchFamily="34" charset="0"/>
              <a:buChar char="•"/>
              <a:defRPr sz="1200" b="0" baseline="0"/>
            </a:lvl5pPr>
            <a:lvl6pPr marL="742950" indent="-111125" defTabSz="685800">
              <a:lnSpc>
                <a:spcPct val="90000"/>
              </a:lnSpc>
              <a:spcBef>
                <a:spcPts val="375"/>
              </a:spcBef>
              <a:buFont typeface="Arial" panose="020B0604020202020204" pitchFamily="34" charset="0"/>
              <a:buChar char="•"/>
              <a:defRPr sz="140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GB" sz="1400" b="1" i="0" u="none" strike="noStrike" kern="1200" cap="none" spc="0" normalizeH="0" baseline="0" noProof="0">
                <a:ln>
                  <a:noFill/>
                </a:ln>
                <a:solidFill>
                  <a:prstClr val="black"/>
                </a:solidFill>
                <a:effectLst/>
                <a:uLnTx/>
                <a:uFillTx/>
                <a:latin typeface="Arial"/>
                <a:ea typeface="+mn-ea"/>
                <a:cs typeface="+mn-cs"/>
              </a:rPr>
              <a:t>New tiering of apps</a:t>
            </a: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endParaRPr kumimoji="0" lang="en-GB" sz="1400" b="1" i="0" u="none" strike="noStrike" kern="1200" cap="none" spc="0" normalizeH="0" baseline="0" noProof="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GB" sz="1400" b="1" i="0" u="none" strike="noStrike" kern="1200" cap="none" spc="0" normalizeH="0" baseline="0" noProof="0">
                <a:ln>
                  <a:noFill/>
                </a:ln>
                <a:solidFill>
                  <a:prstClr val="black"/>
                </a:solidFill>
                <a:effectLst/>
                <a:uLnTx/>
                <a:uFillTx/>
                <a:latin typeface="Arial"/>
                <a:ea typeface="+mn-ea"/>
                <a:cs typeface="+mn-cs"/>
              </a:rPr>
              <a:t>Specific apps for creating value for partners </a:t>
            </a: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endParaRPr kumimoji="0" lang="en-GB" sz="1600" b="1" i="0" u="none" strike="noStrike" kern="1200" cap="none" spc="0" normalizeH="0" baseline="0" noProof="0">
              <a:ln>
                <a:noFill/>
              </a:ln>
              <a:solidFill>
                <a:prstClr val="black"/>
              </a:solidFill>
              <a:effectLst/>
              <a:uLnTx/>
              <a:uFillTx/>
              <a:latin typeface="Arial"/>
              <a:ea typeface="+mn-ea"/>
              <a:cs typeface="+mn-cs"/>
            </a:endParaRPr>
          </a:p>
        </p:txBody>
      </p:sp>
      <p:sp>
        <p:nvSpPr>
          <p:cNvPr id="4" name="Title 1">
            <a:extLst>
              <a:ext uri="{FF2B5EF4-FFF2-40B4-BE49-F238E27FC236}">
                <a16:creationId xmlns:a16="http://schemas.microsoft.com/office/drawing/2014/main" id="{3F2856F0-04DA-4E02-2BCF-1BE3AB3CC998}"/>
              </a:ext>
            </a:extLst>
          </p:cNvPr>
          <p:cNvSpPr txBox="1">
            <a:spLocks/>
          </p:cNvSpPr>
          <p:nvPr/>
        </p:nvSpPr>
        <p:spPr>
          <a:xfrm>
            <a:off x="1081282" y="1016255"/>
            <a:ext cx="1988478" cy="708311"/>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800"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GB" sz="1600" b="0" i="0" u="none" strike="noStrike" kern="1200" cap="all" spc="0" normalizeH="0" baseline="0" noProof="0">
                <a:ln>
                  <a:noFill/>
                </a:ln>
                <a:solidFill>
                  <a:prstClr val="black"/>
                </a:solidFill>
                <a:effectLst/>
                <a:uLnTx/>
                <a:uFillTx/>
                <a:latin typeface="Arial Black"/>
                <a:ea typeface="+mj-ea"/>
                <a:cs typeface="+mj-cs"/>
              </a:rPr>
              <a:t>FASTER &amp; FLEXIBLE ordering</a:t>
            </a:r>
            <a:endParaRPr kumimoji="0" lang="en-US" sz="1600" b="0" i="0" u="none" strike="noStrike" kern="1200" cap="all" spc="0" normalizeH="0" baseline="0" noProof="0">
              <a:ln>
                <a:noFill/>
              </a:ln>
              <a:solidFill>
                <a:prstClr val="black"/>
              </a:solidFill>
              <a:effectLst/>
              <a:uLnTx/>
              <a:uFillTx/>
              <a:latin typeface="Arial Black"/>
              <a:ea typeface="+mj-ea"/>
              <a:cs typeface="+mj-cs"/>
            </a:endParaRPr>
          </a:p>
        </p:txBody>
      </p:sp>
      <p:sp>
        <p:nvSpPr>
          <p:cNvPr id="5" name="Title 1">
            <a:extLst>
              <a:ext uri="{FF2B5EF4-FFF2-40B4-BE49-F238E27FC236}">
                <a16:creationId xmlns:a16="http://schemas.microsoft.com/office/drawing/2014/main" id="{A55DBD1B-D5BC-B7B9-9960-736F98B6DC38}"/>
              </a:ext>
            </a:extLst>
          </p:cNvPr>
          <p:cNvSpPr txBox="1">
            <a:spLocks/>
          </p:cNvSpPr>
          <p:nvPr/>
        </p:nvSpPr>
        <p:spPr>
          <a:xfrm>
            <a:off x="4032267" y="1016255"/>
            <a:ext cx="2130324" cy="482552"/>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800"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GB" sz="1600" b="0" i="0" u="none" strike="noStrike" kern="1200" cap="all" spc="0" normalizeH="0" baseline="0" noProof="0">
                <a:ln>
                  <a:noFill/>
                </a:ln>
                <a:solidFill>
                  <a:prstClr val="black"/>
                </a:solidFill>
                <a:effectLst/>
                <a:uLnTx/>
                <a:uFillTx/>
                <a:latin typeface="Arial Black"/>
                <a:ea typeface="+mj-ea"/>
                <a:cs typeface="+mj-cs"/>
              </a:rPr>
              <a:t>STREAMLINED CONNECTIVITY</a:t>
            </a:r>
            <a:endParaRPr kumimoji="0" lang="en-US" sz="1600" b="0" i="0" u="none" strike="noStrike" kern="1200" cap="all" spc="0" normalizeH="0" baseline="0" noProof="0">
              <a:ln>
                <a:noFill/>
              </a:ln>
              <a:solidFill>
                <a:prstClr val="black"/>
              </a:solidFill>
              <a:effectLst/>
              <a:uLnTx/>
              <a:uFillTx/>
              <a:latin typeface="Arial Black"/>
              <a:ea typeface="+mj-ea"/>
              <a:cs typeface="+mj-cs"/>
            </a:endParaRPr>
          </a:p>
        </p:txBody>
      </p:sp>
      <p:sp>
        <p:nvSpPr>
          <p:cNvPr id="6" name="Title 1">
            <a:extLst>
              <a:ext uri="{FF2B5EF4-FFF2-40B4-BE49-F238E27FC236}">
                <a16:creationId xmlns:a16="http://schemas.microsoft.com/office/drawing/2014/main" id="{8D1D4615-1F2D-519C-23B3-933875CC19E6}"/>
              </a:ext>
            </a:extLst>
          </p:cNvPr>
          <p:cNvSpPr txBox="1">
            <a:spLocks/>
          </p:cNvSpPr>
          <p:nvPr/>
        </p:nvSpPr>
        <p:spPr>
          <a:xfrm>
            <a:off x="6964448" y="1016255"/>
            <a:ext cx="2172069" cy="406069"/>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800"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GB" sz="1600" b="0" i="0" u="none" strike="noStrike" kern="1200" cap="all" spc="0" normalizeH="0" baseline="0" noProof="0">
                <a:ln>
                  <a:noFill/>
                </a:ln>
                <a:solidFill>
                  <a:prstClr val="black"/>
                </a:solidFill>
                <a:effectLst/>
                <a:uLnTx/>
                <a:uFillTx/>
                <a:latin typeface="Arial Black"/>
                <a:ea typeface="+mj-ea"/>
                <a:cs typeface="+mj-cs"/>
              </a:rPr>
              <a:t>SELF SERVICE PARTNER PORTAL</a:t>
            </a:r>
          </a:p>
          <a:p>
            <a:pPr marL="0" marR="0" lvl="0" indent="0" algn="l" defTabSz="685800" rtl="0" eaLnBrk="1" fontAlgn="auto" latinLnBrk="0" hangingPunct="1">
              <a:lnSpc>
                <a:spcPct val="90000"/>
              </a:lnSpc>
              <a:spcBef>
                <a:spcPct val="0"/>
              </a:spcBef>
              <a:spcAft>
                <a:spcPts val="0"/>
              </a:spcAft>
              <a:buClrTx/>
              <a:buSzTx/>
              <a:buFontTx/>
              <a:buNone/>
              <a:tabLst/>
              <a:defRPr/>
            </a:pPr>
            <a:endParaRPr kumimoji="0" lang="en-US" sz="1600" b="0" i="0" u="none" strike="noStrike" kern="1200" cap="all" spc="0" normalizeH="0" baseline="0" noProof="0">
              <a:ln>
                <a:noFill/>
              </a:ln>
              <a:solidFill>
                <a:prstClr val="black"/>
              </a:solidFill>
              <a:effectLst/>
              <a:uLnTx/>
              <a:uFillTx/>
              <a:latin typeface="Arial Black"/>
              <a:ea typeface="+mj-ea"/>
              <a:cs typeface="+mj-cs"/>
            </a:endParaRPr>
          </a:p>
        </p:txBody>
      </p:sp>
      <p:sp>
        <p:nvSpPr>
          <p:cNvPr id="8" name="Title 1">
            <a:extLst>
              <a:ext uri="{FF2B5EF4-FFF2-40B4-BE49-F238E27FC236}">
                <a16:creationId xmlns:a16="http://schemas.microsoft.com/office/drawing/2014/main" id="{3F8CA32F-8A4C-0734-B243-108FDA11E035}"/>
              </a:ext>
            </a:extLst>
          </p:cNvPr>
          <p:cNvSpPr txBox="1">
            <a:spLocks/>
          </p:cNvSpPr>
          <p:nvPr/>
        </p:nvSpPr>
        <p:spPr>
          <a:xfrm>
            <a:off x="10021994" y="1016255"/>
            <a:ext cx="1641542" cy="482551"/>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800"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GB" sz="1600" b="0" i="0" u="none" strike="noStrike" kern="1200" cap="all" spc="0" normalizeH="0" baseline="0" noProof="0">
                <a:ln>
                  <a:noFill/>
                </a:ln>
                <a:solidFill>
                  <a:prstClr val="black"/>
                </a:solidFill>
                <a:effectLst/>
                <a:uLnTx/>
                <a:uFillTx/>
                <a:latin typeface="Arial Black"/>
                <a:ea typeface="+mj-ea"/>
                <a:cs typeface="+mj-cs"/>
              </a:rPr>
              <a:t>SPECIALIZED APPS</a:t>
            </a:r>
          </a:p>
          <a:p>
            <a:pPr marL="0" marR="0" lvl="0" indent="0" algn="l" defTabSz="685800" rtl="0" eaLnBrk="1" fontAlgn="auto" latinLnBrk="0" hangingPunct="1">
              <a:lnSpc>
                <a:spcPct val="90000"/>
              </a:lnSpc>
              <a:spcBef>
                <a:spcPct val="0"/>
              </a:spcBef>
              <a:spcAft>
                <a:spcPts val="0"/>
              </a:spcAft>
              <a:buClrTx/>
              <a:buSzTx/>
              <a:buFontTx/>
              <a:buNone/>
              <a:tabLst/>
              <a:defRPr/>
            </a:pPr>
            <a:endParaRPr kumimoji="0" lang="en-US" sz="1600" b="0" i="0" u="none" strike="noStrike" kern="1200" cap="all" spc="0" normalizeH="0" baseline="0" noProof="0">
              <a:ln>
                <a:noFill/>
              </a:ln>
              <a:solidFill>
                <a:prstClr val="black"/>
              </a:solidFill>
              <a:effectLst/>
              <a:uLnTx/>
              <a:uFillTx/>
              <a:latin typeface="Arial Black"/>
              <a:ea typeface="+mj-ea"/>
              <a:cs typeface="+mj-cs"/>
            </a:endParaRPr>
          </a:p>
        </p:txBody>
      </p:sp>
      <p:sp>
        <p:nvSpPr>
          <p:cNvPr id="10" name="Oval 9">
            <a:extLst>
              <a:ext uri="{FF2B5EF4-FFF2-40B4-BE49-F238E27FC236}">
                <a16:creationId xmlns:a16="http://schemas.microsoft.com/office/drawing/2014/main" id="{FD898C9D-D0CE-593F-24D3-FDA9F50F7383}"/>
              </a:ext>
            </a:extLst>
          </p:cNvPr>
          <p:cNvSpPr/>
          <p:nvPr/>
        </p:nvSpPr>
        <p:spPr>
          <a:xfrm>
            <a:off x="541539" y="1016255"/>
            <a:ext cx="406070" cy="4060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Black"/>
                <a:ea typeface="+mn-ea"/>
                <a:cs typeface="+mn-cs"/>
              </a:rPr>
              <a:t>1</a:t>
            </a:r>
          </a:p>
        </p:txBody>
      </p:sp>
      <p:sp>
        <p:nvSpPr>
          <p:cNvPr id="11" name="Oval 10">
            <a:extLst>
              <a:ext uri="{FF2B5EF4-FFF2-40B4-BE49-F238E27FC236}">
                <a16:creationId xmlns:a16="http://schemas.microsoft.com/office/drawing/2014/main" id="{E07751B1-302B-CC66-86A7-337D775A8E63}"/>
              </a:ext>
            </a:extLst>
          </p:cNvPr>
          <p:cNvSpPr/>
          <p:nvPr/>
        </p:nvSpPr>
        <p:spPr>
          <a:xfrm>
            <a:off x="3497251" y="1016255"/>
            <a:ext cx="406070" cy="4060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Black"/>
                <a:ea typeface="+mn-ea"/>
                <a:cs typeface="+mn-cs"/>
              </a:rPr>
              <a:t>2</a:t>
            </a:r>
          </a:p>
        </p:txBody>
      </p:sp>
      <p:sp>
        <p:nvSpPr>
          <p:cNvPr id="12" name="Oval 11">
            <a:extLst>
              <a:ext uri="{FF2B5EF4-FFF2-40B4-BE49-F238E27FC236}">
                <a16:creationId xmlns:a16="http://schemas.microsoft.com/office/drawing/2014/main" id="{BBBC2349-BFFC-D394-D24B-7A87AC1FC263}"/>
              </a:ext>
            </a:extLst>
          </p:cNvPr>
          <p:cNvSpPr/>
          <p:nvPr/>
        </p:nvSpPr>
        <p:spPr>
          <a:xfrm>
            <a:off x="6428858" y="1016255"/>
            <a:ext cx="406070" cy="4060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Black"/>
                <a:ea typeface="+mn-ea"/>
                <a:cs typeface="+mn-cs"/>
              </a:rPr>
              <a:t>3</a:t>
            </a:r>
          </a:p>
        </p:txBody>
      </p:sp>
      <p:sp>
        <p:nvSpPr>
          <p:cNvPr id="13" name="Oval 12">
            <a:extLst>
              <a:ext uri="{FF2B5EF4-FFF2-40B4-BE49-F238E27FC236}">
                <a16:creationId xmlns:a16="http://schemas.microsoft.com/office/drawing/2014/main" id="{FD91D3E9-8E39-0A86-41BE-CC418881AD4B}"/>
              </a:ext>
            </a:extLst>
          </p:cNvPr>
          <p:cNvSpPr/>
          <p:nvPr/>
        </p:nvSpPr>
        <p:spPr>
          <a:xfrm>
            <a:off x="9504497" y="1016255"/>
            <a:ext cx="406070" cy="4060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Black"/>
                <a:ea typeface="+mn-ea"/>
                <a:cs typeface="+mn-cs"/>
              </a:rPr>
              <a:t>4</a:t>
            </a:r>
          </a:p>
        </p:txBody>
      </p:sp>
      <p:sp>
        <p:nvSpPr>
          <p:cNvPr id="14" name="Title 1">
            <a:extLst>
              <a:ext uri="{FF2B5EF4-FFF2-40B4-BE49-F238E27FC236}">
                <a16:creationId xmlns:a16="http://schemas.microsoft.com/office/drawing/2014/main" id="{A316B23E-3BD8-3D90-DA47-644A4533AD64}"/>
              </a:ext>
            </a:extLst>
          </p:cNvPr>
          <p:cNvSpPr txBox="1">
            <a:spLocks/>
          </p:cNvSpPr>
          <p:nvPr/>
        </p:nvSpPr>
        <p:spPr>
          <a:xfrm>
            <a:off x="563458" y="3875492"/>
            <a:ext cx="2102959" cy="170787"/>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800"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GB" sz="1400" b="0" i="0" u="none" strike="noStrike" kern="1200" cap="all" spc="0" normalizeH="0" baseline="0" noProof="0">
                <a:ln>
                  <a:noFill/>
                </a:ln>
                <a:solidFill>
                  <a:prstClr val="black">
                    <a:lumMod val="65000"/>
                    <a:lumOff val="35000"/>
                  </a:prstClr>
                </a:solidFill>
                <a:effectLst/>
                <a:uLnTx/>
                <a:uFillTx/>
                <a:latin typeface="Arial Black"/>
                <a:ea typeface="+mj-ea"/>
                <a:cs typeface="+mj-cs"/>
              </a:rPr>
              <a:t>Improved from</a:t>
            </a:r>
            <a:endParaRPr kumimoji="0" lang="en-US" sz="1400" b="0" i="0" u="none" strike="noStrike" kern="1200" cap="all" spc="0" normalizeH="0" baseline="0" noProof="0">
              <a:ln>
                <a:noFill/>
              </a:ln>
              <a:solidFill>
                <a:prstClr val="black">
                  <a:lumMod val="65000"/>
                  <a:lumOff val="35000"/>
                </a:prstClr>
              </a:solidFill>
              <a:effectLst/>
              <a:uLnTx/>
              <a:uFillTx/>
              <a:latin typeface="Arial Black"/>
              <a:ea typeface="+mj-ea"/>
              <a:cs typeface="+mj-cs"/>
            </a:endParaRPr>
          </a:p>
        </p:txBody>
      </p:sp>
      <p:cxnSp>
        <p:nvCxnSpPr>
          <p:cNvPr id="27" name="Straight Connector 26">
            <a:extLst>
              <a:ext uri="{FF2B5EF4-FFF2-40B4-BE49-F238E27FC236}">
                <a16:creationId xmlns:a16="http://schemas.microsoft.com/office/drawing/2014/main" id="{60252553-C731-1965-21C7-ACB5D20E0B83}"/>
              </a:ext>
            </a:extLst>
          </p:cNvPr>
          <p:cNvCxnSpPr>
            <a:cxnSpLocks/>
          </p:cNvCxnSpPr>
          <p:nvPr/>
        </p:nvCxnSpPr>
        <p:spPr>
          <a:xfrm>
            <a:off x="-1" y="3730218"/>
            <a:ext cx="12192000" cy="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6CD35216-D50D-0BF0-DA3B-38BE97D30C24}"/>
              </a:ext>
            </a:extLst>
          </p:cNvPr>
          <p:cNvSpPr/>
          <p:nvPr/>
        </p:nvSpPr>
        <p:spPr>
          <a:xfrm>
            <a:off x="10107869" y="140217"/>
            <a:ext cx="1988477" cy="76506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Slide 4 does cover all</a:t>
            </a:r>
          </a:p>
        </p:txBody>
      </p:sp>
    </p:spTree>
    <p:extLst>
      <p:ext uri="{BB962C8B-B14F-4D97-AF65-F5344CB8AC3E}">
        <p14:creationId xmlns:p14="http://schemas.microsoft.com/office/powerpoint/2010/main" val="2468764747"/>
      </p:ext>
    </p:extLst>
  </p:cSld>
  <p:clrMapOvr>
    <a:masterClrMapping/>
  </p:clrMapOvr>
  <p:extLst>
    <p:ext uri="{6950BFC3-D8DA-4A85-94F7-54DA5524770B}">
      <p188:commentRel xmlns:p188="http://schemas.microsoft.com/office/powerpoint/2018/8/main" r:id="rId2"/>
    </p:ext>
  </p:extLs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6599118A-7FDF-197C-1122-CEB2689E21F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9" name="think-cell data - do not delete" hidden="1">
                        <a:extLst>
                          <a:ext uri="{FF2B5EF4-FFF2-40B4-BE49-F238E27FC236}">
                            <a16:creationId xmlns:a16="http://schemas.microsoft.com/office/drawing/2014/main" id="{6599118A-7FDF-197C-1122-CEB2689E21F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950AADC-8BBC-D63E-36A0-DEBD6958FAE3}"/>
              </a:ext>
            </a:extLst>
          </p:cNvPr>
          <p:cNvSpPr>
            <a:spLocks noGrp="1"/>
          </p:cNvSpPr>
          <p:nvPr>
            <p:ph type="title"/>
          </p:nvPr>
        </p:nvSpPr>
        <p:spPr>
          <a:xfrm>
            <a:off x="358819" y="427059"/>
            <a:ext cx="11446494" cy="353174"/>
          </a:xfrm>
        </p:spPr>
        <p:txBody>
          <a:bodyPr vert="horz"/>
          <a:lstStyle/>
          <a:p>
            <a:r>
              <a:rPr lang="en-US" sz="2800">
                <a:solidFill>
                  <a:schemeClr val="tx1"/>
                </a:solidFill>
              </a:rPr>
              <a:t>BA connected platform: PRODUCT EXECUTION STRATEGY</a:t>
            </a:r>
          </a:p>
        </p:txBody>
      </p:sp>
      <p:sp>
        <p:nvSpPr>
          <p:cNvPr id="3" name="Slide Number Placeholder 2">
            <a:extLst>
              <a:ext uri="{FF2B5EF4-FFF2-40B4-BE49-F238E27FC236}">
                <a16:creationId xmlns:a16="http://schemas.microsoft.com/office/drawing/2014/main" id="{0D715168-676D-F73E-EF3E-39FDC03FC1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800" b="0"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800" b="0" i="0" u="none" strike="noStrike" kern="1200" cap="none" spc="0" normalizeH="0" baseline="0" noProof="0">
              <a:ln>
                <a:noFill/>
              </a:ln>
              <a:solidFill>
                <a:srgbClr val="707070"/>
              </a:solidFill>
              <a:effectLst/>
              <a:uLnTx/>
              <a:uFillTx/>
              <a:latin typeface="Arial"/>
              <a:ea typeface="+mn-ea"/>
              <a:cs typeface="+mn-cs"/>
            </a:endParaRPr>
          </a:p>
        </p:txBody>
      </p:sp>
      <p:sp>
        <p:nvSpPr>
          <p:cNvPr id="14" name="Oval 13">
            <a:extLst>
              <a:ext uri="{FF2B5EF4-FFF2-40B4-BE49-F238E27FC236}">
                <a16:creationId xmlns:a16="http://schemas.microsoft.com/office/drawing/2014/main" id="{270DEBFE-1DCA-05FB-4D1E-E27108BE3B3B}"/>
              </a:ext>
            </a:extLst>
          </p:cNvPr>
          <p:cNvSpPr/>
          <p:nvPr/>
        </p:nvSpPr>
        <p:spPr>
          <a:xfrm>
            <a:off x="7288297" y="2193135"/>
            <a:ext cx="606056" cy="606056"/>
          </a:xfrm>
          <a:prstGeom prst="ellipse">
            <a:avLst/>
          </a:prstGeom>
          <a:solidFill>
            <a:schemeClr val="accent1">
              <a:lumMod val="60000"/>
              <a:lumOff val="40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Black"/>
                <a:ea typeface="+mn-ea"/>
                <a:cs typeface="+mn-cs"/>
              </a:rPr>
              <a:t>1</a:t>
            </a:r>
          </a:p>
        </p:txBody>
      </p:sp>
      <p:sp>
        <p:nvSpPr>
          <p:cNvPr id="15" name="Oval 14">
            <a:extLst>
              <a:ext uri="{FF2B5EF4-FFF2-40B4-BE49-F238E27FC236}">
                <a16:creationId xmlns:a16="http://schemas.microsoft.com/office/drawing/2014/main" id="{BE6E5CDB-F66E-D4E9-C069-DF2D9CDE5ECA}"/>
              </a:ext>
            </a:extLst>
          </p:cNvPr>
          <p:cNvSpPr/>
          <p:nvPr/>
        </p:nvSpPr>
        <p:spPr>
          <a:xfrm>
            <a:off x="7288297" y="3323881"/>
            <a:ext cx="606056" cy="606056"/>
          </a:xfrm>
          <a:prstGeom prst="ellipse">
            <a:avLst/>
          </a:prstGeom>
          <a:solidFill>
            <a:schemeClr val="accent1">
              <a:lumMod val="60000"/>
              <a:lumOff val="40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Black"/>
                <a:ea typeface="+mn-ea"/>
                <a:cs typeface="+mn-cs"/>
              </a:rPr>
              <a:t>2</a:t>
            </a:r>
          </a:p>
        </p:txBody>
      </p:sp>
      <p:sp>
        <p:nvSpPr>
          <p:cNvPr id="16" name="Oval 15">
            <a:extLst>
              <a:ext uri="{FF2B5EF4-FFF2-40B4-BE49-F238E27FC236}">
                <a16:creationId xmlns:a16="http://schemas.microsoft.com/office/drawing/2014/main" id="{649E1226-0326-D8ED-710A-E1D2F55794AF}"/>
              </a:ext>
            </a:extLst>
          </p:cNvPr>
          <p:cNvSpPr/>
          <p:nvPr/>
        </p:nvSpPr>
        <p:spPr>
          <a:xfrm>
            <a:off x="7288297" y="4454627"/>
            <a:ext cx="606056" cy="606056"/>
          </a:xfrm>
          <a:prstGeom prst="ellipse">
            <a:avLst/>
          </a:prstGeom>
          <a:solidFill>
            <a:schemeClr val="accent1">
              <a:lumMod val="60000"/>
              <a:lumOff val="40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Black"/>
                <a:ea typeface="+mn-ea"/>
                <a:cs typeface="+mn-cs"/>
              </a:rPr>
              <a:t>3</a:t>
            </a:r>
          </a:p>
        </p:txBody>
      </p:sp>
      <p:sp>
        <p:nvSpPr>
          <p:cNvPr id="17" name="Rectangle 16">
            <a:extLst>
              <a:ext uri="{FF2B5EF4-FFF2-40B4-BE49-F238E27FC236}">
                <a16:creationId xmlns:a16="http://schemas.microsoft.com/office/drawing/2014/main" id="{5125EFD3-6CB5-3D61-0317-5ED39B38E405}"/>
              </a:ext>
            </a:extLst>
          </p:cNvPr>
          <p:cNvSpPr/>
          <p:nvPr/>
        </p:nvSpPr>
        <p:spPr>
          <a:xfrm>
            <a:off x="8039665" y="2020731"/>
            <a:ext cx="3781433" cy="95086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200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One platform from BA built on Forge 2.0</a:t>
            </a:r>
          </a:p>
        </p:txBody>
      </p:sp>
      <p:sp>
        <p:nvSpPr>
          <p:cNvPr id="18" name="Rectangle 17">
            <a:extLst>
              <a:ext uri="{FF2B5EF4-FFF2-40B4-BE49-F238E27FC236}">
                <a16:creationId xmlns:a16="http://schemas.microsoft.com/office/drawing/2014/main" id="{C15E317C-94F3-2AB6-28AE-D5EADD8380D3}"/>
              </a:ext>
            </a:extLst>
          </p:cNvPr>
          <p:cNvSpPr/>
          <p:nvPr/>
        </p:nvSpPr>
        <p:spPr>
          <a:xfrm>
            <a:off x="8039665" y="3151477"/>
            <a:ext cx="3781433" cy="95086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200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Channel install base monetization through remote management &amp; partner portal</a:t>
            </a:r>
          </a:p>
        </p:txBody>
      </p:sp>
      <p:sp>
        <p:nvSpPr>
          <p:cNvPr id="19" name="Rectangle 18">
            <a:extLst>
              <a:ext uri="{FF2B5EF4-FFF2-40B4-BE49-F238E27FC236}">
                <a16:creationId xmlns:a16="http://schemas.microsoft.com/office/drawing/2014/main" id="{779D32BB-FC57-C026-F9A9-B8EDA21A8A8B}"/>
              </a:ext>
            </a:extLst>
          </p:cNvPr>
          <p:cNvSpPr/>
          <p:nvPr/>
        </p:nvSpPr>
        <p:spPr>
          <a:xfrm>
            <a:off x="8039665" y="4308467"/>
            <a:ext cx="3781433" cy="95086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200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End user monetization with value added applications and after market services</a:t>
            </a:r>
          </a:p>
        </p:txBody>
      </p:sp>
      <p:cxnSp>
        <p:nvCxnSpPr>
          <p:cNvPr id="21" name="Straight Connector 20">
            <a:extLst>
              <a:ext uri="{FF2B5EF4-FFF2-40B4-BE49-F238E27FC236}">
                <a16:creationId xmlns:a16="http://schemas.microsoft.com/office/drawing/2014/main" id="{CD6B76A2-FFF6-6463-4BC6-26CD187ACFE3}"/>
              </a:ext>
            </a:extLst>
          </p:cNvPr>
          <p:cNvCxnSpPr/>
          <p:nvPr/>
        </p:nvCxnSpPr>
        <p:spPr>
          <a:xfrm>
            <a:off x="7017745" y="1663547"/>
            <a:ext cx="0" cy="4021157"/>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22" name="Isosceles Triangle 21">
            <a:extLst>
              <a:ext uri="{FF2B5EF4-FFF2-40B4-BE49-F238E27FC236}">
                <a16:creationId xmlns:a16="http://schemas.microsoft.com/office/drawing/2014/main" id="{07E9A372-6F77-EABB-25E0-30BA0F33D6FA}"/>
              </a:ext>
            </a:extLst>
          </p:cNvPr>
          <p:cNvSpPr/>
          <p:nvPr/>
        </p:nvSpPr>
        <p:spPr>
          <a:xfrm rot="5400000">
            <a:off x="6682921" y="3563325"/>
            <a:ext cx="777736" cy="221601"/>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Arial"/>
              <a:ea typeface="+mn-ea"/>
              <a:cs typeface="+mn-cs"/>
            </a:endParaRPr>
          </a:p>
        </p:txBody>
      </p:sp>
      <p:grpSp>
        <p:nvGrpSpPr>
          <p:cNvPr id="5" name="Group 4">
            <a:extLst>
              <a:ext uri="{FF2B5EF4-FFF2-40B4-BE49-F238E27FC236}">
                <a16:creationId xmlns:a16="http://schemas.microsoft.com/office/drawing/2014/main" id="{C59B68B0-2BFF-945B-AF59-3B9D2165CFE5}"/>
              </a:ext>
            </a:extLst>
          </p:cNvPr>
          <p:cNvGrpSpPr/>
          <p:nvPr/>
        </p:nvGrpSpPr>
        <p:grpSpPr>
          <a:xfrm>
            <a:off x="386687" y="1020790"/>
            <a:ext cx="6425166" cy="5528825"/>
            <a:chOff x="386687" y="1020790"/>
            <a:chExt cx="6425166" cy="5528825"/>
          </a:xfrm>
        </p:grpSpPr>
        <p:pic>
          <p:nvPicPr>
            <p:cNvPr id="7" name="Picture 6">
              <a:extLst>
                <a:ext uri="{FF2B5EF4-FFF2-40B4-BE49-F238E27FC236}">
                  <a16:creationId xmlns:a16="http://schemas.microsoft.com/office/drawing/2014/main" id="{36D31099-558A-A666-E5E0-58C2705FCFA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86687" y="1020790"/>
              <a:ext cx="6425166" cy="5528825"/>
            </a:xfrm>
            <a:prstGeom prst="rect">
              <a:avLst/>
            </a:prstGeom>
          </p:spPr>
        </p:pic>
        <p:sp>
          <p:nvSpPr>
            <p:cNvPr id="4" name="Rectangle 3">
              <a:extLst>
                <a:ext uri="{FF2B5EF4-FFF2-40B4-BE49-F238E27FC236}">
                  <a16:creationId xmlns:a16="http://schemas.microsoft.com/office/drawing/2014/main" id="{8F04DF90-689C-1093-CDCF-D26068BFB2D9}"/>
                </a:ext>
              </a:extLst>
            </p:cNvPr>
            <p:cNvSpPr/>
            <p:nvPr/>
          </p:nvSpPr>
          <p:spPr>
            <a:xfrm>
              <a:off x="4443481" y="4106611"/>
              <a:ext cx="640080"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err="1">
                  <a:ln>
                    <a:noFill/>
                  </a:ln>
                  <a:solidFill>
                    <a:prstClr val="black"/>
                  </a:solidFill>
                  <a:effectLst/>
                  <a:uLnTx/>
                  <a:uFillTx/>
                  <a:latin typeface="Arial"/>
                  <a:ea typeface="+mn-ea"/>
                  <a:cs typeface="+mn-cs"/>
                </a:rPr>
                <a:t>PdM</a:t>
              </a:r>
              <a:endParaRPr kumimoji="0" lang="en-US" sz="800" b="0" i="1" u="none" strike="noStrike" kern="1200" cap="none" spc="0" normalizeH="0" baseline="0" noProof="0">
                <a:ln>
                  <a:noFill/>
                </a:ln>
                <a:solidFill>
                  <a:prstClr val="black"/>
                </a:solidFill>
                <a:effectLst/>
                <a:uLnTx/>
                <a:uFillTx/>
                <a:latin typeface="Arial"/>
                <a:ea typeface="+mn-ea"/>
                <a:cs typeface="+mn-cs"/>
              </a:endParaRPr>
            </a:p>
          </p:txBody>
        </p:sp>
      </p:grpSp>
    </p:spTree>
    <p:extLst>
      <p:ext uri="{BB962C8B-B14F-4D97-AF65-F5344CB8AC3E}">
        <p14:creationId xmlns:p14="http://schemas.microsoft.com/office/powerpoint/2010/main" val="32213809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45E76-33C5-2802-679C-ED5797D288BF}"/>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BD483BCC-A2F2-1CFA-08A6-29C5E98F220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8" name="think-cell data - do not delete" hidden="1">
                        <a:extLst>
                          <a:ext uri="{FF2B5EF4-FFF2-40B4-BE49-F238E27FC236}">
                            <a16:creationId xmlns:a16="http://schemas.microsoft.com/office/drawing/2014/main" id="{BD483BCC-A2F2-1CFA-08A6-29C5E98F220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A015839C-3691-B9E0-3289-56E0BC697152}"/>
              </a:ext>
            </a:extLst>
          </p:cNvPr>
          <p:cNvSpPr>
            <a:spLocks noGrp="1"/>
          </p:cNvSpPr>
          <p:nvPr>
            <p:ph type="title"/>
          </p:nvPr>
        </p:nvSpPr>
        <p:spPr>
          <a:xfrm>
            <a:off x="495299" y="282969"/>
            <a:ext cx="11201401" cy="697883"/>
          </a:xfrm>
        </p:spPr>
        <p:txBody>
          <a:bodyPr vert="horz"/>
          <a:lstStyle/>
          <a:p>
            <a:r>
              <a:rPr kumimoji="0" lang="en-US" sz="2800" b="0" i="0" u="none" strike="noStrike" kern="1200" cap="all" spc="-150" normalizeH="0" baseline="0" noProof="0">
                <a:ln>
                  <a:noFill/>
                </a:ln>
                <a:effectLst/>
                <a:uLnTx/>
                <a:uFillTx/>
                <a:latin typeface="+mj-lt"/>
                <a:ea typeface="+mj-ea"/>
                <a:cs typeface="+mj-cs"/>
              </a:rPr>
              <a:t>TIERED Software</a:t>
            </a:r>
            <a:r>
              <a:rPr lang="en-US" sz="2800" spc="-150"/>
              <a:t> PACKAGES</a:t>
            </a:r>
            <a:br>
              <a:rPr kumimoji="0" lang="en-US" sz="2800" b="0" i="0" u="none" strike="noStrike" kern="1200" cap="all" spc="-150" normalizeH="0" baseline="0" noProof="0">
                <a:ln>
                  <a:noFill/>
                </a:ln>
                <a:effectLst/>
                <a:uLnTx/>
                <a:uFillTx/>
                <a:latin typeface="+mj-lt"/>
                <a:ea typeface="+mj-ea"/>
                <a:cs typeface="+mj-cs"/>
              </a:rPr>
            </a:br>
            <a:endParaRPr lang="en-US" sz="2800"/>
          </a:p>
        </p:txBody>
      </p:sp>
      <p:sp>
        <p:nvSpPr>
          <p:cNvPr id="4" name="Slide Number Placeholder 3">
            <a:extLst>
              <a:ext uri="{FF2B5EF4-FFF2-40B4-BE49-F238E27FC236}">
                <a16:creationId xmlns:a16="http://schemas.microsoft.com/office/drawing/2014/main" id="{B908B595-DC18-0AB4-CC03-99B73C1B356C}"/>
              </a:ext>
            </a:extLst>
          </p:cNvPr>
          <p:cNvSpPr>
            <a:spLocks noGrp="1"/>
          </p:cNvSpPr>
          <p:nvPr>
            <p:ph type="sldNum" sz="quarter" idx="12"/>
          </p:nvPr>
        </p:nvSpPr>
        <p:spPr>
          <a:xfrm>
            <a:off x="11124693" y="6405102"/>
            <a:ext cx="496945" cy="23761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800" b="1"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800" b="1" i="0" u="none" strike="noStrike" kern="1200" cap="none" spc="0" normalizeH="0" baseline="0" noProof="0">
              <a:ln>
                <a:noFill/>
              </a:ln>
              <a:solidFill>
                <a:srgbClr val="707070"/>
              </a:solidFill>
              <a:effectLst/>
              <a:uLnTx/>
              <a:uFillTx/>
              <a:latin typeface="Arial"/>
              <a:ea typeface="+mn-ea"/>
              <a:cs typeface="+mn-cs"/>
            </a:endParaRPr>
          </a:p>
        </p:txBody>
      </p:sp>
      <p:graphicFrame>
        <p:nvGraphicFramePr>
          <p:cNvPr id="9" name="Table 8">
            <a:extLst>
              <a:ext uri="{FF2B5EF4-FFF2-40B4-BE49-F238E27FC236}">
                <a16:creationId xmlns:a16="http://schemas.microsoft.com/office/drawing/2014/main" id="{5B0E75A1-A2F2-081D-1594-F03C18B8F64A}"/>
              </a:ext>
            </a:extLst>
          </p:cNvPr>
          <p:cNvGraphicFramePr>
            <a:graphicFrameLocks noGrp="1"/>
          </p:cNvGraphicFramePr>
          <p:nvPr>
            <p:extLst>
              <p:ext uri="{D42A27DB-BD31-4B8C-83A1-F6EECF244321}">
                <p14:modId xmlns:p14="http://schemas.microsoft.com/office/powerpoint/2010/main" val="534483216"/>
              </p:ext>
            </p:extLst>
          </p:nvPr>
        </p:nvGraphicFramePr>
        <p:xfrm>
          <a:off x="5685656" y="696911"/>
          <a:ext cx="5957250" cy="1082711"/>
        </p:xfrm>
        <a:graphic>
          <a:graphicData uri="http://schemas.openxmlformats.org/drawingml/2006/table">
            <a:tbl>
              <a:tblPr/>
              <a:tblGrid>
                <a:gridCol w="1191450">
                  <a:extLst>
                    <a:ext uri="{9D8B030D-6E8A-4147-A177-3AD203B41FA5}">
                      <a16:colId xmlns:a16="http://schemas.microsoft.com/office/drawing/2014/main" val="1769184656"/>
                    </a:ext>
                  </a:extLst>
                </a:gridCol>
                <a:gridCol w="1191450">
                  <a:extLst>
                    <a:ext uri="{9D8B030D-6E8A-4147-A177-3AD203B41FA5}">
                      <a16:colId xmlns:a16="http://schemas.microsoft.com/office/drawing/2014/main" val="2309424756"/>
                    </a:ext>
                  </a:extLst>
                </a:gridCol>
                <a:gridCol w="1191450">
                  <a:extLst>
                    <a:ext uri="{9D8B030D-6E8A-4147-A177-3AD203B41FA5}">
                      <a16:colId xmlns:a16="http://schemas.microsoft.com/office/drawing/2014/main" val="2569277978"/>
                    </a:ext>
                  </a:extLst>
                </a:gridCol>
                <a:gridCol w="1191450">
                  <a:extLst>
                    <a:ext uri="{9D8B030D-6E8A-4147-A177-3AD203B41FA5}">
                      <a16:colId xmlns:a16="http://schemas.microsoft.com/office/drawing/2014/main" val="1804679492"/>
                    </a:ext>
                  </a:extLst>
                </a:gridCol>
                <a:gridCol w="1191450">
                  <a:extLst>
                    <a:ext uri="{9D8B030D-6E8A-4147-A177-3AD203B41FA5}">
                      <a16:colId xmlns:a16="http://schemas.microsoft.com/office/drawing/2014/main" val="3271463565"/>
                    </a:ext>
                  </a:extLst>
                </a:gridCol>
              </a:tblGrid>
              <a:tr h="520905">
                <a:tc>
                  <a:txBody>
                    <a:bodyPr/>
                    <a:lstStyle/>
                    <a:p>
                      <a:pPr algn="ctr" fontAlgn="b"/>
                      <a:r>
                        <a:rPr lang="en-US" sz="1200" b="1" i="0" u="none" strike="noStrike" cap="none" spc="0">
                          <a:solidFill>
                            <a:schemeClr val="bg1"/>
                          </a:solidFill>
                          <a:effectLst/>
                          <a:latin typeface="+mj-lt"/>
                        </a:rPr>
                        <a:t>Up to </a:t>
                      </a:r>
                      <a:r>
                        <a:rPr lang="en-US" sz="1400" b="1" i="0" u="none" strike="noStrike" cap="none" spc="0">
                          <a:solidFill>
                            <a:schemeClr val="bg1"/>
                          </a:solidFill>
                          <a:effectLst/>
                          <a:latin typeface="+mj-lt"/>
                        </a:rPr>
                        <a:t>500</a:t>
                      </a:r>
                      <a:r>
                        <a:rPr lang="en-US" sz="1200" b="1" i="0" u="none" strike="noStrike" cap="none" spc="0">
                          <a:solidFill>
                            <a:schemeClr val="bg1"/>
                          </a:solidFill>
                          <a:effectLst/>
                          <a:latin typeface="+mj-lt"/>
                        </a:rPr>
                        <a:t> </a:t>
                      </a:r>
                    </a:p>
                    <a:p>
                      <a:pPr algn="ctr" fontAlgn="b"/>
                      <a:r>
                        <a:rPr lang="en-US" sz="1200" b="1" i="0" u="none" strike="noStrike" cap="none" spc="0">
                          <a:solidFill>
                            <a:schemeClr val="bg1"/>
                          </a:solidFill>
                          <a:effectLst/>
                          <a:latin typeface="+mj-lt"/>
                        </a:rPr>
                        <a:t>total points</a:t>
                      </a:r>
                    </a:p>
                  </a:txBody>
                  <a:tcPr marL="0" marR="6641" marT="66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BFBFBF"/>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75000"/>
                      </a:schemeClr>
                    </a:solidFill>
                  </a:tcPr>
                </a:tc>
                <a:tc>
                  <a:txBody>
                    <a:bodyPr/>
                    <a:lstStyle/>
                    <a:p>
                      <a:pPr marL="0" algn="ctr" defTabSz="914400" rtl="0" eaLnBrk="1" fontAlgn="b" latinLnBrk="0" hangingPunct="1"/>
                      <a:r>
                        <a:rPr lang="en-US" sz="1200" b="1" i="0" u="none" strike="noStrike" kern="1200" cap="none" spc="0">
                          <a:solidFill>
                            <a:schemeClr val="bg1"/>
                          </a:solidFill>
                          <a:effectLst/>
                          <a:latin typeface="+mj-lt"/>
                          <a:ea typeface="+mn-ea"/>
                          <a:cs typeface="+mn-cs"/>
                        </a:rPr>
                        <a:t>Up to 1,500 </a:t>
                      </a:r>
                    </a:p>
                    <a:p>
                      <a:pPr marL="0" algn="ctr" defTabSz="914400" rtl="0" eaLnBrk="1" fontAlgn="b" latinLnBrk="0" hangingPunct="1"/>
                      <a:r>
                        <a:rPr lang="en-US" sz="1200" b="1" i="0" u="none" strike="noStrike" kern="1200" cap="none" spc="0">
                          <a:solidFill>
                            <a:schemeClr val="bg1"/>
                          </a:solidFill>
                          <a:effectLst/>
                          <a:latin typeface="+mj-lt"/>
                          <a:ea typeface="+mn-ea"/>
                          <a:cs typeface="+mn-cs"/>
                        </a:rPr>
                        <a:t>total points</a:t>
                      </a:r>
                    </a:p>
                  </a:txBody>
                  <a:tcPr marL="0" marR="6641" marT="66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BFBFBF"/>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Black"/>
                          <a:ea typeface="+mn-ea"/>
                          <a:cs typeface="+mn-cs"/>
                        </a:rPr>
                        <a:t>Up to </a:t>
                      </a:r>
                      <a:r>
                        <a:rPr kumimoji="0" lang="en-US" sz="1400" b="1" i="0" u="none" strike="noStrike" kern="1200" cap="none" spc="0" normalizeH="0" baseline="0" noProof="0">
                          <a:ln>
                            <a:noFill/>
                          </a:ln>
                          <a:solidFill>
                            <a:prstClr val="white"/>
                          </a:solidFill>
                          <a:effectLst/>
                          <a:uLnTx/>
                          <a:uFillTx/>
                          <a:latin typeface="Arial Black"/>
                          <a:ea typeface="+mn-ea"/>
                          <a:cs typeface="+mn-cs"/>
                        </a:rPr>
                        <a:t>3,000</a:t>
                      </a:r>
                      <a:r>
                        <a:rPr kumimoji="0" lang="en-US" sz="1200" b="1" i="0" u="none" strike="noStrike" kern="1200" cap="none" spc="0" normalizeH="0" baseline="0" noProof="0">
                          <a:ln>
                            <a:noFill/>
                          </a:ln>
                          <a:solidFill>
                            <a:prstClr val="white"/>
                          </a:solidFill>
                          <a:effectLst/>
                          <a:uLnTx/>
                          <a:uFillTx/>
                          <a:latin typeface="Arial Black"/>
                          <a:ea typeface="+mn-ea"/>
                          <a:cs typeface="+mn-cs"/>
                        </a:rPr>
                        <a:t> </a:t>
                      </a:r>
                    </a:p>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Black"/>
                          <a:ea typeface="+mn-ea"/>
                          <a:cs typeface="+mn-cs"/>
                        </a:rPr>
                        <a:t>total points</a:t>
                      </a:r>
                    </a:p>
                  </a:txBody>
                  <a:tcPr marL="0" marR="6641" marT="66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BFBFBF"/>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Black"/>
                          <a:ea typeface="+mn-ea"/>
                          <a:cs typeface="+mn-cs"/>
                        </a:rPr>
                        <a:t>Up to </a:t>
                      </a:r>
                      <a:r>
                        <a:rPr kumimoji="0" lang="en-US" sz="1400" b="1" i="0" u="none" strike="noStrike" kern="1200" cap="none" spc="0" normalizeH="0" baseline="0" noProof="0">
                          <a:ln>
                            <a:noFill/>
                          </a:ln>
                          <a:solidFill>
                            <a:prstClr val="white"/>
                          </a:solidFill>
                          <a:effectLst/>
                          <a:uLnTx/>
                          <a:uFillTx/>
                          <a:latin typeface="Arial Black"/>
                          <a:ea typeface="+mn-ea"/>
                          <a:cs typeface="+mn-cs"/>
                        </a:rPr>
                        <a:t>5,000</a:t>
                      </a:r>
                      <a:r>
                        <a:rPr kumimoji="0" lang="en-US" sz="1200" b="1" i="0" u="none" strike="noStrike" kern="1200" cap="none" spc="0" normalizeH="0" baseline="0" noProof="0">
                          <a:ln>
                            <a:noFill/>
                          </a:ln>
                          <a:solidFill>
                            <a:prstClr val="white"/>
                          </a:solidFill>
                          <a:effectLst/>
                          <a:uLnTx/>
                          <a:uFillTx/>
                          <a:latin typeface="Arial Black"/>
                          <a:ea typeface="+mn-ea"/>
                          <a:cs typeface="+mn-cs"/>
                        </a:rPr>
                        <a:t> </a:t>
                      </a:r>
                    </a:p>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Black"/>
                          <a:ea typeface="+mn-ea"/>
                          <a:cs typeface="+mn-cs"/>
                        </a:rPr>
                        <a:t>total points</a:t>
                      </a:r>
                    </a:p>
                  </a:txBody>
                  <a:tcPr marL="0" marR="6641" marT="66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BFBFBF"/>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75000"/>
                      </a:schemeClr>
                    </a:solidFill>
                  </a:tcPr>
                </a:tc>
                <a:tc>
                  <a:txBody>
                    <a:bodyPr/>
                    <a:lstStyle/>
                    <a:p>
                      <a:pPr algn="ctr" fontAlgn="b"/>
                      <a:r>
                        <a:rPr lang="en-US" sz="1200" b="1" i="0" u="none" strike="noStrike" cap="none" spc="0">
                          <a:solidFill>
                            <a:schemeClr val="bg1"/>
                          </a:solidFill>
                          <a:effectLst/>
                          <a:latin typeface="+mj-lt"/>
                        </a:rPr>
                        <a:t>Additional </a:t>
                      </a:r>
                      <a:r>
                        <a:rPr lang="en-US" sz="1400" b="1" i="0" u="none" strike="noStrike" cap="none" spc="0">
                          <a:solidFill>
                            <a:schemeClr val="bg1"/>
                          </a:solidFill>
                          <a:effectLst/>
                          <a:latin typeface="+mj-lt"/>
                        </a:rPr>
                        <a:t>1,000</a:t>
                      </a:r>
                      <a:r>
                        <a:rPr lang="en-US" sz="1200" b="1" i="0" u="none" strike="noStrike" cap="none" spc="0">
                          <a:solidFill>
                            <a:schemeClr val="bg1"/>
                          </a:solidFill>
                          <a:effectLst/>
                          <a:latin typeface="+mj-lt"/>
                        </a:rPr>
                        <a:t> points</a:t>
                      </a:r>
                    </a:p>
                  </a:txBody>
                  <a:tcPr marL="0" marR="6641" marT="6641" marB="0" anchor="ctr">
                    <a:lnL w="12700" cap="flat" cmpd="sng" algn="ctr">
                      <a:solidFill>
                        <a:schemeClr val="bg1"/>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37542326"/>
                  </a:ext>
                </a:extLst>
              </a:tr>
              <a:tr h="313132">
                <a:tc>
                  <a:txBody>
                    <a:bodyPr/>
                    <a:lstStyle/>
                    <a:p>
                      <a:pPr algn="ctr" fontAlgn="ctr"/>
                      <a:r>
                        <a:rPr lang="en-GB" sz="900" b="0" i="0" u="none" strike="noStrike" cap="none" spc="0">
                          <a:solidFill>
                            <a:schemeClr val="tx1"/>
                          </a:solidFill>
                          <a:effectLst/>
                          <a:latin typeface="+mn-lt"/>
                        </a:rPr>
                        <a:t>BMS-RBM-BASE-500</a:t>
                      </a:r>
                      <a:endParaRPr lang="en-US" sz="900" b="0" i="0" u="none" strike="noStrike" cap="none" spc="0">
                        <a:solidFill>
                          <a:schemeClr val="tx1"/>
                        </a:solidFill>
                        <a:effectLst/>
                        <a:latin typeface="+mn-lt"/>
                      </a:endParaRPr>
                    </a:p>
                  </a:txBody>
                  <a:tcPr marL="36056" marR="6641" marT="66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n-GB" sz="900" b="0" i="0" u="none" strike="noStrike" cap="none" spc="0">
                          <a:solidFill>
                            <a:schemeClr val="tx1"/>
                          </a:solidFill>
                          <a:effectLst/>
                          <a:latin typeface="+mn-lt"/>
                        </a:rPr>
                        <a:t>BMS-RBM-BASE-1500</a:t>
                      </a:r>
                      <a:endParaRPr lang="en-US" sz="900" b="0" i="0" u="none" strike="noStrike" cap="none" spc="0">
                        <a:solidFill>
                          <a:schemeClr val="tx1"/>
                        </a:solidFill>
                        <a:effectLst/>
                        <a:latin typeface="+mn-lt"/>
                      </a:endParaRPr>
                    </a:p>
                  </a:txBody>
                  <a:tcPr marL="36056" marR="6641" marT="66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n-GB" sz="900" b="0" i="0" u="none" strike="noStrike" cap="none" spc="0">
                          <a:solidFill>
                            <a:schemeClr val="tx1"/>
                          </a:solidFill>
                          <a:effectLst/>
                          <a:latin typeface="+mn-lt"/>
                        </a:rPr>
                        <a:t>BMS-RBM-BASE-3000</a:t>
                      </a:r>
                      <a:endParaRPr lang="en-US" sz="900" b="0" i="0" u="none" strike="noStrike" cap="none" spc="0">
                        <a:solidFill>
                          <a:schemeClr val="tx1"/>
                        </a:solidFill>
                        <a:effectLst/>
                        <a:latin typeface="+mn-lt"/>
                      </a:endParaRPr>
                    </a:p>
                  </a:txBody>
                  <a:tcPr marL="36056" marR="6641" marT="66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900" b="0" i="0" u="none" strike="noStrike" cap="none" spc="0">
                          <a:solidFill>
                            <a:schemeClr val="tx1"/>
                          </a:solidFill>
                          <a:effectLst/>
                          <a:latin typeface="+mn-lt"/>
                        </a:rPr>
                        <a:t>BMS-RBM-BASE-5000</a:t>
                      </a:r>
                      <a:endParaRPr lang="en-US" sz="900" b="0" i="0" u="none" strike="noStrike" cap="none" spc="0">
                        <a:solidFill>
                          <a:schemeClr val="tx1"/>
                        </a:solidFill>
                        <a:effectLst/>
                        <a:latin typeface="+mn-lt"/>
                      </a:endParaRPr>
                    </a:p>
                  </a:txBody>
                  <a:tcPr marL="36056" marR="6641" marT="66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900" b="0" i="0" u="none" strike="noStrike" cap="none" spc="0">
                          <a:solidFill>
                            <a:schemeClr val="tx1"/>
                          </a:solidFill>
                          <a:effectLst/>
                          <a:latin typeface="+mn-lt"/>
                        </a:rPr>
                        <a:t>BMS-RBM-ADD-1000</a:t>
                      </a:r>
                      <a:endParaRPr lang="en-US" sz="900" b="0" i="0" u="none" strike="noStrike" cap="none" spc="0">
                        <a:solidFill>
                          <a:schemeClr val="tx1"/>
                        </a:solidFill>
                        <a:effectLst/>
                        <a:latin typeface="+mn-lt"/>
                      </a:endParaRPr>
                    </a:p>
                  </a:txBody>
                  <a:tcPr marL="36056" marR="6641" marT="6641" marB="0" anchor="ctr">
                    <a:lnL w="12700" cap="flat" cmpd="sng" algn="ctr">
                      <a:solidFill>
                        <a:schemeClr val="bg1"/>
                      </a:solidFill>
                      <a:prstDash val="solid"/>
                      <a:round/>
                      <a:headEnd type="none" w="med" len="med"/>
                      <a:tailEnd type="none" w="med" len="med"/>
                    </a:lnL>
                    <a:lnR w="6350" cap="flat" cmpd="sng" algn="ctr">
                      <a:solidFill>
                        <a:srgbClr val="BFBFBF"/>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3926432"/>
                  </a:ext>
                </a:extLst>
              </a:tr>
              <a:tr h="248674">
                <a:tc>
                  <a:txBody>
                    <a:bodyPr/>
                    <a:lstStyle/>
                    <a:p>
                      <a:pPr algn="ctr" fontAlgn="ctr"/>
                      <a:r>
                        <a:rPr lang="en-GB" sz="1000" b="0" i="0" u="none" strike="noStrike" cap="none" spc="0">
                          <a:solidFill>
                            <a:schemeClr val="tx1"/>
                          </a:solidFill>
                          <a:effectLst/>
                          <a:latin typeface="+mn-lt"/>
                        </a:rPr>
                        <a:t>$499</a:t>
                      </a:r>
                      <a:endParaRPr lang="en-US" sz="1000" b="0" i="0" u="none" strike="noStrike" cap="none" spc="0">
                        <a:solidFill>
                          <a:schemeClr val="tx1"/>
                        </a:solidFill>
                        <a:effectLst/>
                        <a:latin typeface="+mn-lt"/>
                      </a:endParaRPr>
                    </a:p>
                  </a:txBody>
                  <a:tcPr marL="0" marR="6641" marT="66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lumMod val="95000"/>
                      </a:schemeClr>
                    </a:solidFill>
                  </a:tcPr>
                </a:tc>
                <a:tc>
                  <a:txBody>
                    <a:bodyPr/>
                    <a:lstStyle/>
                    <a:p>
                      <a:pPr algn="ctr" fontAlgn="ctr"/>
                      <a:r>
                        <a:rPr lang="en-GB" sz="1000" b="0" i="0" u="none" strike="noStrike" cap="none" spc="0">
                          <a:solidFill>
                            <a:schemeClr val="tx1"/>
                          </a:solidFill>
                          <a:effectLst/>
                          <a:latin typeface="+mn-lt"/>
                        </a:rPr>
                        <a:t>$699</a:t>
                      </a:r>
                      <a:endParaRPr lang="en-US" sz="1000" b="0" i="0" u="none" strike="noStrike" cap="none" spc="0">
                        <a:solidFill>
                          <a:schemeClr val="tx1"/>
                        </a:solidFill>
                        <a:effectLst/>
                        <a:latin typeface="+mn-lt"/>
                      </a:endParaRPr>
                    </a:p>
                  </a:txBody>
                  <a:tcPr marL="0" marR="6641" marT="66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lumMod val="95000"/>
                      </a:schemeClr>
                    </a:solidFill>
                  </a:tcPr>
                </a:tc>
                <a:tc>
                  <a:txBody>
                    <a:bodyPr/>
                    <a:lstStyle/>
                    <a:p>
                      <a:pPr algn="ctr" fontAlgn="ctr"/>
                      <a:r>
                        <a:rPr lang="en-GB" sz="1000" b="0" i="0" u="none" strike="noStrike" cap="none" spc="0">
                          <a:solidFill>
                            <a:schemeClr val="tx1"/>
                          </a:solidFill>
                          <a:effectLst/>
                          <a:latin typeface="+mn-lt"/>
                        </a:rPr>
                        <a:t>$899</a:t>
                      </a:r>
                      <a:endParaRPr lang="en-US" sz="1000" b="0" i="0" u="none" strike="noStrike" cap="none" spc="0">
                        <a:solidFill>
                          <a:schemeClr val="tx1"/>
                        </a:solidFill>
                        <a:effectLst/>
                        <a:latin typeface="+mn-lt"/>
                      </a:endParaRPr>
                    </a:p>
                  </a:txBody>
                  <a:tcPr marL="0" marR="6641" marT="66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lumMod val="95000"/>
                      </a:schemeClr>
                    </a:solidFill>
                  </a:tcPr>
                </a:tc>
                <a:tc>
                  <a:txBody>
                    <a:bodyPr/>
                    <a:lstStyle/>
                    <a:p>
                      <a:pPr algn="ctr" fontAlgn="ctr"/>
                      <a:r>
                        <a:rPr lang="en-GB" sz="1000" b="0" i="0" u="none" strike="noStrike" cap="none" spc="0">
                          <a:solidFill>
                            <a:schemeClr val="tx1"/>
                          </a:solidFill>
                          <a:effectLst/>
                          <a:latin typeface="+mn-lt"/>
                        </a:rPr>
                        <a:t>$1199</a:t>
                      </a:r>
                      <a:endParaRPr lang="en-US" sz="1000" b="0" i="0" u="none" strike="noStrike" cap="none" spc="0">
                        <a:solidFill>
                          <a:schemeClr val="tx1"/>
                        </a:solidFill>
                        <a:effectLst/>
                        <a:latin typeface="+mn-lt"/>
                      </a:endParaRPr>
                    </a:p>
                  </a:txBody>
                  <a:tcPr marL="0" marR="6641" marT="66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lumMod val="95000"/>
                      </a:schemeClr>
                    </a:solidFill>
                  </a:tcPr>
                </a:tc>
                <a:tc>
                  <a:txBody>
                    <a:bodyPr/>
                    <a:lstStyle/>
                    <a:p>
                      <a:pPr algn="ctr" fontAlgn="ctr"/>
                      <a:r>
                        <a:rPr lang="en-GB" sz="1000" b="0" i="0" u="none" strike="noStrike" cap="none" spc="0">
                          <a:solidFill>
                            <a:schemeClr val="tx1"/>
                          </a:solidFill>
                          <a:effectLst/>
                          <a:latin typeface="+mn-lt"/>
                        </a:rPr>
                        <a:t>$199</a:t>
                      </a:r>
                      <a:endParaRPr lang="en-US" sz="1000" b="0" i="0" u="none" strike="noStrike" cap="none" spc="0">
                        <a:solidFill>
                          <a:schemeClr val="tx1"/>
                        </a:solidFill>
                        <a:effectLst/>
                        <a:latin typeface="+mn-lt"/>
                      </a:endParaRPr>
                    </a:p>
                  </a:txBody>
                  <a:tcPr marL="0" marR="6641" marT="6641" marB="0" anchor="ctr">
                    <a:lnL w="12700" cap="flat" cmpd="sng" algn="ctr">
                      <a:solidFill>
                        <a:schemeClr val="bg1"/>
                      </a:solidFill>
                      <a:prstDash val="solid"/>
                      <a:round/>
                      <a:headEnd type="none" w="med" len="med"/>
                      <a:tailEnd type="none" w="med" len="med"/>
                    </a:lnL>
                    <a:lnR w="6350" cap="flat" cmpd="sng" algn="ctr">
                      <a:solidFill>
                        <a:srgbClr val="BFBFBF"/>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160809812"/>
                  </a:ext>
                </a:extLst>
              </a:tr>
            </a:tbl>
          </a:graphicData>
        </a:graphic>
      </p:graphicFrame>
      <p:grpSp>
        <p:nvGrpSpPr>
          <p:cNvPr id="23" name="Group 22">
            <a:extLst>
              <a:ext uri="{FF2B5EF4-FFF2-40B4-BE49-F238E27FC236}">
                <a16:creationId xmlns:a16="http://schemas.microsoft.com/office/drawing/2014/main" id="{D879EF3B-B270-FC1C-0EEE-3B800ABF60C8}"/>
              </a:ext>
            </a:extLst>
          </p:cNvPr>
          <p:cNvGrpSpPr/>
          <p:nvPr/>
        </p:nvGrpSpPr>
        <p:grpSpPr>
          <a:xfrm>
            <a:off x="736031" y="668434"/>
            <a:ext cx="3909709" cy="1111188"/>
            <a:chOff x="495297" y="847589"/>
            <a:chExt cx="3909709" cy="1067271"/>
          </a:xfrm>
        </p:grpSpPr>
        <p:sp>
          <p:nvSpPr>
            <p:cNvPr id="10" name="Rectangle 9">
              <a:extLst>
                <a:ext uri="{FF2B5EF4-FFF2-40B4-BE49-F238E27FC236}">
                  <a16:creationId xmlns:a16="http://schemas.microsoft.com/office/drawing/2014/main" id="{AE7D1B11-5A0E-5C18-54D5-BE75A66099E1}"/>
                </a:ext>
              </a:extLst>
            </p:cNvPr>
            <p:cNvSpPr/>
            <p:nvPr/>
          </p:nvSpPr>
          <p:spPr>
            <a:xfrm>
              <a:off x="495297" y="1148467"/>
              <a:ext cx="3885579" cy="76639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000" rIns="54000" bIns="10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Black"/>
                  <a:ea typeface="+mn-ea"/>
                  <a:cs typeface="+mn-cs"/>
                </a:rPr>
                <a:t>Connect</a:t>
              </a:r>
              <a:endParaRPr kumimoji="0" lang="en-US" sz="1100" b="0" i="0" u="none" strike="noStrike" kern="1200" cap="none" spc="0" normalizeH="0" baseline="0" noProof="0">
                <a:ln>
                  <a:noFill/>
                </a:ln>
                <a:solidFill>
                  <a:prstClr val="black"/>
                </a:solidFill>
                <a:effectLst/>
                <a:uLnTx/>
                <a:uFillTx/>
                <a:latin typeface="Arial Black"/>
                <a:ea typeface="+mn-ea"/>
                <a:cs typeface="+mn-cs"/>
              </a:endParaRPr>
            </a:p>
          </p:txBody>
        </p:sp>
        <p:sp>
          <p:nvSpPr>
            <p:cNvPr id="30" name="TextBox 29">
              <a:extLst>
                <a:ext uri="{FF2B5EF4-FFF2-40B4-BE49-F238E27FC236}">
                  <a16:creationId xmlns:a16="http://schemas.microsoft.com/office/drawing/2014/main" id="{03050B79-A607-36CC-2570-EEAD0FF88480}"/>
                </a:ext>
              </a:extLst>
            </p:cNvPr>
            <p:cNvSpPr txBox="1"/>
            <p:nvPr/>
          </p:nvSpPr>
          <p:spPr>
            <a:xfrm>
              <a:off x="1308318" y="1253206"/>
              <a:ext cx="3007639" cy="561822"/>
            </a:xfrm>
            <a:prstGeom prst="rect">
              <a:avLst/>
            </a:prstGeom>
            <a:noFill/>
          </p:spPr>
          <p:txBody>
            <a:bodyPr wrap="square" lIns="0" tIns="0" rIns="0" bIns="0" rtlCol="0" anchor="ctr">
              <a:noAutofit/>
            </a:bodyPr>
            <a:lstStyle/>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rPr>
                <a:t>KPI Dashboard</a:t>
              </a:r>
            </a:p>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US" sz="1000" i="1">
                  <a:solidFill>
                    <a:prstClr val="black"/>
                  </a:solidFill>
                  <a:latin typeface="Aptos Narrow" panose="020B0004020202020204" pitchFamily="34" charset="0"/>
                </a:rPr>
                <a:t>RBM</a:t>
              </a:r>
              <a:endPar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endParaRPr>
            </a:p>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rPr>
                <a:t>Remote</a:t>
              </a:r>
            </a:p>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rPr>
                <a:t>Opportunity &amp; Obsolescence Tool</a:t>
              </a:r>
            </a:p>
          </p:txBody>
        </p:sp>
        <p:cxnSp>
          <p:nvCxnSpPr>
            <p:cNvPr id="32" name="Straight Connector 31">
              <a:extLst>
                <a:ext uri="{FF2B5EF4-FFF2-40B4-BE49-F238E27FC236}">
                  <a16:creationId xmlns:a16="http://schemas.microsoft.com/office/drawing/2014/main" id="{B3551529-4BE5-ED53-D729-DB7D04035AA3}"/>
                </a:ext>
              </a:extLst>
            </p:cNvPr>
            <p:cNvCxnSpPr>
              <a:cxnSpLocks/>
            </p:cNvCxnSpPr>
            <p:nvPr/>
          </p:nvCxnSpPr>
          <p:spPr>
            <a:xfrm>
              <a:off x="1308318" y="1295268"/>
              <a:ext cx="0" cy="457200"/>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1424B4EA-D940-249E-CE2D-FFDF574E87D0}"/>
                </a:ext>
              </a:extLst>
            </p:cNvPr>
            <p:cNvSpPr/>
            <p:nvPr/>
          </p:nvSpPr>
          <p:spPr>
            <a:xfrm>
              <a:off x="495297" y="847589"/>
              <a:ext cx="3909709" cy="274320"/>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prstClr val="white"/>
                  </a:solidFill>
                  <a:latin typeface="Arial Black"/>
                </a:rPr>
                <a:t>Starter Package </a:t>
              </a:r>
              <a:r>
                <a:rPr kumimoji="0" lang="en-US" sz="1200" b="0" i="0" u="none" strike="noStrike" kern="1200" cap="none" spc="0" normalizeH="0" baseline="0" noProof="0">
                  <a:ln>
                    <a:noFill/>
                  </a:ln>
                  <a:solidFill>
                    <a:prstClr val="white"/>
                  </a:solidFill>
                  <a:effectLst/>
                  <a:uLnTx/>
                  <a:uFillTx/>
                  <a:latin typeface="Arial Black"/>
                  <a:ea typeface="+mn-ea"/>
                  <a:cs typeface="+mn-cs"/>
                </a:rPr>
                <a:t> </a:t>
              </a:r>
            </a:p>
          </p:txBody>
        </p:sp>
      </p:grpSp>
      <p:graphicFrame>
        <p:nvGraphicFramePr>
          <p:cNvPr id="38" name="Table 37">
            <a:extLst>
              <a:ext uri="{FF2B5EF4-FFF2-40B4-BE49-F238E27FC236}">
                <a16:creationId xmlns:a16="http://schemas.microsoft.com/office/drawing/2014/main" id="{B72BC16B-35F4-D4E1-F421-9D03462D77D2}"/>
              </a:ext>
            </a:extLst>
          </p:cNvPr>
          <p:cNvGraphicFramePr>
            <a:graphicFrameLocks noGrp="1"/>
          </p:cNvGraphicFramePr>
          <p:nvPr>
            <p:extLst>
              <p:ext uri="{D42A27DB-BD31-4B8C-83A1-F6EECF244321}">
                <p14:modId xmlns:p14="http://schemas.microsoft.com/office/powerpoint/2010/main" val="1203967700"/>
              </p:ext>
            </p:extLst>
          </p:nvPr>
        </p:nvGraphicFramePr>
        <p:xfrm>
          <a:off x="5685654" y="2216711"/>
          <a:ext cx="5957248" cy="982565"/>
        </p:xfrm>
        <a:graphic>
          <a:graphicData uri="http://schemas.openxmlformats.org/drawingml/2006/table">
            <a:tbl>
              <a:tblPr/>
              <a:tblGrid>
                <a:gridCol w="2978624">
                  <a:extLst>
                    <a:ext uri="{9D8B030D-6E8A-4147-A177-3AD203B41FA5}">
                      <a16:colId xmlns:a16="http://schemas.microsoft.com/office/drawing/2014/main" val="1769184656"/>
                    </a:ext>
                  </a:extLst>
                </a:gridCol>
                <a:gridCol w="2978624">
                  <a:extLst>
                    <a:ext uri="{9D8B030D-6E8A-4147-A177-3AD203B41FA5}">
                      <a16:colId xmlns:a16="http://schemas.microsoft.com/office/drawing/2014/main" val="1804679492"/>
                    </a:ext>
                  </a:extLst>
                </a:gridCol>
              </a:tblGrid>
              <a:tr h="501309">
                <a:tc>
                  <a:txBody>
                    <a:bodyPr/>
                    <a:lstStyle/>
                    <a:p>
                      <a:pPr algn="ctr" fontAlgn="b"/>
                      <a:r>
                        <a:rPr kumimoji="0" lang="en-US" sz="1200" b="1" i="0" u="none" strike="noStrike" kern="1200" cap="none" spc="0" normalizeH="0" baseline="0" noProof="0">
                          <a:ln>
                            <a:noFill/>
                          </a:ln>
                          <a:solidFill>
                            <a:prstClr val="white"/>
                          </a:solidFill>
                          <a:effectLst/>
                          <a:uLnTx/>
                          <a:uFillTx/>
                          <a:latin typeface="Arial Black"/>
                          <a:ea typeface="+mn-ea"/>
                          <a:cs typeface="+mn-cs"/>
                        </a:rPr>
                        <a:t>First 600 Analytical Points</a:t>
                      </a:r>
                    </a:p>
                  </a:txBody>
                  <a:tcPr marL="0" marR="6641" marT="66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BFBFBF"/>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75000"/>
                      </a:schemeClr>
                    </a:solidFill>
                  </a:tcPr>
                </a:tc>
                <a:tc>
                  <a:txBody>
                    <a:bodyPr/>
                    <a:lstStyle/>
                    <a:p>
                      <a:pPr algn="ctr" fontAlgn="b"/>
                      <a:r>
                        <a:rPr lang="en-US" sz="1200" b="1" i="0" u="none" strike="noStrike" cap="none" spc="0">
                          <a:solidFill>
                            <a:schemeClr val="bg1"/>
                          </a:solidFill>
                          <a:effectLst/>
                          <a:latin typeface="+mj-lt"/>
                        </a:rPr>
                        <a:t>Additional </a:t>
                      </a:r>
                      <a:r>
                        <a:rPr lang="en-US" sz="1400" b="1" i="0" u="none" strike="noStrike" cap="none" spc="0">
                          <a:solidFill>
                            <a:schemeClr val="bg1"/>
                          </a:solidFill>
                          <a:effectLst/>
                          <a:latin typeface="+mj-lt"/>
                        </a:rPr>
                        <a:t>100</a:t>
                      </a:r>
                      <a:r>
                        <a:rPr lang="en-US" sz="1200" b="1" i="0" u="none" strike="noStrike" cap="none" spc="0">
                          <a:solidFill>
                            <a:schemeClr val="bg1"/>
                          </a:solidFill>
                          <a:effectLst/>
                          <a:latin typeface="+mj-lt"/>
                        </a:rPr>
                        <a:t> Analytical points</a:t>
                      </a:r>
                    </a:p>
                  </a:txBody>
                  <a:tcPr marL="0" marR="6641" marT="6641" marB="0" anchor="ctr">
                    <a:lnL w="12700" cap="flat" cmpd="sng" algn="ctr">
                      <a:solidFill>
                        <a:schemeClr val="bg1"/>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37542326"/>
                  </a:ext>
                </a:extLst>
              </a:tr>
              <a:tr h="240628">
                <a:tc>
                  <a:txBody>
                    <a:bodyPr/>
                    <a:lstStyle/>
                    <a:p>
                      <a:pPr algn="ctr" fontAlgn="ctr"/>
                      <a:r>
                        <a:rPr lang="en-US" sz="1000" b="0" i="0" u="none" strike="noStrike" cap="none" spc="0">
                          <a:solidFill>
                            <a:schemeClr val="tx1"/>
                          </a:solidFill>
                          <a:effectLst/>
                          <a:latin typeface="+mn-lt"/>
                        </a:rPr>
                        <a:t>BMS-PDM-BASE-500</a:t>
                      </a:r>
                    </a:p>
                  </a:txBody>
                  <a:tcPr marL="36056" marR="6641" marT="66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n-US" sz="1000" b="0" i="0" u="none" strike="noStrike" cap="none" spc="0">
                          <a:solidFill>
                            <a:schemeClr val="tx1"/>
                          </a:solidFill>
                          <a:effectLst/>
                          <a:latin typeface="+mn-lt"/>
                        </a:rPr>
                        <a:t>BMS-PDM-ADD-100</a:t>
                      </a:r>
                    </a:p>
                  </a:txBody>
                  <a:tcPr marL="36056" marR="6641" marT="6641" marB="0" anchor="ctr">
                    <a:lnL w="12700" cap="flat" cmpd="sng" algn="ctr">
                      <a:solidFill>
                        <a:schemeClr val="bg1"/>
                      </a:solidFill>
                      <a:prstDash val="solid"/>
                      <a:round/>
                      <a:headEnd type="none" w="med" len="med"/>
                      <a:tailEnd type="none" w="med" len="med"/>
                    </a:lnL>
                    <a:lnR w="6350" cap="flat" cmpd="sng" algn="ctr">
                      <a:solidFill>
                        <a:srgbClr val="BFBFBF"/>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3926432"/>
                  </a:ext>
                </a:extLst>
              </a:tr>
              <a:tr h="240628">
                <a:tc>
                  <a:txBody>
                    <a:bodyPr/>
                    <a:lstStyle/>
                    <a:p>
                      <a:pPr algn="ctr" fontAlgn="ctr"/>
                      <a:r>
                        <a:rPr lang="en-GB" sz="1000" b="0" i="0" u="none" strike="noStrike" cap="none" spc="0">
                          <a:solidFill>
                            <a:schemeClr val="tx1"/>
                          </a:solidFill>
                          <a:effectLst/>
                          <a:latin typeface="+mn-lt"/>
                        </a:rPr>
                        <a:t>$999</a:t>
                      </a:r>
                      <a:endParaRPr lang="en-US" sz="1000" b="0" i="0" u="none" strike="noStrike" cap="none" spc="0">
                        <a:solidFill>
                          <a:schemeClr val="tx1"/>
                        </a:solidFill>
                        <a:effectLst/>
                        <a:latin typeface="+mn-lt"/>
                      </a:endParaRPr>
                    </a:p>
                  </a:txBody>
                  <a:tcPr marL="0" marR="6641" marT="66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lumMod val="95000"/>
                      </a:schemeClr>
                    </a:solidFill>
                  </a:tcPr>
                </a:tc>
                <a:tc>
                  <a:txBody>
                    <a:bodyPr/>
                    <a:lstStyle/>
                    <a:p>
                      <a:pPr algn="ctr" fontAlgn="ctr"/>
                      <a:r>
                        <a:rPr lang="en-GB" sz="1000" b="0" i="0" u="none" strike="noStrike" cap="none" spc="0">
                          <a:solidFill>
                            <a:schemeClr val="tx1"/>
                          </a:solidFill>
                          <a:effectLst/>
                          <a:latin typeface="+mn-lt"/>
                        </a:rPr>
                        <a:t>$199</a:t>
                      </a:r>
                      <a:endParaRPr lang="en-US" sz="1000" b="0" i="0" u="none" strike="noStrike" cap="none" spc="0">
                        <a:solidFill>
                          <a:schemeClr val="tx1"/>
                        </a:solidFill>
                        <a:effectLst/>
                        <a:latin typeface="+mn-lt"/>
                      </a:endParaRPr>
                    </a:p>
                  </a:txBody>
                  <a:tcPr marL="0" marR="6641" marT="6641" marB="0" anchor="ctr">
                    <a:lnL w="12700" cap="flat" cmpd="sng" algn="ctr">
                      <a:solidFill>
                        <a:schemeClr val="bg1"/>
                      </a:solidFill>
                      <a:prstDash val="solid"/>
                      <a:round/>
                      <a:headEnd type="none" w="med" len="med"/>
                      <a:tailEnd type="none" w="med" len="med"/>
                    </a:lnL>
                    <a:lnR w="6350" cap="flat" cmpd="sng" algn="ctr">
                      <a:solidFill>
                        <a:srgbClr val="BFBFBF"/>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160809812"/>
                  </a:ext>
                </a:extLst>
              </a:tr>
            </a:tbl>
          </a:graphicData>
        </a:graphic>
      </p:graphicFrame>
      <p:grpSp>
        <p:nvGrpSpPr>
          <p:cNvPr id="22" name="Group 21">
            <a:extLst>
              <a:ext uri="{FF2B5EF4-FFF2-40B4-BE49-F238E27FC236}">
                <a16:creationId xmlns:a16="http://schemas.microsoft.com/office/drawing/2014/main" id="{D19F36BF-59EA-80FA-1888-A963239C84CF}"/>
              </a:ext>
            </a:extLst>
          </p:cNvPr>
          <p:cNvGrpSpPr/>
          <p:nvPr/>
        </p:nvGrpSpPr>
        <p:grpSpPr>
          <a:xfrm>
            <a:off x="713170" y="2203373"/>
            <a:ext cx="3909709" cy="1001185"/>
            <a:chOff x="495297" y="1799915"/>
            <a:chExt cx="3909709" cy="1001185"/>
          </a:xfrm>
        </p:grpSpPr>
        <p:sp>
          <p:nvSpPr>
            <p:cNvPr id="41" name="Rectangle 40">
              <a:extLst>
                <a:ext uri="{FF2B5EF4-FFF2-40B4-BE49-F238E27FC236}">
                  <a16:creationId xmlns:a16="http://schemas.microsoft.com/office/drawing/2014/main" id="{05B660B2-9A53-BFA8-3E4C-14CC4F5FF4FA}"/>
                </a:ext>
              </a:extLst>
            </p:cNvPr>
            <p:cNvSpPr/>
            <p:nvPr/>
          </p:nvSpPr>
          <p:spPr>
            <a:xfrm>
              <a:off x="495297" y="2092553"/>
              <a:ext cx="3909709" cy="69300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000" rIns="54000" bIns="10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Black"/>
                  <a:ea typeface="+mn-ea"/>
                  <a:cs typeface="+mn-cs"/>
                </a:rPr>
                <a:t>Connect +</a:t>
              </a:r>
            </a:p>
          </p:txBody>
        </p:sp>
        <p:sp>
          <p:nvSpPr>
            <p:cNvPr id="43" name="TextBox 42">
              <a:extLst>
                <a:ext uri="{FF2B5EF4-FFF2-40B4-BE49-F238E27FC236}">
                  <a16:creationId xmlns:a16="http://schemas.microsoft.com/office/drawing/2014/main" id="{6F2D3A66-E5A2-A10D-AA64-52A8DA5384B5}"/>
                </a:ext>
              </a:extLst>
            </p:cNvPr>
            <p:cNvSpPr txBox="1"/>
            <p:nvPr/>
          </p:nvSpPr>
          <p:spPr>
            <a:xfrm>
              <a:off x="1826578" y="2108208"/>
              <a:ext cx="2489388" cy="692892"/>
            </a:xfrm>
            <a:prstGeom prst="rect">
              <a:avLst/>
            </a:prstGeom>
            <a:noFill/>
          </p:spPr>
          <p:txBody>
            <a:bodyPr wrap="square" lIns="0" tIns="0" rIns="0" bIns="0" rtlCol="0" anchor="ctr">
              <a:noAutofit/>
            </a:bodyPr>
            <a:lstStyle/>
            <a:p>
              <a:pPr marL="171450" marR="0" lvl="0" indent="-171450" algn="l" defTabSz="914400" rtl="0" eaLnBrk="1" fontAlgn="ctr" latinLnBrk="0" hangingPunct="1">
                <a:lnSpc>
                  <a:spcPts val="1000"/>
                </a:lnSpc>
                <a:spcBef>
                  <a:spcPts val="0"/>
                </a:spcBef>
                <a:spcAft>
                  <a:spcPts val="0"/>
                </a:spcAft>
                <a:buClrTx/>
                <a:buSzTx/>
                <a:buFont typeface="Arial" panose="020B0604020202020204" pitchFamily="34" charset="0"/>
                <a:buChar char="•"/>
                <a:tabLst/>
                <a:defRPr/>
              </a:pPr>
              <a:r>
                <a:rPr kumimoji="0" lang="en-US" sz="1000" b="0" i="1" u="none" strike="noStrike" kern="1200" cap="none" spc="0" normalizeH="0" baseline="0" noProof="0" err="1">
                  <a:ln>
                    <a:noFill/>
                  </a:ln>
                  <a:solidFill>
                    <a:prstClr val="black"/>
                  </a:solidFill>
                  <a:effectLst/>
                  <a:uLnTx/>
                  <a:uFillTx/>
                  <a:latin typeface="Aptos Narrow" panose="020B0004020202020204" pitchFamily="34" charset="0"/>
                  <a:ea typeface="+mn-ea"/>
                  <a:cs typeface="+mn-cs"/>
                </a:rPr>
                <a:t>PdM</a:t>
              </a:r>
              <a:r>
                <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rPr>
                <a:t> service case mgmt. (Analytical rules)</a:t>
              </a:r>
            </a:p>
            <a:p>
              <a:pPr marL="171450" marR="0" lvl="0" indent="-171450" algn="l" defTabSz="914400" rtl="0" eaLnBrk="1" fontAlgn="ctr" latinLnBrk="0" hangingPunct="1">
                <a:lnSpc>
                  <a:spcPts val="1000"/>
                </a:lnSpc>
                <a:spcBef>
                  <a:spcPts val="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rPr>
                <a:t>Remote Digital PPM with compliance reports</a:t>
              </a:r>
            </a:p>
            <a:p>
              <a:pPr marL="171450" marR="0" lvl="0" indent="-171450" algn="l" defTabSz="914400" rtl="0" eaLnBrk="1" fontAlgn="ctr" latinLnBrk="0" hangingPunct="1">
                <a:lnSpc>
                  <a:spcPts val="1000"/>
                </a:lnSpc>
                <a:spcBef>
                  <a:spcPts val="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rPr>
                <a:t>OTA upgrade &amp; Asset 360</a:t>
              </a:r>
            </a:p>
            <a:p>
              <a:pPr marL="171450" marR="0" lvl="0" indent="-171450" algn="l" defTabSz="914400" rtl="0" eaLnBrk="1" fontAlgn="ctr" latinLnBrk="0" hangingPunct="1">
                <a:lnSpc>
                  <a:spcPts val="1000"/>
                </a:lnSpc>
                <a:spcBef>
                  <a:spcPts val="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rPr>
                <a:t>Maintenance Assist</a:t>
              </a:r>
            </a:p>
          </p:txBody>
        </p:sp>
        <p:cxnSp>
          <p:nvCxnSpPr>
            <p:cNvPr id="44" name="Straight Connector 43">
              <a:extLst>
                <a:ext uri="{FF2B5EF4-FFF2-40B4-BE49-F238E27FC236}">
                  <a16:creationId xmlns:a16="http://schemas.microsoft.com/office/drawing/2014/main" id="{546EA3F5-A2D8-E28B-6CEE-644921FDACD2}"/>
                </a:ext>
              </a:extLst>
            </p:cNvPr>
            <p:cNvCxnSpPr>
              <a:cxnSpLocks/>
            </p:cNvCxnSpPr>
            <p:nvPr/>
          </p:nvCxnSpPr>
          <p:spPr>
            <a:xfrm>
              <a:off x="1754367" y="2136390"/>
              <a:ext cx="0" cy="548640"/>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71CEA5D5-0ADE-FFEF-5578-77CF9F1E6FB2}"/>
                </a:ext>
              </a:extLst>
            </p:cNvPr>
            <p:cNvSpPr/>
            <p:nvPr/>
          </p:nvSpPr>
          <p:spPr>
            <a:xfrm>
              <a:off x="495297" y="1799915"/>
              <a:ext cx="3909709" cy="274320"/>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prstClr val="white"/>
                  </a:solidFill>
                  <a:latin typeface="Arial Black"/>
                </a:rPr>
                <a:t>A</a:t>
              </a:r>
              <a:r>
                <a:rPr lang="en-US" sz="1200">
                  <a:solidFill>
                    <a:prstClr val="white"/>
                  </a:solidFill>
                  <a:latin typeface="Arial Black"/>
                </a:rPr>
                <a:t>dd On Sale</a:t>
              </a:r>
              <a:endParaRPr kumimoji="0" lang="en-US" sz="1200" b="0" i="0" u="none" strike="noStrike" kern="1200" cap="none" spc="0" normalizeH="0" baseline="0" noProof="0">
                <a:ln>
                  <a:noFill/>
                </a:ln>
                <a:solidFill>
                  <a:prstClr val="white"/>
                </a:solidFill>
                <a:effectLst/>
                <a:uLnTx/>
                <a:uFillTx/>
                <a:latin typeface="Arial Black"/>
                <a:ea typeface="+mn-ea"/>
                <a:cs typeface="+mn-cs"/>
              </a:endParaRPr>
            </a:p>
          </p:txBody>
        </p:sp>
      </p:grpSp>
      <p:graphicFrame>
        <p:nvGraphicFramePr>
          <p:cNvPr id="77" name="Table 76">
            <a:extLst>
              <a:ext uri="{FF2B5EF4-FFF2-40B4-BE49-F238E27FC236}">
                <a16:creationId xmlns:a16="http://schemas.microsoft.com/office/drawing/2014/main" id="{C7D668FC-D450-6A9F-D6DC-4D12BBFF512A}"/>
              </a:ext>
            </a:extLst>
          </p:cNvPr>
          <p:cNvGraphicFramePr>
            <a:graphicFrameLocks noGrp="1"/>
          </p:cNvGraphicFramePr>
          <p:nvPr>
            <p:extLst>
              <p:ext uri="{D42A27DB-BD31-4B8C-83A1-F6EECF244321}">
                <p14:modId xmlns:p14="http://schemas.microsoft.com/office/powerpoint/2010/main" val="3648955279"/>
              </p:ext>
            </p:extLst>
          </p:nvPr>
        </p:nvGraphicFramePr>
        <p:xfrm>
          <a:off x="5685652" y="3695973"/>
          <a:ext cx="5957250" cy="907273"/>
        </p:xfrm>
        <a:graphic>
          <a:graphicData uri="http://schemas.openxmlformats.org/drawingml/2006/table">
            <a:tbl>
              <a:tblPr/>
              <a:tblGrid>
                <a:gridCol w="5957250">
                  <a:extLst>
                    <a:ext uri="{9D8B030D-6E8A-4147-A177-3AD203B41FA5}">
                      <a16:colId xmlns:a16="http://schemas.microsoft.com/office/drawing/2014/main" val="1769184656"/>
                    </a:ext>
                  </a:extLst>
                </a:gridCol>
              </a:tblGrid>
              <a:tr h="462895">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Black"/>
                          <a:ea typeface="+mn-ea"/>
                          <a:cs typeface="+mn-cs"/>
                        </a:rPr>
                        <a:t> Additional 5 Custom Dashboards + 5 Custom Reports</a:t>
                      </a:r>
                    </a:p>
                  </a:txBody>
                  <a:tcPr marL="0" marR="6641" marT="6641" marB="0" anchor="ctr">
                    <a:lnL w="12700" cap="flat" cmpd="sng" algn="ctr">
                      <a:solidFill>
                        <a:schemeClr val="bg1"/>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37542326"/>
                  </a:ext>
                </a:extLst>
              </a:tr>
              <a:tr h="222189">
                <a:tc>
                  <a:txBody>
                    <a:bodyPr/>
                    <a:lstStyle/>
                    <a:p>
                      <a:pPr algn="ctr" fontAlgn="ctr"/>
                      <a:r>
                        <a:rPr lang="en-US" sz="1000" b="0" i="0" u="none" strike="noStrike" cap="none" spc="0">
                          <a:solidFill>
                            <a:schemeClr val="tx1"/>
                          </a:solidFill>
                          <a:effectLst/>
                          <a:latin typeface="+mn-lt"/>
                        </a:rPr>
                        <a:t>BMS-IB-ADD-5</a:t>
                      </a:r>
                    </a:p>
                  </a:txBody>
                  <a:tcPr marL="36056" marR="6641" marT="6641" marB="0" anchor="ctr">
                    <a:lnL w="12700" cap="flat" cmpd="sng" algn="ctr">
                      <a:solidFill>
                        <a:schemeClr val="bg1"/>
                      </a:solidFill>
                      <a:prstDash val="solid"/>
                      <a:round/>
                      <a:headEnd type="none" w="med" len="med"/>
                      <a:tailEnd type="none" w="med" len="med"/>
                    </a:lnL>
                    <a:lnR w="6350" cap="flat" cmpd="sng" algn="ctr">
                      <a:solidFill>
                        <a:srgbClr val="BFBFBF"/>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3926432"/>
                  </a:ext>
                </a:extLst>
              </a:tr>
              <a:tr h="222189">
                <a:tc>
                  <a:txBody>
                    <a:bodyPr/>
                    <a:lstStyle/>
                    <a:p>
                      <a:pPr algn="ctr" fontAlgn="ctr"/>
                      <a:r>
                        <a:rPr lang="en-US" sz="1000" b="0" i="0" u="none" strike="noStrike" cap="none" spc="0">
                          <a:solidFill>
                            <a:schemeClr val="tx1"/>
                          </a:solidFill>
                          <a:effectLst/>
                          <a:latin typeface="+mn-lt"/>
                        </a:rPr>
                        <a:t>$2499</a:t>
                      </a:r>
                    </a:p>
                  </a:txBody>
                  <a:tcPr marL="0" marR="6641" marT="6641" marB="0" anchor="ctr">
                    <a:lnL w="12700" cap="flat" cmpd="sng" algn="ctr">
                      <a:solidFill>
                        <a:schemeClr val="bg1"/>
                      </a:solidFill>
                      <a:prstDash val="solid"/>
                      <a:round/>
                      <a:headEnd type="none" w="med" len="med"/>
                      <a:tailEnd type="none" w="med" len="med"/>
                    </a:lnL>
                    <a:lnR w="6350" cap="flat" cmpd="sng" algn="ctr">
                      <a:solidFill>
                        <a:srgbClr val="BFBFBF"/>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160809812"/>
                  </a:ext>
                </a:extLst>
              </a:tr>
            </a:tbl>
          </a:graphicData>
        </a:graphic>
      </p:graphicFrame>
      <p:grpSp>
        <p:nvGrpSpPr>
          <p:cNvPr id="21" name="Group 20">
            <a:extLst>
              <a:ext uri="{FF2B5EF4-FFF2-40B4-BE49-F238E27FC236}">
                <a16:creationId xmlns:a16="http://schemas.microsoft.com/office/drawing/2014/main" id="{C9A4A0FB-77F3-619F-1A0B-6D84D4B89B08}"/>
              </a:ext>
            </a:extLst>
          </p:cNvPr>
          <p:cNvGrpSpPr/>
          <p:nvPr/>
        </p:nvGrpSpPr>
        <p:grpSpPr>
          <a:xfrm>
            <a:off x="711904" y="3680429"/>
            <a:ext cx="3957960" cy="888281"/>
            <a:chOff x="495297" y="2842847"/>
            <a:chExt cx="3957960" cy="1011164"/>
          </a:xfrm>
        </p:grpSpPr>
        <p:sp>
          <p:nvSpPr>
            <p:cNvPr id="78" name="Rectangle 77">
              <a:extLst>
                <a:ext uri="{FF2B5EF4-FFF2-40B4-BE49-F238E27FC236}">
                  <a16:creationId xmlns:a16="http://schemas.microsoft.com/office/drawing/2014/main" id="{FCE3AA76-D0F0-EB48-C563-F18DF884C358}"/>
                </a:ext>
              </a:extLst>
            </p:cNvPr>
            <p:cNvSpPr/>
            <p:nvPr/>
          </p:nvSpPr>
          <p:spPr>
            <a:xfrm>
              <a:off x="495297" y="3155539"/>
              <a:ext cx="3909709" cy="69847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000" rIns="54000" bIns="10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Black"/>
                  <a:ea typeface="+mn-ea"/>
                  <a:cs typeface="+mn-cs"/>
                </a:rPr>
                <a:t>Forge Insight &amp;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Black"/>
                  <a:ea typeface="+mn-ea"/>
                  <a:cs typeface="+mn-cs"/>
                </a:rPr>
                <a:t>Dashboard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Black"/>
                  <a:ea typeface="+mn-ea"/>
                  <a:cs typeface="+mn-cs"/>
                </a:rPr>
                <a:t>Builder</a:t>
              </a:r>
            </a:p>
          </p:txBody>
        </p:sp>
        <p:sp>
          <p:nvSpPr>
            <p:cNvPr id="79" name="TextBox 78">
              <a:extLst>
                <a:ext uri="{FF2B5EF4-FFF2-40B4-BE49-F238E27FC236}">
                  <a16:creationId xmlns:a16="http://schemas.microsoft.com/office/drawing/2014/main" id="{D2FFD7A4-A8F7-DDA9-4040-74D1128FCCCE}"/>
                </a:ext>
              </a:extLst>
            </p:cNvPr>
            <p:cNvSpPr txBox="1"/>
            <p:nvPr/>
          </p:nvSpPr>
          <p:spPr>
            <a:xfrm>
              <a:off x="1826577" y="3154480"/>
              <a:ext cx="2626680" cy="699531"/>
            </a:xfrm>
            <a:prstGeom prst="rect">
              <a:avLst/>
            </a:prstGeom>
            <a:noFill/>
          </p:spPr>
          <p:txBody>
            <a:bodyPr wrap="square" lIns="0" tIns="0" rIns="0" bIns="0" rtlCol="0" anchor="ctr">
              <a:noAutofit/>
            </a:bodyPr>
            <a:lstStyle/>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prstClr val="black"/>
                  </a:solidFill>
                  <a:effectLst/>
                  <a:uLnTx/>
                  <a:uFillTx/>
                  <a:latin typeface="Aptos Narrow" panose="020B0004020202020204" pitchFamily="34" charset="0"/>
                  <a:ea typeface="+mn-ea"/>
                  <a:cs typeface="+mn-cs"/>
                </a:rPr>
                <a:t>Custom Report &amp; Dashboard Builder</a:t>
              </a:r>
            </a:p>
          </p:txBody>
        </p:sp>
        <p:cxnSp>
          <p:nvCxnSpPr>
            <p:cNvPr id="80" name="Straight Connector 79">
              <a:extLst>
                <a:ext uri="{FF2B5EF4-FFF2-40B4-BE49-F238E27FC236}">
                  <a16:creationId xmlns:a16="http://schemas.microsoft.com/office/drawing/2014/main" id="{4812D19E-28DF-490B-6C57-CC5AE9A454DA}"/>
                </a:ext>
              </a:extLst>
            </p:cNvPr>
            <p:cNvCxnSpPr>
              <a:cxnSpLocks/>
            </p:cNvCxnSpPr>
            <p:nvPr/>
          </p:nvCxnSpPr>
          <p:spPr>
            <a:xfrm>
              <a:off x="1754367" y="3281759"/>
              <a:ext cx="0" cy="457200"/>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73190D9D-763F-E0E7-CAA4-AA9E667C2606}"/>
                </a:ext>
              </a:extLst>
            </p:cNvPr>
            <p:cNvSpPr/>
            <p:nvPr/>
          </p:nvSpPr>
          <p:spPr>
            <a:xfrm>
              <a:off x="495297" y="2842847"/>
              <a:ext cx="3909709" cy="274320"/>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Black"/>
                  <a:ea typeface="+mn-ea"/>
                  <a:cs typeface="+mn-cs"/>
                </a:rPr>
                <a:t>Add on Sale</a:t>
              </a:r>
            </a:p>
          </p:txBody>
        </p:sp>
      </p:grpSp>
      <p:cxnSp>
        <p:nvCxnSpPr>
          <p:cNvPr id="3" name="Straight Connector 2">
            <a:extLst>
              <a:ext uri="{FF2B5EF4-FFF2-40B4-BE49-F238E27FC236}">
                <a16:creationId xmlns:a16="http://schemas.microsoft.com/office/drawing/2014/main" id="{D46BB711-7126-9E40-3559-B81ADAA5C632}"/>
              </a:ext>
            </a:extLst>
          </p:cNvPr>
          <p:cNvCxnSpPr>
            <a:cxnSpLocks/>
            <a:stCxn id="5" idx="1"/>
          </p:cNvCxnSpPr>
          <p:nvPr/>
        </p:nvCxnSpPr>
        <p:spPr>
          <a:xfrm>
            <a:off x="454481" y="1699137"/>
            <a:ext cx="0" cy="4846320"/>
          </a:xfrm>
          <a:prstGeom prst="line">
            <a:avLst/>
          </a:prstGeom>
          <a:ln w="9525">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8C691E8C-D55E-5C90-DCBB-415C9E031DED}"/>
              </a:ext>
            </a:extLst>
          </p:cNvPr>
          <p:cNvSpPr/>
          <p:nvPr/>
        </p:nvSpPr>
        <p:spPr>
          <a:xfrm rot="16200000">
            <a:off x="-48440" y="982364"/>
            <a:ext cx="1005840" cy="42770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04040"/>
                </a:solidFill>
                <a:effectLst/>
                <a:uLnTx/>
                <a:uFillTx/>
                <a:latin typeface="Arial"/>
                <a:ea typeface="+mn-ea"/>
                <a:cs typeface="+mn-cs"/>
              </a:rPr>
              <a:t>Digitize Install Base</a:t>
            </a:r>
          </a:p>
        </p:txBody>
      </p:sp>
      <p:sp>
        <p:nvSpPr>
          <p:cNvPr id="26" name="Rectangle 25">
            <a:extLst>
              <a:ext uri="{FF2B5EF4-FFF2-40B4-BE49-F238E27FC236}">
                <a16:creationId xmlns:a16="http://schemas.microsoft.com/office/drawing/2014/main" id="{081053F9-0BD3-B98C-A22F-3E8B3F413A7D}"/>
              </a:ext>
            </a:extLst>
          </p:cNvPr>
          <p:cNvSpPr/>
          <p:nvPr/>
        </p:nvSpPr>
        <p:spPr>
          <a:xfrm rot="16200000">
            <a:off x="-139881" y="3566380"/>
            <a:ext cx="1188720" cy="4277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a:ea typeface="+mn-ea"/>
                <a:cs typeface="+mn-cs"/>
              </a:rPr>
              <a:t>Monetize</a:t>
            </a:r>
          </a:p>
        </p:txBody>
      </p:sp>
    </p:spTree>
    <p:extLst>
      <p:ext uri="{BB962C8B-B14F-4D97-AF65-F5344CB8AC3E}">
        <p14:creationId xmlns:p14="http://schemas.microsoft.com/office/powerpoint/2010/main" val="1126566272"/>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10215-0126-56EC-B094-162FF898CC15}"/>
            </a:ext>
          </a:extLst>
        </p:cNvPr>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6B67109D-13B0-970B-F75F-C0AFCEA7049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9" name="think-cell data - do not delete" hidden="1">
                        <a:extLst>
                          <a:ext uri="{FF2B5EF4-FFF2-40B4-BE49-F238E27FC236}">
                            <a16:creationId xmlns:a16="http://schemas.microsoft.com/office/drawing/2014/main" id="{6B67109D-13B0-970B-F75F-C0AFCEA7049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7C75C2A-376A-0C79-C503-AB7A51A8DDA6}"/>
              </a:ext>
            </a:extLst>
          </p:cNvPr>
          <p:cNvSpPr>
            <a:spLocks noGrp="1"/>
          </p:cNvSpPr>
          <p:nvPr>
            <p:ph type="title"/>
          </p:nvPr>
        </p:nvSpPr>
        <p:spPr>
          <a:xfrm>
            <a:off x="358819" y="427059"/>
            <a:ext cx="11446494" cy="353174"/>
          </a:xfrm>
        </p:spPr>
        <p:txBody>
          <a:bodyPr vert="horz"/>
          <a:lstStyle/>
          <a:p>
            <a:r>
              <a:rPr lang="en-US" sz="2800">
                <a:solidFill>
                  <a:schemeClr val="tx1"/>
                </a:solidFill>
              </a:rPr>
              <a:t>BA connected platform: PRODUCT EXECUTION STRATEGY</a:t>
            </a:r>
          </a:p>
        </p:txBody>
      </p:sp>
      <p:sp>
        <p:nvSpPr>
          <p:cNvPr id="3" name="Slide Number Placeholder 2">
            <a:extLst>
              <a:ext uri="{FF2B5EF4-FFF2-40B4-BE49-F238E27FC236}">
                <a16:creationId xmlns:a16="http://schemas.microsoft.com/office/drawing/2014/main" id="{416F92B6-26BF-7650-98ED-0EB898940F3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800" b="0"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800" b="0" i="0" u="none" strike="noStrike" kern="1200" cap="none" spc="0" normalizeH="0" baseline="0" noProof="0">
              <a:ln>
                <a:noFill/>
              </a:ln>
              <a:solidFill>
                <a:srgbClr val="707070"/>
              </a:solidFill>
              <a:effectLst/>
              <a:uLnTx/>
              <a:uFillTx/>
              <a:latin typeface="Arial"/>
              <a:ea typeface="+mn-ea"/>
              <a:cs typeface="+mn-cs"/>
            </a:endParaRPr>
          </a:p>
        </p:txBody>
      </p:sp>
      <p:sp>
        <p:nvSpPr>
          <p:cNvPr id="14" name="Oval 13">
            <a:extLst>
              <a:ext uri="{FF2B5EF4-FFF2-40B4-BE49-F238E27FC236}">
                <a16:creationId xmlns:a16="http://schemas.microsoft.com/office/drawing/2014/main" id="{0EA514FE-E703-A9EF-1E2C-9D465BA012BE}"/>
              </a:ext>
            </a:extLst>
          </p:cNvPr>
          <p:cNvSpPr/>
          <p:nvPr/>
        </p:nvSpPr>
        <p:spPr>
          <a:xfrm>
            <a:off x="7288297" y="2193135"/>
            <a:ext cx="606056" cy="606056"/>
          </a:xfrm>
          <a:prstGeom prst="ellipse">
            <a:avLst/>
          </a:prstGeom>
          <a:solidFill>
            <a:schemeClr val="accent1">
              <a:lumMod val="60000"/>
              <a:lumOff val="40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Black"/>
                <a:ea typeface="+mn-ea"/>
                <a:cs typeface="+mn-cs"/>
              </a:rPr>
              <a:t>1</a:t>
            </a:r>
          </a:p>
        </p:txBody>
      </p:sp>
      <p:sp>
        <p:nvSpPr>
          <p:cNvPr id="15" name="Oval 14">
            <a:extLst>
              <a:ext uri="{FF2B5EF4-FFF2-40B4-BE49-F238E27FC236}">
                <a16:creationId xmlns:a16="http://schemas.microsoft.com/office/drawing/2014/main" id="{F721817E-755F-D687-578E-953413005A4E}"/>
              </a:ext>
            </a:extLst>
          </p:cNvPr>
          <p:cNvSpPr/>
          <p:nvPr/>
        </p:nvSpPr>
        <p:spPr>
          <a:xfrm>
            <a:off x="7288297" y="3323881"/>
            <a:ext cx="606056" cy="606056"/>
          </a:xfrm>
          <a:prstGeom prst="ellipse">
            <a:avLst/>
          </a:prstGeom>
          <a:solidFill>
            <a:schemeClr val="accent1">
              <a:lumMod val="60000"/>
              <a:lumOff val="40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Black"/>
                <a:ea typeface="+mn-ea"/>
                <a:cs typeface="+mn-cs"/>
              </a:rPr>
              <a:t>2</a:t>
            </a:r>
          </a:p>
        </p:txBody>
      </p:sp>
      <p:sp>
        <p:nvSpPr>
          <p:cNvPr id="16" name="Oval 15">
            <a:extLst>
              <a:ext uri="{FF2B5EF4-FFF2-40B4-BE49-F238E27FC236}">
                <a16:creationId xmlns:a16="http://schemas.microsoft.com/office/drawing/2014/main" id="{78D2A1FC-A6AB-7218-FDD3-0CFC7533A8A0}"/>
              </a:ext>
            </a:extLst>
          </p:cNvPr>
          <p:cNvSpPr/>
          <p:nvPr/>
        </p:nvSpPr>
        <p:spPr>
          <a:xfrm>
            <a:off x="7288297" y="4454627"/>
            <a:ext cx="606056" cy="606056"/>
          </a:xfrm>
          <a:prstGeom prst="ellipse">
            <a:avLst/>
          </a:prstGeom>
          <a:solidFill>
            <a:schemeClr val="accent1">
              <a:lumMod val="60000"/>
              <a:lumOff val="40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Black"/>
                <a:ea typeface="+mn-ea"/>
                <a:cs typeface="+mn-cs"/>
              </a:rPr>
              <a:t>3</a:t>
            </a:r>
          </a:p>
        </p:txBody>
      </p:sp>
      <p:sp>
        <p:nvSpPr>
          <p:cNvPr id="17" name="Rectangle 16">
            <a:extLst>
              <a:ext uri="{FF2B5EF4-FFF2-40B4-BE49-F238E27FC236}">
                <a16:creationId xmlns:a16="http://schemas.microsoft.com/office/drawing/2014/main" id="{05CD40D1-0E5F-BDE4-BF8C-D80E08127488}"/>
              </a:ext>
            </a:extLst>
          </p:cNvPr>
          <p:cNvSpPr/>
          <p:nvPr/>
        </p:nvSpPr>
        <p:spPr>
          <a:xfrm>
            <a:off x="8039665" y="2020731"/>
            <a:ext cx="3781433" cy="95086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200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One platform from BA built on Forge 2.0</a:t>
            </a:r>
          </a:p>
        </p:txBody>
      </p:sp>
      <p:sp>
        <p:nvSpPr>
          <p:cNvPr id="18" name="Rectangle 17">
            <a:extLst>
              <a:ext uri="{FF2B5EF4-FFF2-40B4-BE49-F238E27FC236}">
                <a16:creationId xmlns:a16="http://schemas.microsoft.com/office/drawing/2014/main" id="{627FB5AB-CBDF-991D-2FBA-1AAA1EC01AA4}"/>
              </a:ext>
            </a:extLst>
          </p:cNvPr>
          <p:cNvSpPr/>
          <p:nvPr/>
        </p:nvSpPr>
        <p:spPr>
          <a:xfrm>
            <a:off x="8039665" y="3151477"/>
            <a:ext cx="3781433" cy="95086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200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Channel install base monetization through remote management &amp; partner portal</a:t>
            </a:r>
          </a:p>
        </p:txBody>
      </p:sp>
      <p:sp>
        <p:nvSpPr>
          <p:cNvPr id="19" name="Rectangle 18">
            <a:extLst>
              <a:ext uri="{FF2B5EF4-FFF2-40B4-BE49-F238E27FC236}">
                <a16:creationId xmlns:a16="http://schemas.microsoft.com/office/drawing/2014/main" id="{D05EF7BB-D68E-DD73-9B76-6455C4E12785}"/>
              </a:ext>
            </a:extLst>
          </p:cNvPr>
          <p:cNvSpPr/>
          <p:nvPr/>
        </p:nvSpPr>
        <p:spPr>
          <a:xfrm>
            <a:off x="8039665" y="4308467"/>
            <a:ext cx="3781433" cy="95086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200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End user monetization with value added applications and after market services</a:t>
            </a:r>
          </a:p>
        </p:txBody>
      </p:sp>
      <p:cxnSp>
        <p:nvCxnSpPr>
          <p:cNvPr id="21" name="Straight Connector 20">
            <a:extLst>
              <a:ext uri="{FF2B5EF4-FFF2-40B4-BE49-F238E27FC236}">
                <a16:creationId xmlns:a16="http://schemas.microsoft.com/office/drawing/2014/main" id="{073CCD24-700C-BD58-10DD-F20165F32978}"/>
              </a:ext>
            </a:extLst>
          </p:cNvPr>
          <p:cNvCxnSpPr/>
          <p:nvPr/>
        </p:nvCxnSpPr>
        <p:spPr>
          <a:xfrm>
            <a:off x="7017745" y="1663547"/>
            <a:ext cx="0" cy="4021157"/>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22" name="Isosceles Triangle 21">
            <a:extLst>
              <a:ext uri="{FF2B5EF4-FFF2-40B4-BE49-F238E27FC236}">
                <a16:creationId xmlns:a16="http://schemas.microsoft.com/office/drawing/2014/main" id="{A14E0A69-79C7-1730-8F32-6B69CC572AFF}"/>
              </a:ext>
            </a:extLst>
          </p:cNvPr>
          <p:cNvSpPr/>
          <p:nvPr/>
        </p:nvSpPr>
        <p:spPr>
          <a:xfrm rot="5400000">
            <a:off x="6682921" y="3563325"/>
            <a:ext cx="777736" cy="221601"/>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Arial"/>
              <a:ea typeface="+mn-ea"/>
              <a:cs typeface="+mn-cs"/>
            </a:endParaRPr>
          </a:p>
        </p:txBody>
      </p:sp>
      <p:grpSp>
        <p:nvGrpSpPr>
          <p:cNvPr id="5" name="Group 4">
            <a:extLst>
              <a:ext uri="{FF2B5EF4-FFF2-40B4-BE49-F238E27FC236}">
                <a16:creationId xmlns:a16="http://schemas.microsoft.com/office/drawing/2014/main" id="{CDF0A7E0-9623-E085-12D0-02583C0E4A8F}"/>
              </a:ext>
            </a:extLst>
          </p:cNvPr>
          <p:cNvGrpSpPr/>
          <p:nvPr/>
        </p:nvGrpSpPr>
        <p:grpSpPr>
          <a:xfrm>
            <a:off x="386687" y="1020790"/>
            <a:ext cx="6425166" cy="5528825"/>
            <a:chOff x="386687" y="1020790"/>
            <a:chExt cx="6425166" cy="5528825"/>
          </a:xfrm>
        </p:grpSpPr>
        <p:pic>
          <p:nvPicPr>
            <p:cNvPr id="7" name="Picture 6">
              <a:extLst>
                <a:ext uri="{FF2B5EF4-FFF2-40B4-BE49-F238E27FC236}">
                  <a16:creationId xmlns:a16="http://schemas.microsoft.com/office/drawing/2014/main" id="{4AD41070-67D0-8633-B1C2-6E9D0B7DD96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86687" y="1020790"/>
              <a:ext cx="6425166" cy="5528825"/>
            </a:xfrm>
            <a:prstGeom prst="rect">
              <a:avLst/>
            </a:prstGeom>
          </p:spPr>
        </p:pic>
        <p:sp>
          <p:nvSpPr>
            <p:cNvPr id="4" name="Rectangle 3">
              <a:extLst>
                <a:ext uri="{FF2B5EF4-FFF2-40B4-BE49-F238E27FC236}">
                  <a16:creationId xmlns:a16="http://schemas.microsoft.com/office/drawing/2014/main" id="{8E1EA781-A6EE-39BF-2594-C0267538860B}"/>
                </a:ext>
              </a:extLst>
            </p:cNvPr>
            <p:cNvSpPr/>
            <p:nvPr/>
          </p:nvSpPr>
          <p:spPr>
            <a:xfrm>
              <a:off x="4443481" y="4106611"/>
              <a:ext cx="640080"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err="1">
                  <a:ln>
                    <a:noFill/>
                  </a:ln>
                  <a:solidFill>
                    <a:prstClr val="black"/>
                  </a:solidFill>
                  <a:effectLst/>
                  <a:uLnTx/>
                  <a:uFillTx/>
                  <a:latin typeface="Arial"/>
                  <a:ea typeface="+mn-ea"/>
                  <a:cs typeface="+mn-cs"/>
                </a:rPr>
                <a:t>PdM</a:t>
              </a:r>
              <a:endParaRPr kumimoji="0" lang="en-US" sz="800" b="0" i="1" u="none" strike="noStrike" kern="1200" cap="none" spc="0" normalizeH="0" baseline="0" noProof="0">
                <a:ln>
                  <a:noFill/>
                </a:ln>
                <a:solidFill>
                  <a:prstClr val="black"/>
                </a:solidFill>
                <a:effectLst/>
                <a:uLnTx/>
                <a:uFillTx/>
                <a:latin typeface="Arial"/>
                <a:ea typeface="+mn-ea"/>
                <a:cs typeface="+mn-cs"/>
              </a:endParaRPr>
            </a:p>
          </p:txBody>
        </p:sp>
      </p:grpSp>
    </p:spTree>
    <p:extLst>
      <p:ext uri="{BB962C8B-B14F-4D97-AF65-F5344CB8AC3E}">
        <p14:creationId xmlns:p14="http://schemas.microsoft.com/office/powerpoint/2010/main" val="29813256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6226A-3021-1806-1A27-078105635345}"/>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AB54F2D2-432A-2CDB-842D-2159643DEA7B}"/>
              </a:ext>
            </a:extLst>
          </p:cNvPr>
          <p:cNvSpPr/>
          <p:nvPr/>
        </p:nvSpPr>
        <p:spPr>
          <a:xfrm flipV="1">
            <a:off x="-1" y="3729659"/>
            <a:ext cx="12192000" cy="23663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Arial"/>
              <a:ea typeface="+mn-ea"/>
              <a:cs typeface="+mn-cs"/>
            </a:endParaRPr>
          </a:p>
        </p:txBody>
      </p:sp>
      <p:sp>
        <p:nvSpPr>
          <p:cNvPr id="2" name="Title 1">
            <a:extLst>
              <a:ext uri="{FF2B5EF4-FFF2-40B4-BE49-F238E27FC236}">
                <a16:creationId xmlns:a16="http://schemas.microsoft.com/office/drawing/2014/main" id="{008F04AC-73E1-A027-FBA8-34121922E360}"/>
              </a:ext>
            </a:extLst>
          </p:cNvPr>
          <p:cNvSpPr>
            <a:spLocks noGrp="1"/>
          </p:cNvSpPr>
          <p:nvPr>
            <p:ph type="title"/>
          </p:nvPr>
        </p:nvSpPr>
        <p:spPr>
          <a:xfrm>
            <a:off x="495302" y="288043"/>
            <a:ext cx="10704456" cy="411592"/>
          </a:xfrm>
        </p:spPr>
        <p:txBody>
          <a:bodyPr/>
          <a:lstStyle/>
          <a:p>
            <a:r>
              <a:rPr lang="en-GB"/>
              <a:t>How </a:t>
            </a:r>
            <a:r>
              <a:rPr lang="en-GB" err="1"/>
              <a:t>ArE</a:t>
            </a:r>
            <a:r>
              <a:rPr lang="en-GB"/>
              <a:t> We DOING IT</a:t>
            </a:r>
            <a:endParaRPr lang="en-US"/>
          </a:p>
        </p:txBody>
      </p:sp>
      <p:sp>
        <p:nvSpPr>
          <p:cNvPr id="3" name="Slide Number Placeholder 2">
            <a:extLst>
              <a:ext uri="{FF2B5EF4-FFF2-40B4-BE49-F238E27FC236}">
                <a16:creationId xmlns:a16="http://schemas.microsoft.com/office/drawing/2014/main" id="{B3000F8C-891E-B881-8BD5-35AE3ECCCB7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800" b="1"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800" b="1" i="0" u="none" strike="noStrike" kern="1200" cap="none" spc="0" normalizeH="0" baseline="0" noProof="0">
              <a:ln>
                <a:noFill/>
              </a:ln>
              <a:solidFill>
                <a:srgbClr val="707070"/>
              </a:solidFill>
              <a:effectLst/>
              <a:uLnTx/>
              <a:uFillTx/>
              <a:latin typeface="Arial"/>
              <a:ea typeface="+mn-ea"/>
              <a:cs typeface="+mn-cs"/>
            </a:endParaRPr>
          </a:p>
        </p:txBody>
      </p:sp>
      <p:sp>
        <p:nvSpPr>
          <p:cNvPr id="51" name="Text Placeholder 50">
            <a:extLst>
              <a:ext uri="{FF2B5EF4-FFF2-40B4-BE49-F238E27FC236}">
                <a16:creationId xmlns:a16="http://schemas.microsoft.com/office/drawing/2014/main" id="{5B73CDE3-E39B-3473-ED2B-7B1D341A4CCD}"/>
              </a:ext>
            </a:extLst>
          </p:cNvPr>
          <p:cNvSpPr>
            <a:spLocks noGrp="1"/>
          </p:cNvSpPr>
          <p:nvPr>
            <p:ph type="body" sz="quarter" idx="20"/>
          </p:nvPr>
        </p:nvSpPr>
        <p:spPr/>
        <p:txBody>
          <a:bodyPr/>
          <a:lstStyle/>
          <a:p>
            <a:r>
              <a:rPr lang="en-GB"/>
              <a:t>CREATING VALUE FOR PARTNERS &amp; END USERS</a:t>
            </a:r>
            <a:endParaRPr lang="en-US"/>
          </a:p>
        </p:txBody>
      </p:sp>
      <p:sp>
        <p:nvSpPr>
          <p:cNvPr id="20" name="Text Placeholder 6">
            <a:extLst>
              <a:ext uri="{FF2B5EF4-FFF2-40B4-BE49-F238E27FC236}">
                <a16:creationId xmlns:a16="http://schemas.microsoft.com/office/drawing/2014/main" id="{A16B74B0-C188-5340-7A09-816715230628}"/>
              </a:ext>
            </a:extLst>
          </p:cNvPr>
          <p:cNvSpPr txBox="1">
            <a:spLocks/>
          </p:cNvSpPr>
          <p:nvPr/>
        </p:nvSpPr>
        <p:spPr>
          <a:xfrm>
            <a:off x="407847" y="4247547"/>
            <a:ext cx="2459567" cy="1786131"/>
          </a:xfrm>
          <a:prstGeom prst="rect">
            <a:avLst/>
          </a:prstGeom>
          <a:ln>
            <a:noFill/>
          </a:ln>
        </p:spPr>
        <p:txBody>
          <a:bodyPr vert="horz" lIns="91440" tIns="91440" rIns="0" bIns="91440" rtlCol="0" anchor="t">
            <a:normAutofit/>
          </a:bodyPr>
          <a:lstStyle>
            <a:lvl1pPr marL="0" indent="0" algn="l" defTabSz="685800" rtl="0" eaLnBrk="1" latinLnBrk="0" hangingPunct="1">
              <a:lnSpc>
                <a:spcPct val="100000"/>
              </a:lnSpc>
              <a:spcBef>
                <a:spcPts val="0"/>
              </a:spcBef>
              <a:spcAft>
                <a:spcPts val="600"/>
              </a:spcAft>
              <a:buFont typeface="Arial" panose="020B0604020202020204" pitchFamily="34" charset="0"/>
              <a:buNone/>
              <a:defRPr sz="2000" b="1" kern="1200">
                <a:solidFill>
                  <a:schemeClr val="tx1"/>
                </a:solidFill>
                <a:latin typeface="+mn-lt"/>
                <a:ea typeface="+mn-ea"/>
                <a:cs typeface="+mn-cs"/>
              </a:defRPr>
            </a:lvl1pPr>
            <a:lvl2pPr marL="230188" indent="-230188" algn="l" defTabSz="685800" rtl="0" eaLnBrk="1" latinLnBrk="0" hangingPunct="1">
              <a:lnSpc>
                <a:spcPct val="100000"/>
              </a:lnSpc>
              <a:spcBef>
                <a:spcPts val="0"/>
              </a:spcBef>
              <a:spcAft>
                <a:spcPts val="600"/>
              </a:spcAft>
              <a:buClr>
                <a:srgbClr val="DC202E"/>
              </a:buClr>
              <a:buFont typeface="Arial" panose="020B0604020202020204" pitchFamily="34" charset="0"/>
              <a:buChar char="•"/>
              <a:defRPr sz="1800" kern="1200">
                <a:solidFill>
                  <a:schemeClr val="tx1"/>
                </a:solidFill>
                <a:latin typeface="+mn-lt"/>
                <a:ea typeface="+mn-ea"/>
                <a:cs typeface="+mn-cs"/>
              </a:defRPr>
            </a:lvl2pPr>
            <a:lvl3pPr marL="457200" indent="-227013" algn="l" defTabSz="685800" rtl="0" eaLnBrk="1" latinLnBrk="0" hangingPunct="1">
              <a:lnSpc>
                <a:spcPct val="100000"/>
              </a:lnSpc>
              <a:spcBef>
                <a:spcPts val="0"/>
              </a:spcBef>
              <a:spcAft>
                <a:spcPts val="600"/>
              </a:spcAft>
              <a:buClrTx/>
              <a:buFont typeface="Arial" panose="020B0604020202020204" pitchFamily="34" charset="0"/>
              <a:buChar char="‒"/>
              <a:defRPr sz="1600" kern="1200">
                <a:solidFill>
                  <a:schemeClr val="tx1"/>
                </a:solidFill>
                <a:latin typeface="+mn-lt"/>
                <a:ea typeface="+mn-ea"/>
                <a:cs typeface="+mn-cs"/>
              </a:defRPr>
            </a:lvl3pPr>
            <a:lvl4pPr marL="684213" indent="-222250" algn="l" defTabSz="685800" rtl="0" eaLnBrk="1" latinLnBrk="0" hangingPunct="1">
              <a:lnSpc>
                <a:spcPct val="100000"/>
              </a:lnSpc>
              <a:spcBef>
                <a:spcPts val="0"/>
              </a:spcBef>
              <a:spcAft>
                <a:spcPts val="600"/>
              </a:spcAft>
              <a:buClr>
                <a:schemeClr val="accent2"/>
              </a:buClr>
              <a:buFont typeface="Wingdings" panose="05000000000000000000" pitchFamily="2" charset="2"/>
              <a:buChar char="§"/>
              <a:defRPr lang="en-US" sz="1400" kern="1200">
                <a:solidFill>
                  <a:schemeClr val="tx1"/>
                </a:solidFill>
                <a:latin typeface="+mn-lt"/>
                <a:ea typeface="+mn-ea"/>
                <a:cs typeface="+mn-cs"/>
              </a:defRPr>
            </a:lvl4pPr>
            <a:lvl5pPr marL="854075" indent="-169863" algn="l" defTabSz="685800" rtl="0" eaLnBrk="1" latinLnBrk="0" hangingPunct="1">
              <a:lnSpc>
                <a:spcPct val="100000"/>
              </a:lnSpc>
              <a:spcBef>
                <a:spcPts val="0"/>
              </a:spcBef>
              <a:spcAft>
                <a:spcPts val="600"/>
              </a:spcAft>
              <a:buClr>
                <a:schemeClr val="tx1"/>
              </a:buClr>
              <a:buFont typeface="Arial" panose="020B0604020202020204" pitchFamily="34" charset="0"/>
              <a:buChar char="•"/>
              <a:defRPr sz="1200" b="0" kern="1200" baseline="0">
                <a:solidFill>
                  <a:schemeClr val="tx1"/>
                </a:solidFill>
                <a:latin typeface="+mn-lt"/>
                <a:ea typeface="+mn-ea"/>
                <a:cs typeface="+mn-cs"/>
              </a:defRPr>
            </a:lvl5pPr>
            <a:lvl6pPr marL="742950" indent="-111125"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Manual Ordering Process</a:t>
            </a: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Takes up to 7 days</a:t>
            </a: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Limitations in modifications</a:t>
            </a:r>
          </a:p>
        </p:txBody>
      </p:sp>
      <p:sp>
        <p:nvSpPr>
          <p:cNvPr id="21" name="Text Placeholder 6">
            <a:extLst>
              <a:ext uri="{FF2B5EF4-FFF2-40B4-BE49-F238E27FC236}">
                <a16:creationId xmlns:a16="http://schemas.microsoft.com/office/drawing/2014/main" id="{07E4CF81-5561-EA72-7F28-8309F1F032D8}"/>
              </a:ext>
            </a:extLst>
          </p:cNvPr>
          <p:cNvSpPr txBox="1">
            <a:spLocks/>
          </p:cNvSpPr>
          <p:nvPr/>
        </p:nvSpPr>
        <p:spPr>
          <a:xfrm>
            <a:off x="3488358" y="4309869"/>
            <a:ext cx="2459567" cy="1786131"/>
          </a:xfrm>
          <a:prstGeom prst="rect">
            <a:avLst/>
          </a:prstGeom>
          <a:ln>
            <a:noFill/>
          </a:ln>
        </p:spPr>
        <p:txBody>
          <a:bodyPr vert="horz" lIns="91440" tIns="91440" rIns="0" bIns="91440" rtlCol="0">
            <a:normAutofit/>
          </a:bodyPr>
          <a:lstStyle>
            <a:defPPr>
              <a:defRPr lang="en-US"/>
            </a:defPPr>
            <a:lvl1pPr marL="285750" marR="0" lvl="0" indent="-285750" fontAlgn="auto">
              <a:lnSpc>
                <a:spcPct val="100000"/>
              </a:lnSpc>
              <a:spcBef>
                <a:spcPts val="0"/>
              </a:spcBef>
              <a:spcAft>
                <a:spcPts val="0"/>
              </a:spcAft>
              <a:buClrTx/>
              <a:buSzPct val="100000"/>
              <a:buFont typeface="Arial" panose="020B0604020202020204" pitchFamily="34" charset="0"/>
              <a:buChar char="•"/>
              <a:tabLst/>
              <a:defRPr kumimoji="0" sz="1600" b="1" i="0" u="none" strike="noStrike" cap="none" spc="0" normalizeH="0" baseline="0">
                <a:ln>
                  <a:noFill/>
                </a:ln>
                <a:solidFill>
                  <a:prstClr val="black"/>
                </a:solidFill>
                <a:effectLst/>
                <a:uLnTx/>
                <a:uFillTx/>
                <a:latin typeface="Arial"/>
              </a:defRPr>
            </a:lvl1pPr>
            <a:lvl2pPr marL="230188" indent="-230188" defTabSz="685800">
              <a:lnSpc>
                <a:spcPct val="100000"/>
              </a:lnSpc>
              <a:spcBef>
                <a:spcPts val="0"/>
              </a:spcBef>
              <a:spcAft>
                <a:spcPts val="600"/>
              </a:spcAft>
              <a:buClr>
                <a:srgbClr val="DC202E"/>
              </a:buClr>
              <a:buFont typeface="Arial" panose="020B0604020202020204" pitchFamily="34" charset="0"/>
              <a:buChar char="•"/>
            </a:lvl2pPr>
            <a:lvl3pPr marL="457200" indent="-227013" defTabSz="685800">
              <a:lnSpc>
                <a:spcPct val="100000"/>
              </a:lnSpc>
              <a:spcBef>
                <a:spcPts val="0"/>
              </a:spcBef>
              <a:spcAft>
                <a:spcPts val="600"/>
              </a:spcAft>
              <a:buClrTx/>
              <a:buFont typeface="Arial" panose="020B0604020202020204" pitchFamily="34" charset="0"/>
              <a:buChar char="‒"/>
              <a:defRPr sz="1600"/>
            </a:lvl3pPr>
            <a:lvl4pPr marL="684213" indent="-222250" defTabSz="685800">
              <a:lnSpc>
                <a:spcPct val="100000"/>
              </a:lnSpc>
              <a:spcBef>
                <a:spcPts val="0"/>
              </a:spcBef>
              <a:spcAft>
                <a:spcPts val="600"/>
              </a:spcAft>
              <a:buClr>
                <a:schemeClr val="accent2"/>
              </a:buClr>
              <a:buFont typeface="Wingdings" panose="05000000000000000000" pitchFamily="2" charset="2"/>
              <a:buChar char="§"/>
              <a:defRPr sz="1400"/>
            </a:lvl4pPr>
            <a:lvl5pPr marL="854075" indent="-169863" defTabSz="685800">
              <a:lnSpc>
                <a:spcPct val="100000"/>
              </a:lnSpc>
              <a:spcBef>
                <a:spcPts val="0"/>
              </a:spcBef>
              <a:spcAft>
                <a:spcPts val="600"/>
              </a:spcAft>
              <a:buClr>
                <a:schemeClr val="tx1"/>
              </a:buClr>
              <a:buFont typeface="Arial" panose="020B0604020202020204" pitchFamily="34" charset="0"/>
              <a:buChar char="•"/>
              <a:defRPr sz="1200" b="0" baseline="0"/>
            </a:lvl5pPr>
            <a:lvl6pPr marL="742950" indent="-111125" defTabSz="685800">
              <a:lnSpc>
                <a:spcPct val="90000"/>
              </a:lnSpc>
              <a:spcBef>
                <a:spcPts val="375"/>
              </a:spcBef>
              <a:buFont typeface="Arial" panose="020B0604020202020204" pitchFamily="34" charset="0"/>
              <a:buChar char="•"/>
              <a:defRPr sz="140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Complex commissioning</a:t>
            </a:r>
          </a:p>
          <a:p>
            <a:pPr marL="0" marR="0" lvl="0" indent="0" algn="l" defTabSz="914400" rtl="0" eaLnBrk="1" fontAlgn="auto" latinLnBrk="0" hangingPunct="1">
              <a:lnSpc>
                <a:spcPct val="100000"/>
              </a:lnSpc>
              <a:spcBef>
                <a:spcPts val="0"/>
              </a:spcBef>
              <a:spcAft>
                <a:spcPts val="0"/>
              </a:spcAft>
              <a:buClrTx/>
              <a:buSzPct val="100000"/>
              <a:buFont typeface="Arial" panose="020B0604020202020204" pitchFamily="34" charset="0"/>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Limited data collection  </a:t>
            </a:r>
          </a:p>
        </p:txBody>
      </p:sp>
      <p:sp>
        <p:nvSpPr>
          <p:cNvPr id="22" name="Text Placeholder 6">
            <a:extLst>
              <a:ext uri="{FF2B5EF4-FFF2-40B4-BE49-F238E27FC236}">
                <a16:creationId xmlns:a16="http://schemas.microsoft.com/office/drawing/2014/main" id="{0585DA60-42B6-27D5-E797-859B6041FAB7}"/>
              </a:ext>
            </a:extLst>
          </p:cNvPr>
          <p:cNvSpPr txBox="1">
            <a:spLocks/>
          </p:cNvSpPr>
          <p:nvPr/>
        </p:nvSpPr>
        <p:spPr>
          <a:xfrm>
            <a:off x="6428858" y="4247547"/>
            <a:ext cx="2459567" cy="1786131"/>
          </a:xfrm>
          <a:prstGeom prst="rect">
            <a:avLst/>
          </a:prstGeom>
          <a:ln>
            <a:noFill/>
          </a:ln>
        </p:spPr>
        <p:txBody>
          <a:bodyPr vert="horz" lIns="91440" tIns="91440" rIns="0" bIns="91440" rtlCol="0">
            <a:normAutofit/>
          </a:bodyPr>
          <a:lstStyle>
            <a:defPPr>
              <a:defRPr lang="en-US"/>
            </a:defPPr>
            <a:lvl1pPr marL="285750" marR="0" lvl="0" indent="-285750" fontAlgn="auto">
              <a:lnSpc>
                <a:spcPct val="100000"/>
              </a:lnSpc>
              <a:spcBef>
                <a:spcPts val="0"/>
              </a:spcBef>
              <a:spcAft>
                <a:spcPts val="0"/>
              </a:spcAft>
              <a:buClrTx/>
              <a:buSzPct val="100000"/>
              <a:buFont typeface="Arial" panose="020B0604020202020204" pitchFamily="34" charset="0"/>
              <a:buChar char="•"/>
              <a:tabLst/>
              <a:defRPr kumimoji="0" sz="1600" b="1" i="0" u="none" strike="noStrike" cap="none" spc="0" normalizeH="0" baseline="0">
                <a:ln>
                  <a:noFill/>
                </a:ln>
                <a:solidFill>
                  <a:prstClr val="black"/>
                </a:solidFill>
                <a:effectLst/>
                <a:uLnTx/>
                <a:uFillTx/>
                <a:latin typeface="Arial"/>
              </a:defRPr>
            </a:lvl1pPr>
            <a:lvl2pPr marL="230188" indent="-230188" defTabSz="685800">
              <a:lnSpc>
                <a:spcPct val="100000"/>
              </a:lnSpc>
              <a:spcBef>
                <a:spcPts val="0"/>
              </a:spcBef>
              <a:spcAft>
                <a:spcPts val="600"/>
              </a:spcAft>
              <a:buClr>
                <a:srgbClr val="DC202E"/>
              </a:buClr>
              <a:buFont typeface="Arial" panose="020B0604020202020204" pitchFamily="34" charset="0"/>
              <a:buChar char="•"/>
            </a:lvl2pPr>
            <a:lvl3pPr marL="457200" indent="-227013" defTabSz="685800">
              <a:lnSpc>
                <a:spcPct val="100000"/>
              </a:lnSpc>
              <a:spcBef>
                <a:spcPts val="0"/>
              </a:spcBef>
              <a:spcAft>
                <a:spcPts val="600"/>
              </a:spcAft>
              <a:buClrTx/>
              <a:buFont typeface="Arial" panose="020B0604020202020204" pitchFamily="34" charset="0"/>
              <a:buChar char="‒"/>
              <a:defRPr sz="1600"/>
            </a:lvl3pPr>
            <a:lvl4pPr marL="684213" indent="-222250" defTabSz="685800">
              <a:lnSpc>
                <a:spcPct val="100000"/>
              </a:lnSpc>
              <a:spcBef>
                <a:spcPts val="0"/>
              </a:spcBef>
              <a:spcAft>
                <a:spcPts val="600"/>
              </a:spcAft>
              <a:buClr>
                <a:schemeClr val="accent2"/>
              </a:buClr>
              <a:buFont typeface="Wingdings" panose="05000000000000000000" pitchFamily="2" charset="2"/>
              <a:buChar char="§"/>
              <a:defRPr sz="1400"/>
            </a:lvl4pPr>
            <a:lvl5pPr marL="854075" indent="-169863" defTabSz="685800">
              <a:lnSpc>
                <a:spcPct val="100000"/>
              </a:lnSpc>
              <a:spcBef>
                <a:spcPts val="0"/>
              </a:spcBef>
              <a:spcAft>
                <a:spcPts val="600"/>
              </a:spcAft>
              <a:buClr>
                <a:schemeClr val="tx1"/>
              </a:buClr>
              <a:buFont typeface="Arial" panose="020B0604020202020204" pitchFamily="34" charset="0"/>
              <a:buChar char="•"/>
              <a:defRPr sz="1200" b="0" baseline="0"/>
            </a:lvl5pPr>
            <a:lvl6pPr marL="742950" indent="-111125" defTabSz="685800">
              <a:lnSpc>
                <a:spcPct val="90000"/>
              </a:lnSpc>
              <a:spcBef>
                <a:spcPts val="375"/>
              </a:spcBef>
              <a:buFont typeface="Arial" panose="020B0604020202020204" pitchFamily="34" charset="0"/>
              <a:buChar char="•"/>
              <a:defRPr sz="140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Limited self serve capabilities </a:t>
            </a: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Partial User &amp;  Subscription </a:t>
            </a:r>
            <a:r>
              <a:rPr kumimoji="0" lang="en-GB" sz="1400" b="0" i="0" u="none" strike="noStrike" kern="1200" cap="none" spc="0" normalizeH="0" baseline="0" noProof="0" err="1">
                <a:ln>
                  <a:noFill/>
                </a:ln>
                <a:solidFill>
                  <a:prstClr val="black"/>
                </a:solidFill>
                <a:effectLst/>
                <a:uLnTx/>
                <a:uFillTx/>
                <a:latin typeface="Arial"/>
                <a:ea typeface="+mn-ea"/>
                <a:cs typeface="+mn-cs"/>
              </a:rPr>
              <a:t>mgmt</a:t>
            </a: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23" name="Text Placeholder 6">
            <a:extLst>
              <a:ext uri="{FF2B5EF4-FFF2-40B4-BE49-F238E27FC236}">
                <a16:creationId xmlns:a16="http://schemas.microsoft.com/office/drawing/2014/main" id="{0354AC6D-685C-53ED-B90F-5A2F4CA9ED8F}"/>
              </a:ext>
            </a:extLst>
          </p:cNvPr>
          <p:cNvSpPr txBox="1">
            <a:spLocks/>
          </p:cNvSpPr>
          <p:nvPr/>
        </p:nvSpPr>
        <p:spPr>
          <a:xfrm>
            <a:off x="9455639" y="4234027"/>
            <a:ext cx="2508425" cy="1786131"/>
          </a:xfrm>
          <a:prstGeom prst="rect">
            <a:avLst/>
          </a:prstGeom>
          <a:ln>
            <a:noFill/>
          </a:ln>
        </p:spPr>
        <p:txBody>
          <a:bodyPr vert="horz" lIns="91440" tIns="91440" rIns="0" bIns="91440" rtlCol="0">
            <a:normAutofit/>
          </a:bodyPr>
          <a:lstStyle>
            <a:defPPr>
              <a:defRPr lang="en-US"/>
            </a:defPPr>
            <a:lvl1pPr marL="285750" marR="0" lvl="0" indent="-285750" fontAlgn="auto">
              <a:lnSpc>
                <a:spcPct val="100000"/>
              </a:lnSpc>
              <a:spcBef>
                <a:spcPts val="0"/>
              </a:spcBef>
              <a:spcAft>
                <a:spcPts val="0"/>
              </a:spcAft>
              <a:buClrTx/>
              <a:buSzPct val="100000"/>
              <a:buFont typeface="Arial" panose="020B0604020202020204" pitchFamily="34" charset="0"/>
              <a:buChar char="•"/>
              <a:tabLst/>
              <a:defRPr kumimoji="0" sz="1600" b="1" i="0" u="none" strike="noStrike" cap="none" spc="0" normalizeH="0" baseline="0">
                <a:ln>
                  <a:noFill/>
                </a:ln>
                <a:solidFill>
                  <a:prstClr val="black"/>
                </a:solidFill>
                <a:effectLst/>
                <a:uLnTx/>
                <a:uFillTx/>
                <a:latin typeface="Arial"/>
              </a:defRPr>
            </a:lvl1pPr>
            <a:lvl2pPr marL="230188" indent="-230188" defTabSz="685800">
              <a:lnSpc>
                <a:spcPct val="100000"/>
              </a:lnSpc>
              <a:spcBef>
                <a:spcPts val="0"/>
              </a:spcBef>
              <a:spcAft>
                <a:spcPts val="600"/>
              </a:spcAft>
              <a:buClr>
                <a:srgbClr val="DC202E"/>
              </a:buClr>
              <a:buFont typeface="Arial" panose="020B0604020202020204" pitchFamily="34" charset="0"/>
              <a:buChar char="•"/>
            </a:lvl2pPr>
            <a:lvl3pPr marL="457200" indent="-227013" defTabSz="685800">
              <a:lnSpc>
                <a:spcPct val="100000"/>
              </a:lnSpc>
              <a:spcBef>
                <a:spcPts val="0"/>
              </a:spcBef>
              <a:spcAft>
                <a:spcPts val="600"/>
              </a:spcAft>
              <a:buClrTx/>
              <a:buFont typeface="Arial" panose="020B0604020202020204" pitchFamily="34" charset="0"/>
              <a:buChar char="‒"/>
              <a:defRPr sz="1600"/>
            </a:lvl3pPr>
            <a:lvl4pPr marL="684213" indent="-222250" defTabSz="685800">
              <a:lnSpc>
                <a:spcPct val="100000"/>
              </a:lnSpc>
              <a:spcBef>
                <a:spcPts val="0"/>
              </a:spcBef>
              <a:spcAft>
                <a:spcPts val="600"/>
              </a:spcAft>
              <a:buClr>
                <a:schemeClr val="accent2"/>
              </a:buClr>
              <a:buFont typeface="Wingdings" panose="05000000000000000000" pitchFamily="2" charset="2"/>
              <a:buChar char="§"/>
              <a:defRPr sz="1400"/>
            </a:lvl4pPr>
            <a:lvl5pPr marL="854075" indent="-169863" defTabSz="685800">
              <a:lnSpc>
                <a:spcPct val="100000"/>
              </a:lnSpc>
              <a:spcBef>
                <a:spcPts val="0"/>
              </a:spcBef>
              <a:spcAft>
                <a:spcPts val="600"/>
              </a:spcAft>
              <a:buClr>
                <a:schemeClr val="tx1"/>
              </a:buClr>
              <a:buFont typeface="Arial" panose="020B0604020202020204" pitchFamily="34" charset="0"/>
              <a:buChar char="•"/>
              <a:defRPr sz="1200" b="0" baseline="0"/>
            </a:lvl5pPr>
            <a:lvl6pPr marL="742950" indent="-111125" defTabSz="685800">
              <a:lnSpc>
                <a:spcPct val="90000"/>
              </a:lnSpc>
              <a:spcBef>
                <a:spcPts val="375"/>
              </a:spcBef>
              <a:buFont typeface="Arial" panose="020B0604020202020204" pitchFamily="34" charset="0"/>
              <a:buChar char="•"/>
              <a:defRPr sz="140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Multiple Independent Apps</a:t>
            </a: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Limited Domain Specific Apps</a:t>
            </a: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No Partner Value Creation Model</a:t>
            </a: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28" name="Text Placeholder 6">
            <a:extLst>
              <a:ext uri="{FF2B5EF4-FFF2-40B4-BE49-F238E27FC236}">
                <a16:creationId xmlns:a16="http://schemas.microsoft.com/office/drawing/2014/main" id="{24FB5562-BBE8-E403-55AA-9463DCD5A042}"/>
              </a:ext>
            </a:extLst>
          </p:cNvPr>
          <p:cNvSpPr txBox="1">
            <a:spLocks/>
          </p:cNvSpPr>
          <p:nvPr/>
        </p:nvSpPr>
        <p:spPr>
          <a:xfrm>
            <a:off x="439380" y="1712739"/>
            <a:ext cx="2756544" cy="2146694"/>
          </a:xfrm>
          <a:prstGeom prst="rect">
            <a:avLst/>
          </a:prstGeom>
          <a:ln>
            <a:noFill/>
          </a:ln>
        </p:spPr>
        <p:txBody>
          <a:bodyPr vert="horz" lIns="91440" tIns="91440" rIns="0" bIns="91440" rtlCol="0">
            <a:normAutofit/>
          </a:bodyPr>
          <a:lstStyle>
            <a:defPPr>
              <a:defRPr lang="en-US"/>
            </a:defPPr>
            <a:lvl1pPr marL="285750" marR="0" lvl="0" indent="-285750" fontAlgn="auto">
              <a:lnSpc>
                <a:spcPct val="100000"/>
              </a:lnSpc>
              <a:spcBef>
                <a:spcPts val="0"/>
              </a:spcBef>
              <a:spcAft>
                <a:spcPts val="0"/>
              </a:spcAft>
              <a:buClrTx/>
              <a:buSzPct val="100000"/>
              <a:buFont typeface="Arial" panose="020B0604020202020204" pitchFamily="34" charset="0"/>
              <a:buChar char="•"/>
              <a:tabLst/>
              <a:defRPr kumimoji="0" sz="1600" b="1" i="0" u="none" strike="noStrike" cap="none" spc="0" normalizeH="0" baseline="0">
                <a:ln>
                  <a:noFill/>
                </a:ln>
                <a:solidFill>
                  <a:prstClr val="black"/>
                </a:solidFill>
                <a:effectLst/>
                <a:uLnTx/>
                <a:uFillTx/>
                <a:latin typeface="Arial"/>
              </a:defRPr>
            </a:lvl1pPr>
            <a:lvl2pPr marL="230188" indent="-230188" defTabSz="685800">
              <a:lnSpc>
                <a:spcPct val="100000"/>
              </a:lnSpc>
              <a:spcBef>
                <a:spcPts val="0"/>
              </a:spcBef>
              <a:spcAft>
                <a:spcPts val="600"/>
              </a:spcAft>
              <a:buClr>
                <a:srgbClr val="DC202E"/>
              </a:buClr>
              <a:buFont typeface="Arial" panose="020B0604020202020204" pitchFamily="34" charset="0"/>
              <a:buChar char="•"/>
            </a:lvl2pPr>
            <a:lvl3pPr marL="457200" indent="-227013" defTabSz="685800">
              <a:lnSpc>
                <a:spcPct val="100000"/>
              </a:lnSpc>
              <a:spcBef>
                <a:spcPts val="0"/>
              </a:spcBef>
              <a:spcAft>
                <a:spcPts val="600"/>
              </a:spcAft>
              <a:buClrTx/>
              <a:buFont typeface="Arial" panose="020B0604020202020204" pitchFamily="34" charset="0"/>
              <a:buChar char="‒"/>
              <a:defRPr sz="1600"/>
            </a:lvl3pPr>
            <a:lvl4pPr marL="684213" indent="-222250" defTabSz="685800">
              <a:lnSpc>
                <a:spcPct val="100000"/>
              </a:lnSpc>
              <a:spcBef>
                <a:spcPts val="0"/>
              </a:spcBef>
              <a:spcAft>
                <a:spcPts val="600"/>
              </a:spcAft>
              <a:buClr>
                <a:schemeClr val="accent2"/>
              </a:buClr>
              <a:buFont typeface="Wingdings" panose="05000000000000000000" pitchFamily="2" charset="2"/>
              <a:buChar char="§"/>
              <a:defRPr sz="1400"/>
            </a:lvl4pPr>
            <a:lvl5pPr marL="854075" indent="-169863" defTabSz="685800">
              <a:lnSpc>
                <a:spcPct val="100000"/>
              </a:lnSpc>
              <a:spcBef>
                <a:spcPts val="0"/>
              </a:spcBef>
              <a:spcAft>
                <a:spcPts val="600"/>
              </a:spcAft>
              <a:buClr>
                <a:schemeClr val="tx1"/>
              </a:buClr>
              <a:buFont typeface="Arial" panose="020B0604020202020204" pitchFamily="34" charset="0"/>
              <a:buChar char="•"/>
              <a:defRPr sz="1200" b="0" baseline="0"/>
            </a:lvl5pPr>
            <a:lvl6pPr marL="742950" indent="-111125" defTabSz="685800">
              <a:lnSpc>
                <a:spcPct val="90000"/>
              </a:lnSpc>
              <a:spcBef>
                <a:spcPts val="375"/>
              </a:spcBef>
              <a:buFont typeface="Arial" panose="020B0604020202020204" pitchFamily="34" charset="0"/>
              <a:buChar char="•"/>
              <a:defRPr sz="140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GB" sz="1400" b="1" i="1" u="none" strike="noStrike" kern="1200" cap="none" spc="0" normalizeH="0" baseline="0" noProof="0" err="1">
                <a:ln>
                  <a:noFill/>
                </a:ln>
                <a:solidFill>
                  <a:prstClr val="black"/>
                </a:solidFill>
                <a:effectLst/>
                <a:uLnTx/>
                <a:uFillTx/>
                <a:latin typeface="Arial"/>
                <a:ea typeface="+mn-ea"/>
                <a:cs typeface="+mn-cs"/>
              </a:rPr>
              <a:t>Mybuildings.honeywell.com</a:t>
            </a:r>
            <a:r>
              <a:rPr kumimoji="0" lang="en-GB" sz="1400" b="1" i="1" u="none" strike="noStrike" kern="1200" cap="none" spc="0" normalizeH="0" baseline="0" noProof="0">
                <a:ln>
                  <a:noFill/>
                </a:ln>
                <a:solidFill>
                  <a:prstClr val="black"/>
                </a:solidFill>
                <a:effectLst/>
                <a:uLnTx/>
                <a:uFillTx/>
                <a:latin typeface="Arial"/>
                <a:ea typeface="+mn-ea"/>
                <a:cs typeface="+mn-cs"/>
              </a:rPr>
              <a:t> </a:t>
            </a:r>
            <a:r>
              <a:rPr kumimoji="0" lang="en-GB" sz="1400" b="1" i="0" u="none" strike="noStrike" kern="1200" cap="none" spc="0" normalizeH="0" baseline="0" noProof="0">
                <a:ln>
                  <a:noFill/>
                </a:ln>
                <a:solidFill>
                  <a:prstClr val="black"/>
                </a:solidFill>
                <a:effectLst/>
                <a:uLnTx/>
                <a:uFillTx/>
                <a:latin typeface="Arial"/>
                <a:ea typeface="+mn-ea"/>
                <a:cs typeface="+mn-cs"/>
              </a:rPr>
              <a:t>for instant ordering</a:t>
            </a: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endParaRPr kumimoji="0" lang="en-GB" sz="1400" b="1" i="0" u="none" strike="noStrike" kern="1200" cap="none" spc="0" normalizeH="0" baseline="0" noProof="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GB" sz="1400" b="1" i="0" u="none" strike="noStrike" kern="1200" cap="none" spc="0" normalizeH="0" baseline="0" noProof="0">
                <a:ln>
                  <a:noFill/>
                </a:ln>
                <a:solidFill>
                  <a:prstClr val="black"/>
                </a:solidFill>
                <a:effectLst/>
                <a:uLnTx/>
                <a:uFillTx/>
                <a:latin typeface="Arial"/>
                <a:ea typeface="+mn-ea"/>
                <a:cs typeface="+mn-cs"/>
              </a:rPr>
              <a:t>Order Hardware &amp; SW subscription SKUs together</a:t>
            </a:r>
          </a:p>
        </p:txBody>
      </p:sp>
      <p:sp>
        <p:nvSpPr>
          <p:cNvPr id="29" name="Text Placeholder 6">
            <a:extLst>
              <a:ext uri="{FF2B5EF4-FFF2-40B4-BE49-F238E27FC236}">
                <a16:creationId xmlns:a16="http://schemas.microsoft.com/office/drawing/2014/main" id="{7A6C0FE6-15EA-7194-0BA4-2C1DFA921FA8}"/>
              </a:ext>
            </a:extLst>
          </p:cNvPr>
          <p:cNvSpPr txBox="1">
            <a:spLocks/>
          </p:cNvSpPr>
          <p:nvPr/>
        </p:nvSpPr>
        <p:spPr>
          <a:xfrm>
            <a:off x="3462191" y="1712739"/>
            <a:ext cx="2700400" cy="1726506"/>
          </a:xfrm>
          <a:prstGeom prst="rect">
            <a:avLst/>
          </a:prstGeom>
          <a:ln>
            <a:noFill/>
          </a:ln>
        </p:spPr>
        <p:txBody>
          <a:bodyPr vert="horz" lIns="91440" tIns="91440" rIns="0" bIns="91440" rtlCol="0">
            <a:normAutofit/>
          </a:bodyPr>
          <a:lstStyle>
            <a:defPPr>
              <a:defRPr lang="en-US"/>
            </a:defPPr>
            <a:lvl1pPr marL="285750" marR="0" lvl="0" indent="-285750" fontAlgn="auto">
              <a:lnSpc>
                <a:spcPct val="100000"/>
              </a:lnSpc>
              <a:spcBef>
                <a:spcPts val="0"/>
              </a:spcBef>
              <a:spcAft>
                <a:spcPts val="0"/>
              </a:spcAft>
              <a:buClrTx/>
              <a:buSzPct val="100000"/>
              <a:buFont typeface="Arial" panose="020B0604020202020204" pitchFamily="34" charset="0"/>
              <a:buChar char="•"/>
              <a:tabLst/>
              <a:defRPr kumimoji="0" sz="1600" b="1" i="0" u="none" strike="noStrike" cap="none" spc="0" normalizeH="0" baseline="0">
                <a:ln>
                  <a:noFill/>
                </a:ln>
                <a:solidFill>
                  <a:prstClr val="black"/>
                </a:solidFill>
                <a:effectLst/>
                <a:uLnTx/>
                <a:uFillTx/>
                <a:latin typeface="Arial"/>
              </a:defRPr>
            </a:lvl1pPr>
            <a:lvl2pPr marL="230188" indent="-230188" defTabSz="685800">
              <a:lnSpc>
                <a:spcPct val="100000"/>
              </a:lnSpc>
              <a:spcBef>
                <a:spcPts val="0"/>
              </a:spcBef>
              <a:spcAft>
                <a:spcPts val="600"/>
              </a:spcAft>
              <a:buClr>
                <a:srgbClr val="DC202E"/>
              </a:buClr>
              <a:buFont typeface="Arial" panose="020B0604020202020204" pitchFamily="34" charset="0"/>
              <a:buChar char="•"/>
            </a:lvl2pPr>
            <a:lvl3pPr marL="457200" indent="-227013" defTabSz="685800">
              <a:lnSpc>
                <a:spcPct val="100000"/>
              </a:lnSpc>
              <a:spcBef>
                <a:spcPts val="0"/>
              </a:spcBef>
              <a:spcAft>
                <a:spcPts val="600"/>
              </a:spcAft>
              <a:buClrTx/>
              <a:buFont typeface="Arial" panose="020B0604020202020204" pitchFamily="34" charset="0"/>
              <a:buChar char="‒"/>
              <a:defRPr sz="1600"/>
            </a:lvl3pPr>
            <a:lvl4pPr marL="684213" indent="-222250" defTabSz="685800">
              <a:lnSpc>
                <a:spcPct val="100000"/>
              </a:lnSpc>
              <a:spcBef>
                <a:spcPts val="0"/>
              </a:spcBef>
              <a:spcAft>
                <a:spcPts val="600"/>
              </a:spcAft>
              <a:buClr>
                <a:schemeClr val="accent2"/>
              </a:buClr>
              <a:buFont typeface="Wingdings" panose="05000000000000000000" pitchFamily="2" charset="2"/>
              <a:buChar char="§"/>
              <a:defRPr sz="1400"/>
            </a:lvl4pPr>
            <a:lvl5pPr marL="854075" indent="-169863" defTabSz="685800">
              <a:lnSpc>
                <a:spcPct val="100000"/>
              </a:lnSpc>
              <a:spcBef>
                <a:spcPts val="0"/>
              </a:spcBef>
              <a:spcAft>
                <a:spcPts val="600"/>
              </a:spcAft>
              <a:buClr>
                <a:schemeClr val="tx1"/>
              </a:buClr>
              <a:buFont typeface="Arial" panose="020B0604020202020204" pitchFamily="34" charset="0"/>
              <a:buChar char="•"/>
              <a:defRPr sz="1200" b="0" baseline="0"/>
            </a:lvl5pPr>
            <a:lvl6pPr marL="742950" indent="-111125" defTabSz="685800">
              <a:lnSpc>
                <a:spcPct val="90000"/>
              </a:lnSpc>
              <a:spcBef>
                <a:spcPts val="375"/>
              </a:spcBef>
              <a:buFont typeface="Arial" panose="020B0604020202020204" pitchFamily="34" charset="0"/>
              <a:buChar char="•"/>
              <a:defRPr sz="140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GB" sz="1400" b="1" i="0" u="none" strike="noStrike" kern="1200" cap="none" spc="0" normalizeH="0" baseline="0" noProof="0">
                <a:ln>
                  <a:noFill/>
                </a:ln>
                <a:solidFill>
                  <a:prstClr val="black"/>
                </a:solidFill>
                <a:effectLst/>
                <a:uLnTx/>
                <a:uFillTx/>
                <a:latin typeface="Arial"/>
                <a:ea typeface="+mn-ea"/>
                <a:cs typeface="+mn-cs"/>
              </a:rPr>
              <a:t>One cloud connection pipe - multiple form factors </a:t>
            </a: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endParaRPr kumimoji="0" lang="en-GB" sz="1400" b="1" i="0" u="none" strike="noStrike" kern="1200" cap="none" spc="0" normalizeH="0" baseline="0" noProof="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GB" sz="1400" b="1" i="0" u="none" strike="noStrike" kern="1200" cap="none" spc="0" normalizeH="0" baseline="0" noProof="0">
                <a:ln>
                  <a:noFill/>
                </a:ln>
                <a:solidFill>
                  <a:prstClr val="black"/>
                </a:solidFill>
                <a:effectLst/>
                <a:uLnTx/>
                <a:uFillTx/>
                <a:latin typeface="Arial"/>
                <a:ea typeface="+mn-ea"/>
                <a:cs typeface="+mn-cs"/>
              </a:rPr>
              <a:t>Remote management</a:t>
            </a: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endParaRPr kumimoji="0" lang="en-GB" sz="1400" b="1" i="0" u="none" strike="noStrike" kern="1200" cap="none" spc="0" normalizeH="0" baseline="0" noProof="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GB" sz="1400" b="1" i="0" u="none" strike="noStrike" kern="1200" cap="none" spc="0" normalizeH="0" baseline="0" noProof="0">
                <a:ln>
                  <a:noFill/>
                </a:ln>
                <a:solidFill>
                  <a:prstClr val="black"/>
                </a:solidFill>
                <a:effectLst/>
                <a:uLnTx/>
                <a:uFillTx/>
                <a:latin typeface="Arial"/>
                <a:ea typeface="+mn-ea"/>
                <a:cs typeface="+mn-cs"/>
              </a:rPr>
              <a:t>More than just telemetry &amp; alarms </a:t>
            </a:r>
          </a:p>
        </p:txBody>
      </p:sp>
      <p:sp>
        <p:nvSpPr>
          <p:cNvPr id="30" name="Text Placeholder 6">
            <a:extLst>
              <a:ext uri="{FF2B5EF4-FFF2-40B4-BE49-F238E27FC236}">
                <a16:creationId xmlns:a16="http://schemas.microsoft.com/office/drawing/2014/main" id="{A4D14C98-A187-BA00-5256-F405611A0165}"/>
              </a:ext>
            </a:extLst>
          </p:cNvPr>
          <p:cNvSpPr txBox="1">
            <a:spLocks/>
          </p:cNvSpPr>
          <p:nvPr/>
        </p:nvSpPr>
        <p:spPr>
          <a:xfrm>
            <a:off x="6428858" y="1712739"/>
            <a:ext cx="2838255" cy="1677013"/>
          </a:xfrm>
          <a:prstGeom prst="rect">
            <a:avLst/>
          </a:prstGeom>
          <a:ln>
            <a:noFill/>
          </a:ln>
        </p:spPr>
        <p:txBody>
          <a:bodyPr vert="horz" lIns="91440" tIns="91440" rIns="0" bIns="91440" rtlCol="0">
            <a:normAutofit/>
          </a:bodyPr>
          <a:lstStyle>
            <a:defPPr>
              <a:defRPr lang="en-US"/>
            </a:defPPr>
            <a:lvl1pPr marL="285750" marR="0" lvl="0" indent="-285750" fontAlgn="auto">
              <a:lnSpc>
                <a:spcPct val="100000"/>
              </a:lnSpc>
              <a:spcBef>
                <a:spcPts val="0"/>
              </a:spcBef>
              <a:spcAft>
                <a:spcPts val="0"/>
              </a:spcAft>
              <a:buClrTx/>
              <a:buSzPct val="100000"/>
              <a:buFont typeface="Arial" panose="020B0604020202020204" pitchFamily="34" charset="0"/>
              <a:buChar char="•"/>
              <a:tabLst/>
              <a:defRPr kumimoji="0" sz="1600" b="1" i="0" u="none" strike="noStrike" cap="none" spc="0" normalizeH="0" baseline="0">
                <a:ln>
                  <a:noFill/>
                </a:ln>
                <a:solidFill>
                  <a:prstClr val="black"/>
                </a:solidFill>
                <a:effectLst/>
                <a:uLnTx/>
                <a:uFillTx/>
                <a:latin typeface="Arial"/>
              </a:defRPr>
            </a:lvl1pPr>
            <a:lvl2pPr marL="230188" indent="-230188" defTabSz="685800">
              <a:lnSpc>
                <a:spcPct val="100000"/>
              </a:lnSpc>
              <a:spcBef>
                <a:spcPts val="0"/>
              </a:spcBef>
              <a:spcAft>
                <a:spcPts val="600"/>
              </a:spcAft>
              <a:buClr>
                <a:srgbClr val="DC202E"/>
              </a:buClr>
              <a:buFont typeface="Arial" panose="020B0604020202020204" pitchFamily="34" charset="0"/>
              <a:buChar char="•"/>
            </a:lvl2pPr>
            <a:lvl3pPr marL="457200" indent="-227013" defTabSz="685800">
              <a:lnSpc>
                <a:spcPct val="100000"/>
              </a:lnSpc>
              <a:spcBef>
                <a:spcPts val="0"/>
              </a:spcBef>
              <a:spcAft>
                <a:spcPts val="600"/>
              </a:spcAft>
              <a:buClrTx/>
              <a:buFont typeface="Arial" panose="020B0604020202020204" pitchFamily="34" charset="0"/>
              <a:buChar char="‒"/>
              <a:defRPr sz="1600"/>
            </a:lvl3pPr>
            <a:lvl4pPr marL="684213" indent="-222250" defTabSz="685800">
              <a:lnSpc>
                <a:spcPct val="100000"/>
              </a:lnSpc>
              <a:spcBef>
                <a:spcPts val="0"/>
              </a:spcBef>
              <a:spcAft>
                <a:spcPts val="600"/>
              </a:spcAft>
              <a:buClr>
                <a:schemeClr val="accent2"/>
              </a:buClr>
              <a:buFont typeface="Wingdings" panose="05000000000000000000" pitchFamily="2" charset="2"/>
              <a:buChar char="§"/>
              <a:defRPr sz="1400"/>
            </a:lvl4pPr>
            <a:lvl5pPr marL="854075" indent="-169863" defTabSz="685800">
              <a:lnSpc>
                <a:spcPct val="100000"/>
              </a:lnSpc>
              <a:spcBef>
                <a:spcPts val="0"/>
              </a:spcBef>
              <a:spcAft>
                <a:spcPts val="600"/>
              </a:spcAft>
              <a:buClr>
                <a:schemeClr val="tx1"/>
              </a:buClr>
              <a:buFont typeface="Arial" panose="020B0604020202020204" pitchFamily="34" charset="0"/>
              <a:buChar char="•"/>
              <a:defRPr sz="1200" b="0" baseline="0"/>
            </a:lvl5pPr>
            <a:lvl6pPr marL="742950" indent="-111125" defTabSz="685800">
              <a:lnSpc>
                <a:spcPct val="90000"/>
              </a:lnSpc>
              <a:spcBef>
                <a:spcPts val="375"/>
              </a:spcBef>
              <a:buFont typeface="Arial" panose="020B0604020202020204" pitchFamily="34" charset="0"/>
              <a:buChar char="•"/>
              <a:defRPr sz="140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GB" sz="1400" b="1" i="0" u="none" strike="noStrike" kern="1200" cap="none" spc="0" normalizeH="0" baseline="0" noProof="0">
                <a:ln>
                  <a:noFill/>
                </a:ln>
                <a:solidFill>
                  <a:prstClr val="black"/>
                </a:solidFill>
                <a:effectLst/>
                <a:uLnTx/>
                <a:uFillTx/>
                <a:latin typeface="Arial"/>
                <a:ea typeface="+mn-ea"/>
                <a:cs typeface="+mn-cs"/>
              </a:rPr>
              <a:t>Full Self-Service capabilities </a:t>
            </a: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endParaRPr kumimoji="0" lang="en-GB" sz="1400" b="1" i="0" u="none" strike="noStrike" kern="1200" cap="none" spc="0" normalizeH="0" baseline="0" noProof="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GB" sz="1400" b="1" i="0" u="none" strike="noStrike" kern="1200" cap="none" spc="0" normalizeH="0" baseline="0" noProof="0">
                <a:ln>
                  <a:noFill/>
                </a:ln>
                <a:solidFill>
                  <a:prstClr val="black"/>
                </a:solidFill>
                <a:effectLst/>
                <a:uLnTx/>
                <a:uFillTx/>
                <a:latin typeface="Arial"/>
                <a:ea typeface="+mn-ea"/>
                <a:cs typeface="+mn-cs"/>
              </a:rPr>
              <a:t>Cockpit view to manage all sites subscriptions</a:t>
            </a: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endParaRPr kumimoji="0" lang="en-GB" sz="1400" b="1" i="0" u="none" strike="noStrike" kern="1200" cap="none" spc="0" normalizeH="0" baseline="0" noProof="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GB" sz="1400" b="1" i="0" u="none" strike="noStrike" kern="1200" cap="none" spc="0" normalizeH="0" baseline="0" noProof="0">
                <a:ln>
                  <a:noFill/>
                </a:ln>
                <a:solidFill>
                  <a:prstClr val="black"/>
                </a:solidFill>
                <a:effectLst/>
                <a:uLnTx/>
                <a:uFillTx/>
                <a:latin typeface="Arial"/>
                <a:ea typeface="+mn-ea"/>
                <a:cs typeface="+mn-cs"/>
              </a:rPr>
              <a:t>Automatic data contextualisation</a:t>
            </a:r>
          </a:p>
        </p:txBody>
      </p:sp>
      <p:sp>
        <p:nvSpPr>
          <p:cNvPr id="31" name="Text Placeholder 6">
            <a:extLst>
              <a:ext uri="{FF2B5EF4-FFF2-40B4-BE49-F238E27FC236}">
                <a16:creationId xmlns:a16="http://schemas.microsoft.com/office/drawing/2014/main" id="{79E6E39F-8001-78B6-DB2F-D3DDF82CA5E3}"/>
              </a:ext>
            </a:extLst>
          </p:cNvPr>
          <p:cNvSpPr txBox="1">
            <a:spLocks/>
          </p:cNvSpPr>
          <p:nvPr/>
        </p:nvSpPr>
        <p:spPr>
          <a:xfrm>
            <a:off x="9504497" y="1712739"/>
            <a:ext cx="2459567" cy="2146694"/>
          </a:xfrm>
          <a:prstGeom prst="rect">
            <a:avLst/>
          </a:prstGeom>
          <a:ln>
            <a:noFill/>
          </a:ln>
        </p:spPr>
        <p:txBody>
          <a:bodyPr vert="horz" lIns="91440" tIns="91440" rIns="0" bIns="91440" rtlCol="0">
            <a:normAutofit/>
          </a:bodyPr>
          <a:lstStyle>
            <a:defPPr>
              <a:defRPr lang="en-US"/>
            </a:defPPr>
            <a:lvl1pPr marL="285750" marR="0" lvl="0" indent="-285750" fontAlgn="auto">
              <a:lnSpc>
                <a:spcPct val="100000"/>
              </a:lnSpc>
              <a:spcBef>
                <a:spcPts val="0"/>
              </a:spcBef>
              <a:spcAft>
                <a:spcPts val="0"/>
              </a:spcAft>
              <a:buClrTx/>
              <a:buSzPct val="100000"/>
              <a:buFont typeface="Arial" panose="020B0604020202020204" pitchFamily="34" charset="0"/>
              <a:buChar char="•"/>
              <a:tabLst/>
              <a:defRPr kumimoji="0" sz="1600" b="1" i="0" u="none" strike="noStrike" cap="none" spc="0" normalizeH="0" baseline="0">
                <a:ln>
                  <a:noFill/>
                </a:ln>
                <a:solidFill>
                  <a:prstClr val="black"/>
                </a:solidFill>
                <a:effectLst/>
                <a:uLnTx/>
                <a:uFillTx/>
                <a:latin typeface="Arial"/>
              </a:defRPr>
            </a:lvl1pPr>
            <a:lvl2pPr marL="230188" indent="-230188" defTabSz="685800">
              <a:lnSpc>
                <a:spcPct val="100000"/>
              </a:lnSpc>
              <a:spcBef>
                <a:spcPts val="0"/>
              </a:spcBef>
              <a:spcAft>
                <a:spcPts val="600"/>
              </a:spcAft>
              <a:buClr>
                <a:srgbClr val="DC202E"/>
              </a:buClr>
              <a:buFont typeface="Arial" panose="020B0604020202020204" pitchFamily="34" charset="0"/>
              <a:buChar char="•"/>
            </a:lvl2pPr>
            <a:lvl3pPr marL="457200" indent="-227013" defTabSz="685800">
              <a:lnSpc>
                <a:spcPct val="100000"/>
              </a:lnSpc>
              <a:spcBef>
                <a:spcPts val="0"/>
              </a:spcBef>
              <a:spcAft>
                <a:spcPts val="600"/>
              </a:spcAft>
              <a:buClrTx/>
              <a:buFont typeface="Arial" panose="020B0604020202020204" pitchFamily="34" charset="0"/>
              <a:buChar char="‒"/>
              <a:defRPr sz="1600"/>
            </a:lvl3pPr>
            <a:lvl4pPr marL="684213" indent="-222250" defTabSz="685800">
              <a:lnSpc>
                <a:spcPct val="100000"/>
              </a:lnSpc>
              <a:spcBef>
                <a:spcPts val="0"/>
              </a:spcBef>
              <a:spcAft>
                <a:spcPts val="600"/>
              </a:spcAft>
              <a:buClr>
                <a:schemeClr val="accent2"/>
              </a:buClr>
              <a:buFont typeface="Wingdings" panose="05000000000000000000" pitchFamily="2" charset="2"/>
              <a:buChar char="§"/>
              <a:defRPr sz="1400"/>
            </a:lvl4pPr>
            <a:lvl5pPr marL="854075" indent="-169863" defTabSz="685800">
              <a:lnSpc>
                <a:spcPct val="100000"/>
              </a:lnSpc>
              <a:spcBef>
                <a:spcPts val="0"/>
              </a:spcBef>
              <a:spcAft>
                <a:spcPts val="600"/>
              </a:spcAft>
              <a:buClr>
                <a:schemeClr val="tx1"/>
              </a:buClr>
              <a:buFont typeface="Arial" panose="020B0604020202020204" pitchFamily="34" charset="0"/>
              <a:buChar char="•"/>
              <a:defRPr sz="1200" b="0" baseline="0"/>
            </a:lvl5pPr>
            <a:lvl6pPr marL="742950" indent="-111125" defTabSz="685800">
              <a:lnSpc>
                <a:spcPct val="90000"/>
              </a:lnSpc>
              <a:spcBef>
                <a:spcPts val="375"/>
              </a:spcBef>
              <a:buFont typeface="Arial" panose="020B0604020202020204" pitchFamily="34" charset="0"/>
              <a:buChar char="•"/>
              <a:defRPr sz="140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GB" sz="1400" b="1" i="0" u="none" strike="noStrike" kern="1200" cap="none" spc="0" normalizeH="0" baseline="0" noProof="0">
                <a:ln>
                  <a:noFill/>
                </a:ln>
                <a:solidFill>
                  <a:prstClr val="black"/>
                </a:solidFill>
                <a:effectLst/>
                <a:uLnTx/>
                <a:uFillTx/>
                <a:latin typeface="Arial"/>
                <a:ea typeface="+mn-ea"/>
                <a:cs typeface="+mn-cs"/>
              </a:rPr>
              <a:t>New tiering of apps</a:t>
            </a: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endParaRPr kumimoji="0" lang="en-GB" sz="1400" b="1" i="0" u="none" strike="noStrike" kern="1200" cap="none" spc="0" normalizeH="0" baseline="0" noProof="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GB" sz="1400" b="1" i="0" u="none" strike="noStrike" kern="1200" cap="none" spc="0" normalizeH="0" baseline="0" noProof="0">
                <a:ln>
                  <a:noFill/>
                </a:ln>
                <a:solidFill>
                  <a:prstClr val="black"/>
                </a:solidFill>
                <a:effectLst/>
                <a:uLnTx/>
                <a:uFillTx/>
                <a:latin typeface="Arial"/>
                <a:ea typeface="+mn-ea"/>
                <a:cs typeface="+mn-cs"/>
              </a:rPr>
              <a:t>Specific apps for creating value for partners </a:t>
            </a: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endParaRPr kumimoji="0" lang="en-GB" sz="1600" b="1" i="0" u="none" strike="noStrike" kern="1200" cap="none" spc="0" normalizeH="0" baseline="0" noProof="0">
              <a:ln>
                <a:noFill/>
              </a:ln>
              <a:solidFill>
                <a:prstClr val="black"/>
              </a:solidFill>
              <a:effectLst/>
              <a:uLnTx/>
              <a:uFillTx/>
              <a:latin typeface="Arial"/>
              <a:ea typeface="+mn-ea"/>
              <a:cs typeface="+mn-cs"/>
            </a:endParaRPr>
          </a:p>
        </p:txBody>
      </p:sp>
      <p:sp>
        <p:nvSpPr>
          <p:cNvPr id="4" name="Title 1">
            <a:extLst>
              <a:ext uri="{FF2B5EF4-FFF2-40B4-BE49-F238E27FC236}">
                <a16:creationId xmlns:a16="http://schemas.microsoft.com/office/drawing/2014/main" id="{85A26F6C-3208-414D-F1BF-5C9AD1BA2A96}"/>
              </a:ext>
            </a:extLst>
          </p:cNvPr>
          <p:cNvSpPr txBox="1">
            <a:spLocks/>
          </p:cNvSpPr>
          <p:nvPr/>
        </p:nvSpPr>
        <p:spPr>
          <a:xfrm>
            <a:off x="1081282" y="1016255"/>
            <a:ext cx="1988478" cy="708311"/>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800"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GB" sz="1600" b="0" i="0" u="none" strike="noStrike" kern="1200" cap="all" spc="0" normalizeH="0" baseline="0" noProof="0">
                <a:ln>
                  <a:noFill/>
                </a:ln>
                <a:solidFill>
                  <a:prstClr val="black"/>
                </a:solidFill>
                <a:effectLst/>
                <a:uLnTx/>
                <a:uFillTx/>
                <a:latin typeface="Arial Black"/>
                <a:ea typeface="+mj-ea"/>
                <a:cs typeface="+mj-cs"/>
              </a:rPr>
              <a:t>FASTER &amp; FLEXIBLE ordering</a:t>
            </a:r>
            <a:endParaRPr kumimoji="0" lang="en-US" sz="1600" b="0" i="0" u="none" strike="noStrike" kern="1200" cap="all" spc="0" normalizeH="0" baseline="0" noProof="0">
              <a:ln>
                <a:noFill/>
              </a:ln>
              <a:solidFill>
                <a:prstClr val="black"/>
              </a:solidFill>
              <a:effectLst/>
              <a:uLnTx/>
              <a:uFillTx/>
              <a:latin typeface="Arial Black"/>
              <a:ea typeface="+mj-ea"/>
              <a:cs typeface="+mj-cs"/>
            </a:endParaRPr>
          </a:p>
        </p:txBody>
      </p:sp>
      <p:sp>
        <p:nvSpPr>
          <p:cNvPr id="5" name="Title 1">
            <a:extLst>
              <a:ext uri="{FF2B5EF4-FFF2-40B4-BE49-F238E27FC236}">
                <a16:creationId xmlns:a16="http://schemas.microsoft.com/office/drawing/2014/main" id="{CA1FAB72-B85F-4F5B-C108-CCAE3B92BF9F}"/>
              </a:ext>
            </a:extLst>
          </p:cNvPr>
          <p:cNvSpPr txBox="1">
            <a:spLocks/>
          </p:cNvSpPr>
          <p:nvPr/>
        </p:nvSpPr>
        <p:spPr>
          <a:xfrm>
            <a:off x="4032267" y="1016255"/>
            <a:ext cx="2130324" cy="482552"/>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800"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GB" sz="1600" b="0" i="0" u="none" strike="noStrike" kern="1200" cap="all" spc="0" normalizeH="0" baseline="0" noProof="0">
                <a:ln>
                  <a:noFill/>
                </a:ln>
                <a:solidFill>
                  <a:prstClr val="black"/>
                </a:solidFill>
                <a:effectLst/>
                <a:uLnTx/>
                <a:uFillTx/>
                <a:latin typeface="Arial Black"/>
                <a:ea typeface="+mj-ea"/>
                <a:cs typeface="+mj-cs"/>
              </a:rPr>
              <a:t>STREAMLINED CONNECTIVITY</a:t>
            </a:r>
            <a:endParaRPr kumimoji="0" lang="en-US" sz="1600" b="0" i="0" u="none" strike="noStrike" kern="1200" cap="all" spc="0" normalizeH="0" baseline="0" noProof="0">
              <a:ln>
                <a:noFill/>
              </a:ln>
              <a:solidFill>
                <a:prstClr val="black"/>
              </a:solidFill>
              <a:effectLst/>
              <a:uLnTx/>
              <a:uFillTx/>
              <a:latin typeface="Arial Black"/>
              <a:ea typeface="+mj-ea"/>
              <a:cs typeface="+mj-cs"/>
            </a:endParaRPr>
          </a:p>
        </p:txBody>
      </p:sp>
      <p:sp>
        <p:nvSpPr>
          <p:cNvPr id="6" name="Title 1">
            <a:extLst>
              <a:ext uri="{FF2B5EF4-FFF2-40B4-BE49-F238E27FC236}">
                <a16:creationId xmlns:a16="http://schemas.microsoft.com/office/drawing/2014/main" id="{0B1124A4-7D50-EE18-85A7-255767C7A8C8}"/>
              </a:ext>
            </a:extLst>
          </p:cNvPr>
          <p:cNvSpPr txBox="1">
            <a:spLocks/>
          </p:cNvSpPr>
          <p:nvPr/>
        </p:nvSpPr>
        <p:spPr>
          <a:xfrm>
            <a:off x="6964448" y="1016255"/>
            <a:ext cx="2172069" cy="406069"/>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800"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GB" sz="1600" b="0" i="0" u="none" strike="noStrike" kern="1200" cap="all" spc="0" normalizeH="0" baseline="0" noProof="0">
                <a:ln>
                  <a:noFill/>
                </a:ln>
                <a:solidFill>
                  <a:prstClr val="black"/>
                </a:solidFill>
                <a:effectLst/>
                <a:uLnTx/>
                <a:uFillTx/>
                <a:latin typeface="Arial Black"/>
                <a:ea typeface="+mj-ea"/>
                <a:cs typeface="+mj-cs"/>
              </a:rPr>
              <a:t>SELF SERVICE PARTNER PORTAL</a:t>
            </a:r>
          </a:p>
          <a:p>
            <a:pPr marL="0" marR="0" lvl="0" indent="0" algn="l" defTabSz="685800" rtl="0" eaLnBrk="1" fontAlgn="auto" latinLnBrk="0" hangingPunct="1">
              <a:lnSpc>
                <a:spcPct val="90000"/>
              </a:lnSpc>
              <a:spcBef>
                <a:spcPct val="0"/>
              </a:spcBef>
              <a:spcAft>
                <a:spcPts val="0"/>
              </a:spcAft>
              <a:buClrTx/>
              <a:buSzTx/>
              <a:buFontTx/>
              <a:buNone/>
              <a:tabLst/>
              <a:defRPr/>
            </a:pPr>
            <a:endParaRPr kumimoji="0" lang="en-US" sz="1600" b="0" i="0" u="none" strike="noStrike" kern="1200" cap="all" spc="0" normalizeH="0" baseline="0" noProof="0">
              <a:ln>
                <a:noFill/>
              </a:ln>
              <a:solidFill>
                <a:prstClr val="black"/>
              </a:solidFill>
              <a:effectLst/>
              <a:uLnTx/>
              <a:uFillTx/>
              <a:latin typeface="Arial Black"/>
              <a:ea typeface="+mj-ea"/>
              <a:cs typeface="+mj-cs"/>
            </a:endParaRPr>
          </a:p>
        </p:txBody>
      </p:sp>
      <p:sp>
        <p:nvSpPr>
          <p:cNvPr id="8" name="Title 1">
            <a:extLst>
              <a:ext uri="{FF2B5EF4-FFF2-40B4-BE49-F238E27FC236}">
                <a16:creationId xmlns:a16="http://schemas.microsoft.com/office/drawing/2014/main" id="{5ED9B7A8-BF7C-3082-E44D-A3BE7631F14B}"/>
              </a:ext>
            </a:extLst>
          </p:cNvPr>
          <p:cNvSpPr txBox="1">
            <a:spLocks/>
          </p:cNvSpPr>
          <p:nvPr/>
        </p:nvSpPr>
        <p:spPr>
          <a:xfrm>
            <a:off x="10021994" y="1016255"/>
            <a:ext cx="1641542" cy="482551"/>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800"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GB" sz="1600" b="0" i="0" u="none" strike="noStrike" kern="1200" cap="all" spc="0" normalizeH="0" baseline="0" noProof="0">
                <a:ln>
                  <a:noFill/>
                </a:ln>
                <a:solidFill>
                  <a:prstClr val="black"/>
                </a:solidFill>
                <a:effectLst/>
                <a:uLnTx/>
                <a:uFillTx/>
                <a:latin typeface="Arial Black"/>
                <a:ea typeface="+mj-ea"/>
                <a:cs typeface="+mj-cs"/>
              </a:rPr>
              <a:t>SPECIALIZED APPS</a:t>
            </a:r>
          </a:p>
          <a:p>
            <a:pPr marL="0" marR="0" lvl="0" indent="0" algn="l" defTabSz="685800" rtl="0" eaLnBrk="1" fontAlgn="auto" latinLnBrk="0" hangingPunct="1">
              <a:lnSpc>
                <a:spcPct val="90000"/>
              </a:lnSpc>
              <a:spcBef>
                <a:spcPct val="0"/>
              </a:spcBef>
              <a:spcAft>
                <a:spcPts val="0"/>
              </a:spcAft>
              <a:buClrTx/>
              <a:buSzTx/>
              <a:buFontTx/>
              <a:buNone/>
              <a:tabLst/>
              <a:defRPr/>
            </a:pPr>
            <a:endParaRPr kumimoji="0" lang="en-US" sz="1600" b="0" i="0" u="none" strike="noStrike" kern="1200" cap="all" spc="0" normalizeH="0" baseline="0" noProof="0">
              <a:ln>
                <a:noFill/>
              </a:ln>
              <a:solidFill>
                <a:prstClr val="black"/>
              </a:solidFill>
              <a:effectLst/>
              <a:uLnTx/>
              <a:uFillTx/>
              <a:latin typeface="Arial Black"/>
              <a:ea typeface="+mj-ea"/>
              <a:cs typeface="+mj-cs"/>
            </a:endParaRPr>
          </a:p>
        </p:txBody>
      </p:sp>
      <p:sp>
        <p:nvSpPr>
          <p:cNvPr id="10" name="Oval 9">
            <a:extLst>
              <a:ext uri="{FF2B5EF4-FFF2-40B4-BE49-F238E27FC236}">
                <a16:creationId xmlns:a16="http://schemas.microsoft.com/office/drawing/2014/main" id="{F7179B35-5D0B-C4F7-B916-4BA9625A3DF0}"/>
              </a:ext>
            </a:extLst>
          </p:cNvPr>
          <p:cNvSpPr/>
          <p:nvPr/>
        </p:nvSpPr>
        <p:spPr>
          <a:xfrm>
            <a:off x="541539" y="1016255"/>
            <a:ext cx="406070" cy="4060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Black"/>
                <a:ea typeface="+mn-ea"/>
                <a:cs typeface="+mn-cs"/>
              </a:rPr>
              <a:t>1</a:t>
            </a:r>
          </a:p>
        </p:txBody>
      </p:sp>
      <p:sp>
        <p:nvSpPr>
          <p:cNvPr id="11" name="Oval 10">
            <a:extLst>
              <a:ext uri="{FF2B5EF4-FFF2-40B4-BE49-F238E27FC236}">
                <a16:creationId xmlns:a16="http://schemas.microsoft.com/office/drawing/2014/main" id="{A4EF0175-0CD3-37DB-69B1-0C0FED449A3D}"/>
              </a:ext>
            </a:extLst>
          </p:cNvPr>
          <p:cNvSpPr/>
          <p:nvPr/>
        </p:nvSpPr>
        <p:spPr>
          <a:xfrm>
            <a:off x="3497251" y="1016255"/>
            <a:ext cx="406070" cy="4060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Black"/>
                <a:ea typeface="+mn-ea"/>
                <a:cs typeface="+mn-cs"/>
              </a:rPr>
              <a:t>2</a:t>
            </a:r>
          </a:p>
        </p:txBody>
      </p:sp>
      <p:sp>
        <p:nvSpPr>
          <p:cNvPr id="12" name="Oval 11">
            <a:extLst>
              <a:ext uri="{FF2B5EF4-FFF2-40B4-BE49-F238E27FC236}">
                <a16:creationId xmlns:a16="http://schemas.microsoft.com/office/drawing/2014/main" id="{F0456EDA-3AE3-12C1-4718-34B8BFA8609A}"/>
              </a:ext>
            </a:extLst>
          </p:cNvPr>
          <p:cNvSpPr/>
          <p:nvPr/>
        </p:nvSpPr>
        <p:spPr>
          <a:xfrm>
            <a:off x="6428858" y="1016255"/>
            <a:ext cx="406070" cy="4060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Black"/>
                <a:ea typeface="+mn-ea"/>
                <a:cs typeface="+mn-cs"/>
              </a:rPr>
              <a:t>3</a:t>
            </a:r>
          </a:p>
        </p:txBody>
      </p:sp>
      <p:sp>
        <p:nvSpPr>
          <p:cNvPr id="13" name="Oval 12">
            <a:extLst>
              <a:ext uri="{FF2B5EF4-FFF2-40B4-BE49-F238E27FC236}">
                <a16:creationId xmlns:a16="http://schemas.microsoft.com/office/drawing/2014/main" id="{C9261E56-8D02-24D5-919E-03E1D9D0C328}"/>
              </a:ext>
            </a:extLst>
          </p:cNvPr>
          <p:cNvSpPr/>
          <p:nvPr/>
        </p:nvSpPr>
        <p:spPr>
          <a:xfrm>
            <a:off x="9504497" y="1016255"/>
            <a:ext cx="406070" cy="4060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Black"/>
                <a:ea typeface="+mn-ea"/>
                <a:cs typeface="+mn-cs"/>
              </a:rPr>
              <a:t>4</a:t>
            </a:r>
          </a:p>
        </p:txBody>
      </p:sp>
      <p:sp>
        <p:nvSpPr>
          <p:cNvPr id="14" name="Title 1">
            <a:extLst>
              <a:ext uri="{FF2B5EF4-FFF2-40B4-BE49-F238E27FC236}">
                <a16:creationId xmlns:a16="http://schemas.microsoft.com/office/drawing/2014/main" id="{BE47A9F3-DCCB-D434-7B6F-036715B5698F}"/>
              </a:ext>
            </a:extLst>
          </p:cNvPr>
          <p:cNvSpPr txBox="1">
            <a:spLocks/>
          </p:cNvSpPr>
          <p:nvPr/>
        </p:nvSpPr>
        <p:spPr>
          <a:xfrm>
            <a:off x="563458" y="3875492"/>
            <a:ext cx="2102959" cy="170787"/>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800"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GB" sz="1400" b="0" i="0" u="none" strike="noStrike" kern="1200" cap="all" spc="0" normalizeH="0" baseline="0" noProof="0">
                <a:ln>
                  <a:noFill/>
                </a:ln>
                <a:solidFill>
                  <a:prstClr val="black">
                    <a:lumMod val="65000"/>
                    <a:lumOff val="35000"/>
                  </a:prstClr>
                </a:solidFill>
                <a:effectLst/>
                <a:uLnTx/>
                <a:uFillTx/>
                <a:latin typeface="Arial Black"/>
                <a:ea typeface="+mj-ea"/>
                <a:cs typeface="+mj-cs"/>
              </a:rPr>
              <a:t>Improved from</a:t>
            </a:r>
            <a:endParaRPr kumimoji="0" lang="en-US" sz="1400" b="0" i="0" u="none" strike="noStrike" kern="1200" cap="all" spc="0" normalizeH="0" baseline="0" noProof="0">
              <a:ln>
                <a:noFill/>
              </a:ln>
              <a:solidFill>
                <a:prstClr val="black">
                  <a:lumMod val="65000"/>
                  <a:lumOff val="35000"/>
                </a:prstClr>
              </a:solidFill>
              <a:effectLst/>
              <a:uLnTx/>
              <a:uFillTx/>
              <a:latin typeface="Arial Black"/>
              <a:ea typeface="+mj-ea"/>
              <a:cs typeface="+mj-cs"/>
            </a:endParaRPr>
          </a:p>
        </p:txBody>
      </p:sp>
      <p:cxnSp>
        <p:nvCxnSpPr>
          <p:cNvPr id="27" name="Straight Connector 26">
            <a:extLst>
              <a:ext uri="{FF2B5EF4-FFF2-40B4-BE49-F238E27FC236}">
                <a16:creationId xmlns:a16="http://schemas.microsoft.com/office/drawing/2014/main" id="{721F62CB-DFCB-C0A4-DE50-D07EA6A0E69B}"/>
              </a:ext>
            </a:extLst>
          </p:cNvPr>
          <p:cNvCxnSpPr>
            <a:cxnSpLocks/>
          </p:cNvCxnSpPr>
          <p:nvPr/>
        </p:nvCxnSpPr>
        <p:spPr>
          <a:xfrm>
            <a:off x="-1" y="3730218"/>
            <a:ext cx="12192000" cy="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D7864A9-9354-D0AA-1734-2B54B0B4ABAC}"/>
              </a:ext>
            </a:extLst>
          </p:cNvPr>
          <p:cNvSpPr/>
          <p:nvPr/>
        </p:nvSpPr>
        <p:spPr>
          <a:xfrm>
            <a:off x="10107869" y="140217"/>
            <a:ext cx="1988477" cy="76506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a:ea typeface="+mn-ea"/>
                <a:cs typeface="+mn-cs"/>
              </a:rPr>
              <a:t>Slide 4 does cover all</a:t>
            </a:r>
          </a:p>
        </p:txBody>
      </p:sp>
    </p:spTree>
    <p:extLst>
      <p:ext uri="{BB962C8B-B14F-4D97-AF65-F5344CB8AC3E}">
        <p14:creationId xmlns:p14="http://schemas.microsoft.com/office/powerpoint/2010/main" val="3841189920"/>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CE7178-287A-1524-41CA-1D5CA0638623}"/>
              </a:ext>
            </a:extLst>
          </p:cNvPr>
          <p:cNvSpPr/>
          <p:nvPr/>
        </p:nvSpPr>
        <p:spPr>
          <a:xfrm>
            <a:off x="5350160" y="974825"/>
            <a:ext cx="5908825" cy="52087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Arial"/>
              <a:ea typeface="+mn-ea"/>
              <a:cs typeface="+mn-cs"/>
            </a:endParaRPr>
          </a:p>
        </p:txBody>
      </p:sp>
      <p:sp>
        <p:nvSpPr>
          <p:cNvPr id="3" name="Slide Number Placeholder 2">
            <a:extLst>
              <a:ext uri="{FF2B5EF4-FFF2-40B4-BE49-F238E27FC236}">
                <a16:creationId xmlns:a16="http://schemas.microsoft.com/office/drawing/2014/main" id="{967C1771-52CB-DA32-7651-BE8893FB13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800" b="1"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800" b="1" i="0" u="none" strike="noStrike" kern="1200" cap="none" spc="0" normalizeH="0" baseline="0" noProof="0">
              <a:ln>
                <a:noFill/>
              </a:ln>
              <a:solidFill>
                <a:srgbClr val="707070"/>
              </a:solidFill>
              <a:effectLst/>
              <a:uLnTx/>
              <a:uFillTx/>
              <a:latin typeface="Arial"/>
              <a:ea typeface="+mn-ea"/>
              <a:cs typeface="+mn-cs"/>
            </a:endParaRPr>
          </a:p>
        </p:txBody>
      </p:sp>
      <p:sp>
        <p:nvSpPr>
          <p:cNvPr id="13" name="Title 1">
            <a:extLst>
              <a:ext uri="{FF2B5EF4-FFF2-40B4-BE49-F238E27FC236}">
                <a16:creationId xmlns:a16="http://schemas.microsoft.com/office/drawing/2014/main" id="{1D93F283-5BCA-B812-9410-BBCC2A574A54}"/>
              </a:ext>
            </a:extLst>
          </p:cNvPr>
          <p:cNvSpPr txBox="1">
            <a:spLocks/>
          </p:cNvSpPr>
          <p:nvPr/>
        </p:nvSpPr>
        <p:spPr>
          <a:xfrm>
            <a:off x="811775" y="280532"/>
            <a:ext cx="4953758" cy="229608"/>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800"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GB" sz="2000" b="0" i="0" u="none" strike="noStrike" kern="1200" cap="all" spc="0" normalizeH="0" baseline="0" noProof="0">
                <a:ln>
                  <a:noFill/>
                </a:ln>
                <a:solidFill>
                  <a:prstClr val="black"/>
                </a:solidFill>
                <a:effectLst/>
                <a:uLnTx/>
                <a:uFillTx/>
                <a:latin typeface="Arial Black"/>
                <a:ea typeface="+mj-ea"/>
                <a:cs typeface="+mj-cs"/>
              </a:rPr>
              <a:t>ordering</a:t>
            </a:r>
            <a:endParaRPr kumimoji="0" lang="en-US" sz="2000" b="0" i="0" u="none" strike="noStrike" kern="1200" cap="all" spc="0" normalizeH="0" baseline="0" noProof="0">
              <a:ln>
                <a:noFill/>
              </a:ln>
              <a:solidFill>
                <a:prstClr val="black"/>
              </a:solidFill>
              <a:effectLst/>
              <a:uLnTx/>
              <a:uFillTx/>
              <a:latin typeface="Arial Black"/>
              <a:ea typeface="+mj-ea"/>
              <a:cs typeface="+mj-cs"/>
            </a:endParaRPr>
          </a:p>
        </p:txBody>
      </p:sp>
      <p:sp>
        <p:nvSpPr>
          <p:cNvPr id="14" name="Oval 13">
            <a:extLst>
              <a:ext uri="{FF2B5EF4-FFF2-40B4-BE49-F238E27FC236}">
                <a16:creationId xmlns:a16="http://schemas.microsoft.com/office/drawing/2014/main" id="{1581A612-F82B-F230-EC0C-D2CBAE8A26CA}"/>
              </a:ext>
            </a:extLst>
          </p:cNvPr>
          <p:cNvSpPr/>
          <p:nvPr/>
        </p:nvSpPr>
        <p:spPr>
          <a:xfrm>
            <a:off x="272032" y="196923"/>
            <a:ext cx="406070" cy="4060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Black"/>
                <a:ea typeface="+mn-ea"/>
                <a:cs typeface="+mn-cs"/>
              </a:rPr>
              <a:t>1</a:t>
            </a:r>
          </a:p>
        </p:txBody>
      </p:sp>
      <p:pic>
        <p:nvPicPr>
          <p:cNvPr id="19" name="Picture 18">
            <a:extLst>
              <a:ext uri="{FF2B5EF4-FFF2-40B4-BE49-F238E27FC236}">
                <a16:creationId xmlns:a16="http://schemas.microsoft.com/office/drawing/2014/main" id="{176AC96E-0497-1A85-F9F7-DBEF572809E1}"/>
              </a:ext>
            </a:extLst>
          </p:cNvPr>
          <p:cNvPicPr>
            <a:picLocks noChangeAspect="1"/>
          </p:cNvPicPr>
          <p:nvPr/>
        </p:nvPicPr>
        <p:blipFill>
          <a:blip r:embed="rId2"/>
          <a:stretch>
            <a:fillRect/>
          </a:stretch>
        </p:blipFill>
        <p:spPr>
          <a:xfrm>
            <a:off x="986589" y="974825"/>
            <a:ext cx="4191768" cy="2559369"/>
          </a:xfrm>
          <a:prstGeom prst="rect">
            <a:avLst/>
          </a:prstGeom>
          <a:ln>
            <a:solidFill>
              <a:schemeClr val="bg1">
                <a:lumMod val="65000"/>
              </a:schemeClr>
            </a:solidFill>
          </a:ln>
        </p:spPr>
      </p:pic>
      <p:pic>
        <p:nvPicPr>
          <p:cNvPr id="20" name="Picture 19">
            <a:extLst>
              <a:ext uri="{FF2B5EF4-FFF2-40B4-BE49-F238E27FC236}">
                <a16:creationId xmlns:a16="http://schemas.microsoft.com/office/drawing/2014/main" id="{53B34A14-501B-7580-431B-041F95910272}"/>
              </a:ext>
            </a:extLst>
          </p:cNvPr>
          <p:cNvPicPr>
            <a:picLocks noChangeAspect="1"/>
          </p:cNvPicPr>
          <p:nvPr/>
        </p:nvPicPr>
        <p:blipFill>
          <a:blip r:embed="rId3"/>
          <a:stretch>
            <a:fillRect/>
          </a:stretch>
        </p:blipFill>
        <p:spPr>
          <a:xfrm>
            <a:off x="992309" y="3611516"/>
            <a:ext cx="4191768" cy="2559369"/>
          </a:xfrm>
          <a:prstGeom prst="rect">
            <a:avLst/>
          </a:prstGeom>
          <a:ln>
            <a:solidFill>
              <a:schemeClr val="bg1">
                <a:lumMod val="65000"/>
              </a:schemeClr>
            </a:solidFill>
          </a:ln>
        </p:spPr>
      </p:pic>
      <p:sp>
        <p:nvSpPr>
          <p:cNvPr id="21" name="Text Placeholder 6">
            <a:extLst>
              <a:ext uri="{FF2B5EF4-FFF2-40B4-BE49-F238E27FC236}">
                <a16:creationId xmlns:a16="http://schemas.microsoft.com/office/drawing/2014/main" id="{0D61FBA6-3576-9F27-5165-AB88A5751D4C}"/>
              </a:ext>
            </a:extLst>
          </p:cNvPr>
          <p:cNvSpPr txBox="1">
            <a:spLocks/>
          </p:cNvSpPr>
          <p:nvPr/>
        </p:nvSpPr>
        <p:spPr>
          <a:xfrm>
            <a:off x="5577119" y="1482541"/>
            <a:ext cx="4814700" cy="4613459"/>
          </a:xfrm>
          <a:prstGeom prst="rect">
            <a:avLst/>
          </a:prstGeom>
          <a:ln>
            <a:noFill/>
          </a:ln>
        </p:spPr>
        <p:txBody>
          <a:bodyPr vert="horz" lIns="91440" tIns="91440" rIns="0" bIns="91440" rtlCol="0">
            <a:normAutofit/>
          </a:bodyPr>
          <a:lstStyle>
            <a:defPPr>
              <a:defRPr lang="en-US"/>
            </a:defPPr>
            <a:lvl1pPr marL="285750" marR="0" lvl="0" indent="-285750" fontAlgn="auto">
              <a:lnSpc>
                <a:spcPct val="100000"/>
              </a:lnSpc>
              <a:spcBef>
                <a:spcPts val="0"/>
              </a:spcBef>
              <a:spcAft>
                <a:spcPts val="0"/>
              </a:spcAft>
              <a:buClrTx/>
              <a:buSzPct val="100000"/>
              <a:buFont typeface="Arial" panose="020B0604020202020204" pitchFamily="34" charset="0"/>
              <a:buChar char="•"/>
              <a:tabLst/>
              <a:defRPr kumimoji="0" sz="1600" b="1" i="0" u="none" strike="noStrike" cap="none" spc="0" normalizeH="0" baseline="0">
                <a:ln>
                  <a:noFill/>
                </a:ln>
                <a:solidFill>
                  <a:prstClr val="black"/>
                </a:solidFill>
                <a:effectLst/>
                <a:uLnTx/>
                <a:uFillTx/>
                <a:latin typeface="Arial"/>
              </a:defRPr>
            </a:lvl1pPr>
            <a:lvl2pPr marL="230188" indent="-230188" defTabSz="685800">
              <a:lnSpc>
                <a:spcPct val="100000"/>
              </a:lnSpc>
              <a:spcBef>
                <a:spcPts val="0"/>
              </a:spcBef>
              <a:spcAft>
                <a:spcPts val="600"/>
              </a:spcAft>
              <a:buClr>
                <a:srgbClr val="DC202E"/>
              </a:buClr>
              <a:buFont typeface="Arial" panose="020B0604020202020204" pitchFamily="34" charset="0"/>
              <a:buChar char="•"/>
            </a:lvl2pPr>
            <a:lvl3pPr marL="457200" indent="-227013" defTabSz="685800">
              <a:lnSpc>
                <a:spcPct val="100000"/>
              </a:lnSpc>
              <a:spcBef>
                <a:spcPts val="0"/>
              </a:spcBef>
              <a:spcAft>
                <a:spcPts val="600"/>
              </a:spcAft>
              <a:buClrTx/>
              <a:buFont typeface="Arial" panose="020B0604020202020204" pitchFamily="34" charset="0"/>
              <a:buChar char="‒"/>
              <a:defRPr sz="1600"/>
            </a:lvl3pPr>
            <a:lvl4pPr marL="684213" indent="-222250" defTabSz="685800">
              <a:lnSpc>
                <a:spcPct val="100000"/>
              </a:lnSpc>
              <a:spcBef>
                <a:spcPts val="0"/>
              </a:spcBef>
              <a:spcAft>
                <a:spcPts val="600"/>
              </a:spcAft>
              <a:buClr>
                <a:schemeClr val="accent2"/>
              </a:buClr>
              <a:buFont typeface="Wingdings" panose="05000000000000000000" pitchFamily="2" charset="2"/>
              <a:buChar char="§"/>
              <a:defRPr sz="1400"/>
            </a:lvl4pPr>
            <a:lvl5pPr marL="854075" indent="-169863" defTabSz="685800">
              <a:lnSpc>
                <a:spcPct val="100000"/>
              </a:lnSpc>
              <a:spcBef>
                <a:spcPts val="0"/>
              </a:spcBef>
              <a:spcAft>
                <a:spcPts val="600"/>
              </a:spcAft>
              <a:buClr>
                <a:schemeClr val="tx1"/>
              </a:buClr>
              <a:buFont typeface="Arial" panose="020B0604020202020204" pitchFamily="34" charset="0"/>
              <a:buChar char="•"/>
              <a:defRPr sz="1200" b="0" baseline="0"/>
            </a:lvl5pPr>
            <a:lvl6pPr marL="742950" indent="-111125" defTabSz="685800">
              <a:lnSpc>
                <a:spcPct val="90000"/>
              </a:lnSpc>
              <a:spcBef>
                <a:spcPts val="375"/>
              </a:spcBef>
              <a:buFont typeface="Arial" panose="020B0604020202020204" pitchFamily="34" charset="0"/>
              <a:buChar char="•"/>
              <a:defRPr sz="140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GB" sz="1400" b="1" i="0" u="none" strike="noStrike" kern="1200" cap="none" spc="0" normalizeH="0" baseline="0" noProof="0">
                <a:ln>
                  <a:noFill/>
                </a:ln>
                <a:solidFill>
                  <a:prstClr val="black"/>
                </a:solidFill>
                <a:effectLst/>
                <a:uLnTx/>
                <a:uFillTx/>
                <a:latin typeface="Arial"/>
                <a:ea typeface="+mn-ea"/>
                <a:cs typeface="+mn-cs"/>
              </a:rPr>
              <a:t>Titan/ E-commerce site for instant ordering - </a:t>
            </a:r>
            <a:r>
              <a:rPr kumimoji="0" lang="en-GB" sz="1400" b="0" i="0" u="none" strike="noStrike" kern="1200" cap="none" spc="0" normalizeH="0" baseline="0" noProof="0">
                <a:ln>
                  <a:noFill/>
                </a:ln>
                <a:solidFill>
                  <a:prstClr val="black"/>
                </a:solidFill>
                <a:effectLst/>
                <a:uLnTx/>
                <a:uFillTx/>
                <a:latin typeface="Arial"/>
                <a:ea typeface="+mn-ea"/>
                <a:cs typeface="+mn-cs"/>
              </a:rPr>
              <a:t>No Excel sheets/ Manual Process for Ordering. Complete ordering in minutes</a:t>
            </a:r>
            <a:r>
              <a:rPr kumimoji="0" lang="en-GB" sz="1400" b="0" i="0" u="none" strike="noStrike" kern="1200" cap="none" spc="0" normalizeH="0" baseline="0" noProof="0">
                <a:ln>
                  <a:noFill/>
                </a:ln>
                <a:solidFill>
                  <a:srgbClr val="DC202E"/>
                </a:solidFill>
                <a:effectLst/>
                <a:uLnTx/>
                <a:uFillTx/>
                <a:latin typeface="Arial"/>
                <a:ea typeface="+mn-ea"/>
                <a:cs typeface="+mn-cs"/>
              </a:rPr>
              <a:t> </a:t>
            </a:r>
            <a:r>
              <a:rPr kumimoji="0" lang="en-GB" sz="1400" b="0" i="0" u="none" strike="noStrike" kern="1200" cap="none" spc="0" normalizeH="0" baseline="0" noProof="0">
                <a:ln>
                  <a:noFill/>
                </a:ln>
                <a:solidFill>
                  <a:prstClr val="black"/>
                </a:solidFill>
                <a:effectLst/>
                <a:uLnTx/>
                <a:uFillTx/>
                <a:latin typeface="Arial"/>
                <a:ea typeface="+mn-ea"/>
                <a:cs typeface="+mn-cs"/>
              </a:rPr>
              <a:t>from current 7 days</a:t>
            </a:r>
            <a:r>
              <a:rPr kumimoji="0" lang="en-GB" sz="1200" b="0" i="0" u="none" strike="noStrike" kern="1200" cap="none" spc="0" normalizeH="0" baseline="0" noProof="0">
                <a:ln>
                  <a:noFill/>
                </a:ln>
                <a:solidFill>
                  <a:prstClr val="black"/>
                </a:solidFill>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Pct val="100000"/>
              <a:buFont typeface="Arial" panose="020B0604020202020204" pitchFamily="34" charset="0"/>
              <a:buNone/>
              <a:tabLst/>
              <a:defRPr/>
            </a:pPr>
            <a:endParaRPr kumimoji="0" lang="en-GB" sz="1400" b="1" i="0" u="none" strike="noStrike" kern="1200" cap="none" spc="0" normalizeH="0" baseline="0" noProof="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GB" sz="1400" b="1" i="0" u="none" strike="noStrike" kern="1200" cap="none" spc="0" normalizeH="0" baseline="0" noProof="0">
                <a:ln>
                  <a:noFill/>
                </a:ln>
                <a:solidFill>
                  <a:prstClr val="black"/>
                </a:solidFill>
                <a:effectLst/>
                <a:uLnTx/>
                <a:uFillTx/>
                <a:latin typeface="Arial"/>
                <a:ea typeface="+mn-ea"/>
                <a:cs typeface="+mn-cs"/>
              </a:rPr>
              <a:t>Order Hardware &amp; SW subscription SKUs together- </a:t>
            </a:r>
            <a:r>
              <a:rPr kumimoji="0" lang="en-GB" sz="1400" b="0" i="0" u="none" strike="noStrike" kern="1200" cap="none" spc="0" normalizeH="0" baseline="0" noProof="0">
                <a:ln>
                  <a:noFill/>
                </a:ln>
                <a:solidFill>
                  <a:prstClr val="black"/>
                </a:solidFill>
                <a:effectLst/>
                <a:uLnTx/>
                <a:uFillTx/>
                <a:latin typeface="Arial"/>
                <a:ea typeface="+mn-ea"/>
                <a:cs typeface="+mn-cs"/>
              </a:rPr>
              <a:t>Flexible ordering system to mix and match appropriate SKUs</a:t>
            </a: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endParaRPr kumimoji="0" lang="en-GB" sz="1200" b="0" i="0" u="none" strike="noStrike" kern="1200" cap="none" spc="0" normalizeH="0" baseline="0" noProof="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GB" sz="1400" b="1" i="0" u="none" strike="noStrike" kern="1200" cap="none" spc="0" normalizeH="0" baseline="0" noProof="0">
                <a:ln>
                  <a:noFill/>
                </a:ln>
                <a:solidFill>
                  <a:prstClr val="black"/>
                </a:solidFill>
                <a:effectLst/>
                <a:uLnTx/>
                <a:uFillTx/>
                <a:latin typeface="Arial"/>
                <a:ea typeface="+mn-ea"/>
                <a:cs typeface="+mn-cs"/>
              </a:rPr>
              <a:t>Single Sign-On – </a:t>
            </a:r>
            <a:r>
              <a:rPr kumimoji="0" lang="en-GB" sz="1400" b="0" i="0" u="none" strike="noStrike" kern="1200" cap="none" spc="0" normalizeH="0" baseline="0" noProof="0">
                <a:ln>
                  <a:noFill/>
                </a:ln>
                <a:solidFill>
                  <a:prstClr val="black"/>
                </a:solidFill>
                <a:effectLst/>
                <a:uLnTx/>
                <a:uFillTx/>
                <a:latin typeface="Arial"/>
                <a:ea typeface="+mn-ea"/>
                <a:cs typeface="+mn-cs"/>
              </a:rPr>
              <a:t>Single Sign-On between eCommerce Portal and Partner Portal</a:t>
            </a:r>
            <a:endParaRPr kumimoji="0" lang="en-GB" sz="1400" b="1" i="0" u="none" strike="noStrike" kern="1200" cap="none" spc="0" normalizeH="0" baseline="0" noProof="0">
              <a:ln>
                <a:noFill/>
              </a:ln>
              <a:solidFill>
                <a:prstClr val="black"/>
              </a:solidFill>
              <a:effectLst/>
              <a:uLnTx/>
              <a:uFillTx/>
              <a:latin typeface="Arial"/>
              <a:ea typeface="+mn-ea"/>
              <a:cs typeface="+mn-cs"/>
            </a:endParaRPr>
          </a:p>
        </p:txBody>
      </p:sp>
      <p:sp>
        <p:nvSpPr>
          <p:cNvPr id="25" name="Title 1">
            <a:extLst>
              <a:ext uri="{FF2B5EF4-FFF2-40B4-BE49-F238E27FC236}">
                <a16:creationId xmlns:a16="http://schemas.microsoft.com/office/drawing/2014/main" id="{82C98BD7-3E6A-F126-26D6-E3EDFC6C4E33}"/>
              </a:ext>
            </a:extLst>
          </p:cNvPr>
          <p:cNvSpPr txBox="1">
            <a:spLocks/>
          </p:cNvSpPr>
          <p:nvPr/>
        </p:nvSpPr>
        <p:spPr>
          <a:xfrm>
            <a:off x="5626097" y="1138192"/>
            <a:ext cx="2076543" cy="194979"/>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800"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GB" sz="1400" b="0" i="0" u="none" strike="noStrike" kern="1200" cap="all" spc="0" normalizeH="0" baseline="0" noProof="0">
                <a:ln>
                  <a:noFill/>
                </a:ln>
                <a:solidFill>
                  <a:prstClr val="black">
                    <a:lumMod val="95000"/>
                    <a:lumOff val="5000"/>
                  </a:prstClr>
                </a:solidFill>
                <a:effectLst/>
                <a:uLnTx/>
                <a:uFillTx/>
                <a:latin typeface="Arial Black"/>
                <a:ea typeface="+mj-ea"/>
                <a:cs typeface="+mj-cs"/>
              </a:rPr>
              <a:t>improvements</a:t>
            </a:r>
            <a:endParaRPr kumimoji="0" lang="en-US" sz="1400" b="0" i="0" u="none" strike="noStrike" kern="1200" cap="all" spc="0" normalizeH="0" baseline="0" noProof="0">
              <a:ln>
                <a:noFill/>
              </a:ln>
              <a:solidFill>
                <a:prstClr val="black">
                  <a:lumMod val="95000"/>
                  <a:lumOff val="5000"/>
                </a:prstClr>
              </a:solidFill>
              <a:effectLst/>
              <a:uLnTx/>
              <a:uFillTx/>
              <a:latin typeface="Arial Black"/>
              <a:ea typeface="+mj-ea"/>
              <a:cs typeface="+mj-cs"/>
            </a:endParaRPr>
          </a:p>
        </p:txBody>
      </p:sp>
      <p:sp>
        <p:nvSpPr>
          <p:cNvPr id="28" name="Rectangle 27">
            <a:extLst>
              <a:ext uri="{FF2B5EF4-FFF2-40B4-BE49-F238E27FC236}">
                <a16:creationId xmlns:a16="http://schemas.microsoft.com/office/drawing/2014/main" id="{F7A64373-67D8-D0AD-67F1-FFBF78FEE89D}"/>
              </a:ext>
            </a:extLst>
          </p:cNvPr>
          <p:cNvSpPr/>
          <p:nvPr/>
        </p:nvSpPr>
        <p:spPr>
          <a:xfrm>
            <a:off x="5503535" y="1122114"/>
            <a:ext cx="45719" cy="1949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Arial"/>
              <a:ea typeface="+mn-ea"/>
              <a:cs typeface="+mn-cs"/>
            </a:endParaRPr>
          </a:p>
        </p:txBody>
      </p:sp>
      <p:sp>
        <p:nvSpPr>
          <p:cNvPr id="32" name="Rounded Rectangle 31">
            <a:extLst>
              <a:ext uri="{FF2B5EF4-FFF2-40B4-BE49-F238E27FC236}">
                <a16:creationId xmlns:a16="http://schemas.microsoft.com/office/drawing/2014/main" id="{7A50A11A-73FE-E76D-5577-57740DD79ED2}"/>
              </a:ext>
            </a:extLst>
          </p:cNvPr>
          <p:cNvSpPr/>
          <p:nvPr/>
        </p:nvSpPr>
        <p:spPr>
          <a:xfrm>
            <a:off x="9144987" y="1981946"/>
            <a:ext cx="269540" cy="272563"/>
          </a:xfrm>
          <a:prstGeom prst="roundRect">
            <a:avLst/>
          </a:prstGeom>
          <a:solidFill>
            <a:schemeClr val="accent1"/>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Black"/>
                <a:ea typeface="+mn-ea"/>
                <a:cs typeface="+mn-cs"/>
              </a:rPr>
              <a:t>1</a:t>
            </a:r>
          </a:p>
        </p:txBody>
      </p:sp>
      <p:sp>
        <p:nvSpPr>
          <p:cNvPr id="33" name="Rounded Rectangle 32">
            <a:extLst>
              <a:ext uri="{FF2B5EF4-FFF2-40B4-BE49-F238E27FC236}">
                <a16:creationId xmlns:a16="http://schemas.microsoft.com/office/drawing/2014/main" id="{FA22C1A4-6A60-9DE8-47BE-780173087350}"/>
              </a:ext>
            </a:extLst>
          </p:cNvPr>
          <p:cNvSpPr/>
          <p:nvPr/>
        </p:nvSpPr>
        <p:spPr>
          <a:xfrm>
            <a:off x="864519" y="2502543"/>
            <a:ext cx="269540" cy="272563"/>
          </a:xfrm>
          <a:prstGeom prst="roundRect">
            <a:avLst>
              <a:gd name="adj" fmla="val 0"/>
            </a:avLst>
          </a:prstGeom>
          <a:solidFill>
            <a:schemeClr val="accent1"/>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Black"/>
                <a:ea typeface="+mn-ea"/>
                <a:cs typeface="+mn-cs"/>
              </a:rPr>
              <a:t>2</a:t>
            </a:r>
          </a:p>
        </p:txBody>
      </p:sp>
      <p:sp>
        <p:nvSpPr>
          <p:cNvPr id="5" name="TextBox 4">
            <a:extLst>
              <a:ext uri="{FF2B5EF4-FFF2-40B4-BE49-F238E27FC236}">
                <a16:creationId xmlns:a16="http://schemas.microsoft.com/office/drawing/2014/main" id="{6A74FBB0-09F4-A588-28DE-F5ED816C8F17}"/>
              </a:ext>
            </a:extLst>
          </p:cNvPr>
          <p:cNvSpPr txBox="1"/>
          <p:nvPr/>
        </p:nvSpPr>
        <p:spPr>
          <a:xfrm>
            <a:off x="678102" y="519505"/>
            <a:ext cx="6094990" cy="307777"/>
          </a:xfrm>
          <a:prstGeom prst="rect">
            <a:avLst/>
          </a:prstGeom>
          <a:noFill/>
        </p:spPr>
        <p:txBody>
          <a:bodyPr wrap="square">
            <a:spAutoFit/>
          </a:bodyPr>
          <a:lstStyle/>
          <a:p>
            <a:pPr marL="0" marR="0" lvl="1" indent="-55562"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Via BA Ecommerce Portal </a:t>
            </a:r>
            <a:r>
              <a:rPr kumimoji="0" lang="en-GB" sz="1400" b="0" i="0" u="none" strike="noStrike" kern="1200" cap="none" spc="0" normalizeH="0" baseline="0" noProof="0" err="1">
                <a:ln>
                  <a:noFill/>
                </a:ln>
                <a:solidFill>
                  <a:prstClr val="black"/>
                </a:solidFill>
                <a:effectLst/>
                <a:uLnTx/>
                <a:uFillTx/>
                <a:latin typeface="Arial"/>
                <a:ea typeface="+mn-ea"/>
                <a:cs typeface="+mn-cs"/>
              </a:rPr>
              <a:t>mybuildings.honeywell.com</a:t>
            </a: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4" name="Rounded Rectangle 32">
            <a:extLst>
              <a:ext uri="{FF2B5EF4-FFF2-40B4-BE49-F238E27FC236}">
                <a16:creationId xmlns:a16="http://schemas.microsoft.com/office/drawing/2014/main" id="{433046C5-2786-F40B-3FA9-57719B59EE51}"/>
              </a:ext>
            </a:extLst>
          </p:cNvPr>
          <p:cNvSpPr/>
          <p:nvPr/>
        </p:nvSpPr>
        <p:spPr>
          <a:xfrm>
            <a:off x="6529598" y="2845879"/>
            <a:ext cx="269540" cy="272563"/>
          </a:xfrm>
          <a:prstGeom prst="roundRect">
            <a:avLst/>
          </a:prstGeom>
          <a:solidFill>
            <a:schemeClr val="accent1"/>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Arial Black"/>
                <a:ea typeface="+mn-ea"/>
                <a:cs typeface="+mn-cs"/>
              </a:rPr>
              <a:t>2</a:t>
            </a:r>
            <a:endParaRPr kumimoji="0" lang="en-US" sz="1400" b="0" i="0" u="none" strike="noStrike" kern="1200" cap="none" spc="0" normalizeH="0" baseline="0" noProof="0">
              <a:ln>
                <a:noFill/>
              </a:ln>
              <a:solidFill>
                <a:prstClr val="white"/>
              </a:solidFill>
              <a:effectLst/>
              <a:uLnTx/>
              <a:uFillTx/>
              <a:latin typeface="Arial Black"/>
              <a:ea typeface="+mn-ea"/>
              <a:cs typeface="+mn-cs"/>
            </a:endParaRPr>
          </a:p>
        </p:txBody>
      </p:sp>
      <p:sp>
        <p:nvSpPr>
          <p:cNvPr id="6" name="Rounded Rectangle 5">
            <a:extLst>
              <a:ext uri="{FF2B5EF4-FFF2-40B4-BE49-F238E27FC236}">
                <a16:creationId xmlns:a16="http://schemas.microsoft.com/office/drawing/2014/main" id="{69625BBC-BF1F-E9DD-6561-40EE5D132FD1}"/>
              </a:ext>
            </a:extLst>
          </p:cNvPr>
          <p:cNvSpPr/>
          <p:nvPr/>
        </p:nvSpPr>
        <p:spPr>
          <a:xfrm>
            <a:off x="814785" y="1283051"/>
            <a:ext cx="269540" cy="272563"/>
          </a:xfrm>
          <a:prstGeom prst="roundRect">
            <a:avLst/>
          </a:prstGeom>
          <a:solidFill>
            <a:schemeClr val="accent1"/>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Black"/>
                <a:ea typeface="+mn-ea"/>
                <a:cs typeface="+mn-cs"/>
              </a:rPr>
              <a:t>1</a:t>
            </a:r>
          </a:p>
        </p:txBody>
      </p:sp>
      <p:sp>
        <p:nvSpPr>
          <p:cNvPr id="7" name="Rectangle 6">
            <a:extLst>
              <a:ext uri="{FF2B5EF4-FFF2-40B4-BE49-F238E27FC236}">
                <a16:creationId xmlns:a16="http://schemas.microsoft.com/office/drawing/2014/main" id="{E887D301-E778-BD06-73D8-2C6D79CE69A1}"/>
              </a:ext>
            </a:extLst>
          </p:cNvPr>
          <p:cNvSpPr/>
          <p:nvPr/>
        </p:nvSpPr>
        <p:spPr>
          <a:xfrm>
            <a:off x="6426469" y="265903"/>
            <a:ext cx="1117600" cy="49784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Include</a:t>
            </a:r>
          </a:p>
        </p:txBody>
      </p:sp>
    </p:spTree>
    <p:extLst>
      <p:ext uri="{BB962C8B-B14F-4D97-AF65-F5344CB8AC3E}">
        <p14:creationId xmlns:p14="http://schemas.microsoft.com/office/powerpoint/2010/main" val="37140354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44284-BEA4-FB72-6430-ED7C0B9CC782}"/>
            </a:ext>
          </a:extLst>
        </p:cNvPr>
        <p:cNvGrpSpPr/>
        <p:nvPr/>
      </p:nvGrpSpPr>
      <p:grpSpPr>
        <a:xfrm>
          <a:off x="0" y="0"/>
          <a:ext cx="0" cy="0"/>
          <a:chOff x="0" y="0"/>
          <a:chExt cx="0" cy="0"/>
        </a:xfrm>
      </p:grpSpPr>
      <p:sp>
        <p:nvSpPr>
          <p:cNvPr id="55" name="Rectangle 54">
            <a:extLst>
              <a:ext uri="{FF2B5EF4-FFF2-40B4-BE49-F238E27FC236}">
                <a16:creationId xmlns:a16="http://schemas.microsoft.com/office/drawing/2014/main" id="{B77BBA53-BD96-7459-F1DB-A7F637F7B4CA}"/>
              </a:ext>
            </a:extLst>
          </p:cNvPr>
          <p:cNvSpPr/>
          <p:nvPr/>
        </p:nvSpPr>
        <p:spPr>
          <a:xfrm>
            <a:off x="4875855" y="4420008"/>
            <a:ext cx="2781373" cy="1752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Arial"/>
              <a:ea typeface="+mn-ea"/>
              <a:cs typeface="+mn-cs"/>
            </a:endParaRPr>
          </a:p>
        </p:txBody>
      </p:sp>
      <p:sp>
        <p:nvSpPr>
          <p:cNvPr id="56" name="Rectangle 55">
            <a:extLst>
              <a:ext uri="{FF2B5EF4-FFF2-40B4-BE49-F238E27FC236}">
                <a16:creationId xmlns:a16="http://schemas.microsoft.com/office/drawing/2014/main" id="{1AB99090-9190-3FBF-7719-BA00CD1F7CF1}"/>
              </a:ext>
            </a:extLst>
          </p:cNvPr>
          <p:cNvSpPr/>
          <p:nvPr/>
        </p:nvSpPr>
        <p:spPr>
          <a:xfrm>
            <a:off x="8554395" y="4420008"/>
            <a:ext cx="2781373" cy="1752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Arial"/>
              <a:ea typeface="+mn-ea"/>
              <a:cs typeface="+mn-cs"/>
            </a:endParaRPr>
          </a:p>
        </p:txBody>
      </p:sp>
      <p:sp>
        <p:nvSpPr>
          <p:cNvPr id="5" name="Rectangle 4">
            <a:extLst>
              <a:ext uri="{FF2B5EF4-FFF2-40B4-BE49-F238E27FC236}">
                <a16:creationId xmlns:a16="http://schemas.microsoft.com/office/drawing/2014/main" id="{ED055536-7D08-FB76-4F8C-01699F31159E}"/>
              </a:ext>
            </a:extLst>
          </p:cNvPr>
          <p:cNvSpPr/>
          <p:nvPr/>
        </p:nvSpPr>
        <p:spPr>
          <a:xfrm>
            <a:off x="4813034" y="1264979"/>
            <a:ext cx="6480853" cy="1752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Arial"/>
              <a:ea typeface="+mn-ea"/>
              <a:cs typeface="+mn-cs"/>
            </a:endParaRPr>
          </a:p>
        </p:txBody>
      </p:sp>
      <p:sp>
        <p:nvSpPr>
          <p:cNvPr id="3" name="Slide Number Placeholder 2">
            <a:extLst>
              <a:ext uri="{FF2B5EF4-FFF2-40B4-BE49-F238E27FC236}">
                <a16:creationId xmlns:a16="http://schemas.microsoft.com/office/drawing/2014/main" id="{C4D72757-A5C9-0B9D-0845-A27E600F397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800" b="1"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800" b="1" i="0" u="none" strike="noStrike" kern="1200" cap="none" spc="0" normalizeH="0" baseline="0" noProof="0">
              <a:ln>
                <a:noFill/>
              </a:ln>
              <a:solidFill>
                <a:srgbClr val="707070"/>
              </a:solidFill>
              <a:effectLst/>
              <a:uLnTx/>
              <a:uFillTx/>
              <a:latin typeface="Arial"/>
              <a:ea typeface="+mn-ea"/>
              <a:cs typeface="+mn-cs"/>
            </a:endParaRPr>
          </a:p>
        </p:txBody>
      </p:sp>
      <p:sp>
        <p:nvSpPr>
          <p:cNvPr id="13" name="Title 1">
            <a:extLst>
              <a:ext uri="{FF2B5EF4-FFF2-40B4-BE49-F238E27FC236}">
                <a16:creationId xmlns:a16="http://schemas.microsoft.com/office/drawing/2014/main" id="{ACE347DF-D5FA-FA32-D52C-7203F112C81B}"/>
              </a:ext>
            </a:extLst>
          </p:cNvPr>
          <p:cNvSpPr txBox="1">
            <a:spLocks/>
          </p:cNvSpPr>
          <p:nvPr/>
        </p:nvSpPr>
        <p:spPr>
          <a:xfrm>
            <a:off x="811775" y="280532"/>
            <a:ext cx="4953758" cy="229608"/>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800"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GB" sz="2000" b="0" i="0" u="none" strike="noStrike" kern="1200" cap="all" spc="0" normalizeH="0" baseline="0" noProof="0">
                <a:ln>
                  <a:noFill/>
                </a:ln>
                <a:solidFill>
                  <a:prstClr val="black"/>
                </a:solidFill>
                <a:effectLst/>
                <a:uLnTx/>
                <a:uFillTx/>
                <a:latin typeface="Arial Black"/>
                <a:ea typeface="+mj-ea"/>
                <a:cs typeface="+mj-cs"/>
              </a:rPr>
              <a:t>CONNECTING</a:t>
            </a:r>
            <a:endParaRPr kumimoji="0" lang="en-US" sz="2000" b="0" i="0" u="none" strike="noStrike" kern="1200" cap="all" spc="0" normalizeH="0" baseline="0" noProof="0">
              <a:ln>
                <a:noFill/>
              </a:ln>
              <a:solidFill>
                <a:prstClr val="black"/>
              </a:solidFill>
              <a:effectLst/>
              <a:uLnTx/>
              <a:uFillTx/>
              <a:latin typeface="Arial Black"/>
              <a:ea typeface="+mj-ea"/>
              <a:cs typeface="+mj-cs"/>
            </a:endParaRPr>
          </a:p>
        </p:txBody>
      </p:sp>
      <p:sp>
        <p:nvSpPr>
          <p:cNvPr id="14" name="Oval 13">
            <a:extLst>
              <a:ext uri="{FF2B5EF4-FFF2-40B4-BE49-F238E27FC236}">
                <a16:creationId xmlns:a16="http://schemas.microsoft.com/office/drawing/2014/main" id="{7E6B25F9-4CE6-355E-1462-E5AC19394ABD}"/>
              </a:ext>
            </a:extLst>
          </p:cNvPr>
          <p:cNvSpPr/>
          <p:nvPr/>
        </p:nvSpPr>
        <p:spPr>
          <a:xfrm>
            <a:off x="272032" y="196923"/>
            <a:ext cx="406070" cy="4060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Black"/>
                <a:ea typeface="+mn-ea"/>
                <a:cs typeface="+mn-cs"/>
              </a:rPr>
              <a:t>2</a:t>
            </a:r>
          </a:p>
        </p:txBody>
      </p:sp>
      <p:sp>
        <p:nvSpPr>
          <p:cNvPr id="21" name="Text Placeholder 6">
            <a:extLst>
              <a:ext uri="{FF2B5EF4-FFF2-40B4-BE49-F238E27FC236}">
                <a16:creationId xmlns:a16="http://schemas.microsoft.com/office/drawing/2014/main" id="{C422E400-A41C-6372-1488-C3C94A48482F}"/>
              </a:ext>
            </a:extLst>
          </p:cNvPr>
          <p:cNvSpPr txBox="1">
            <a:spLocks/>
          </p:cNvSpPr>
          <p:nvPr/>
        </p:nvSpPr>
        <p:spPr>
          <a:xfrm>
            <a:off x="5140642" y="1748371"/>
            <a:ext cx="4577411" cy="977493"/>
          </a:xfrm>
          <a:prstGeom prst="rect">
            <a:avLst/>
          </a:prstGeom>
          <a:ln>
            <a:noFill/>
          </a:ln>
        </p:spPr>
        <p:txBody>
          <a:bodyPr vert="horz" lIns="91440" tIns="91440" rIns="0" bIns="91440" rtlCol="0">
            <a:normAutofit lnSpcReduction="10000"/>
          </a:bodyPr>
          <a:lstStyle>
            <a:defPPr>
              <a:defRPr lang="en-US"/>
            </a:defPPr>
            <a:lvl1pPr marL="285750" marR="0" lvl="0" indent="-285750" fontAlgn="auto">
              <a:lnSpc>
                <a:spcPct val="100000"/>
              </a:lnSpc>
              <a:spcBef>
                <a:spcPts val="0"/>
              </a:spcBef>
              <a:spcAft>
                <a:spcPts val="0"/>
              </a:spcAft>
              <a:buClrTx/>
              <a:buSzPct val="100000"/>
              <a:buFont typeface="Arial" panose="020B0604020202020204" pitchFamily="34" charset="0"/>
              <a:buChar char="•"/>
              <a:tabLst/>
              <a:defRPr kumimoji="0" sz="1600" b="1" i="0" u="none" strike="noStrike" cap="none" spc="0" normalizeH="0" baseline="0">
                <a:ln>
                  <a:noFill/>
                </a:ln>
                <a:solidFill>
                  <a:prstClr val="black"/>
                </a:solidFill>
                <a:effectLst/>
                <a:uLnTx/>
                <a:uFillTx/>
                <a:latin typeface="Arial"/>
              </a:defRPr>
            </a:lvl1pPr>
            <a:lvl2pPr marL="230188" indent="-230188" defTabSz="685800">
              <a:lnSpc>
                <a:spcPct val="100000"/>
              </a:lnSpc>
              <a:spcBef>
                <a:spcPts val="0"/>
              </a:spcBef>
              <a:spcAft>
                <a:spcPts val="600"/>
              </a:spcAft>
              <a:buClr>
                <a:srgbClr val="DC202E"/>
              </a:buClr>
              <a:buFont typeface="Arial" panose="020B0604020202020204" pitchFamily="34" charset="0"/>
              <a:buChar char="•"/>
            </a:lvl2pPr>
            <a:lvl3pPr marL="457200" indent="-227013" defTabSz="685800">
              <a:lnSpc>
                <a:spcPct val="100000"/>
              </a:lnSpc>
              <a:spcBef>
                <a:spcPts val="0"/>
              </a:spcBef>
              <a:spcAft>
                <a:spcPts val="600"/>
              </a:spcAft>
              <a:buClrTx/>
              <a:buFont typeface="Arial" panose="020B0604020202020204" pitchFamily="34" charset="0"/>
              <a:buChar char="‒"/>
              <a:defRPr sz="1600"/>
            </a:lvl3pPr>
            <a:lvl4pPr marL="684213" indent="-222250" defTabSz="685800">
              <a:lnSpc>
                <a:spcPct val="100000"/>
              </a:lnSpc>
              <a:spcBef>
                <a:spcPts val="0"/>
              </a:spcBef>
              <a:spcAft>
                <a:spcPts val="600"/>
              </a:spcAft>
              <a:buClr>
                <a:schemeClr val="accent2"/>
              </a:buClr>
              <a:buFont typeface="Wingdings" panose="05000000000000000000" pitchFamily="2" charset="2"/>
              <a:buChar char="§"/>
              <a:defRPr sz="1400"/>
            </a:lvl4pPr>
            <a:lvl5pPr marL="854075" indent="-169863" defTabSz="685800">
              <a:lnSpc>
                <a:spcPct val="100000"/>
              </a:lnSpc>
              <a:spcBef>
                <a:spcPts val="0"/>
              </a:spcBef>
              <a:spcAft>
                <a:spcPts val="600"/>
              </a:spcAft>
              <a:buClr>
                <a:schemeClr val="tx1"/>
              </a:buClr>
              <a:buFont typeface="Arial" panose="020B0604020202020204" pitchFamily="34" charset="0"/>
              <a:buChar char="•"/>
              <a:defRPr sz="1200" b="0" baseline="0"/>
            </a:lvl5pPr>
            <a:lvl6pPr marL="742950" indent="-111125" defTabSz="685800">
              <a:lnSpc>
                <a:spcPct val="90000"/>
              </a:lnSpc>
              <a:spcBef>
                <a:spcPts val="375"/>
              </a:spcBef>
              <a:buFont typeface="Arial" panose="020B0604020202020204" pitchFamily="34" charset="0"/>
              <a:buChar char="•"/>
              <a:defRPr sz="140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One cloud connection pipe - multiple form factors </a:t>
            </a: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Remote management</a:t>
            </a: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More than just telemetry &amp; alarms </a:t>
            </a: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No Licensing requirements onsite</a:t>
            </a: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25" name="Title 1">
            <a:extLst>
              <a:ext uri="{FF2B5EF4-FFF2-40B4-BE49-F238E27FC236}">
                <a16:creationId xmlns:a16="http://schemas.microsoft.com/office/drawing/2014/main" id="{FC112C15-DC7C-25F1-ABAC-CFA06520B85C}"/>
              </a:ext>
            </a:extLst>
          </p:cNvPr>
          <p:cNvSpPr txBox="1">
            <a:spLocks/>
          </p:cNvSpPr>
          <p:nvPr/>
        </p:nvSpPr>
        <p:spPr>
          <a:xfrm>
            <a:off x="5217485" y="1404022"/>
            <a:ext cx="3115067" cy="194979"/>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800"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GB" sz="1400" b="0" i="0" u="none" strike="noStrike" kern="1200" cap="all" spc="0" normalizeH="0" baseline="0" noProof="0">
                <a:ln>
                  <a:noFill/>
                </a:ln>
                <a:solidFill>
                  <a:prstClr val="black">
                    <a:lumMod val="95000"/>
                    <a:lumOff val="5000"/>
                  </a:prstClr>
                </a:solidFill>
                <a:effectLst/>
                <a:uLnTx/>
                <a:uFillTx/>
                <a:latin typeface="Arial Black"/>
                <a:ea typeface="+mj-ea"/>
                <a:cs typeface="+mj-cs"/>
              </a:rPr>
              <a:t>GENERAL improvements</a:t>
            </a:r>
            <a:endParaRPr kumimoji="0" lang="en-US" sz="1400" b="0" i="0" u="none" strike="noStrike" kern="1200" cap="all" spc="0" normalizeH="0" baseline="0" noProof="0">
              <a:ln>
                <a:noFill/>
              </a:ln>
              <a:solidFill>
                <a:prstClr val="black">
                  <a:lumMod val="95000"/>
                  <a:lumOff val="5000"/>
                </a:prstClr>
              </a:solidFill>
              <a:effectLst/>
              <a:uLnTx/>
              <a:uFillTx/>
              <a:latin typeface="Arial Black"/>
              <a:ea typeface="+mj-ea"/>
              <a:cs typeface="+mj-cs"/>
            </a:endParaRPr>
          </a:p>
        </p:txBody>
      </p:sp>
      <p:sp>
        <p:nvSpPr>
          <p:cNvPr id="28" name="Rectangle 27">
            <a:extLst>
              <a:ext uri="{FF2B5EF4-FFF2-40B4-BE49-F238E27FC236}">
                <a16:creationId xmlns:a16="http://schemas.microsoft.com/office/drawing/2014/main" id="{2781B8CF-4A74-B589-4AC5-8D5A453FF596}"/>
              </a:ext>
            </a:extLst>
          </p:cNvPr>
          <p:cNvSpPr/>
          <p:nvPr/>
        </p:nvSpPr>
        <p:spPr>
          <a:xfrm>
            <a:off x="5094923" y="1387944"/>
            <a:ext cx="45719" cy="1949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Arial"/>
              <a:ea typeface="+mn-ea"/>
              <a:cs typeface="+mn-cs"/>
            </a:endParaRPr>
          </a:p>
        </p:txBody>
      </p:sp>
      <p:sp>
        <p:nvSpPr>
          <p:cNvPr id="29" name="Rounded Rectangle 28">
            <a:extLst>
              <a:ext uri="{FF2B5EF4-FFF2-40B4-BE49-F238E27FC236}">
                <a16:creationId xmlns:a16="http://schemas.microsoft.com/office/drawing/2014/main" id="{88576934-4C0B-82A4-DA8D-2CCC3B0FCCD5}"/>
              </a:ext>
            </a:extLst>
          </p:cNvPr>
          <p:cNvSpPr/>
          <p:nvPr/>
        </p:nvSpPr>
        <p:spPr>
          <a:xfrm>
            <a:off x="306277" y="1432931"/>
            <a:ext cx="269540" cy="272563"/>
          </a:xfrm>
          <a:prstGeom prst="roundRect">
            <a:avLst/>
          </a:prstGeom>
          <a:solidFill>
            <a:schemeClr val="tx1"/>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Black"/>
                <a:ea typeface="+mn-ea"/>
                <a:cs typeface="+mn-cs"/>
              </a:rPr>
              <a:t>1</a:t>
            </a:r>
          </a:p>
        </p:txBody>
      </p:sp>
      <p:sp>
        <p:nvSpPr>
          <p:cNvPr id="30" name="Rounded Rectangle 29">
            <a:extLst>
              <a:ext uri="{FF2B5EF4-FFF2-40B4-BE49-F238E27FC236}">
                <a16:creationId xmlns:a16="http://schemas.microsoft.com/office/drawing/2014/main" id="{BBE2B646-BD56-09F4-F9EC-783452628CFA}"/>
              </a:ext>
            </a:extLst>
          </p:cNvPr>
          <p:cNvSpPr/>
          <p:nvPr/>
        </p:nvSpPr>
        <p:spPr>
          <a:xfrm>
            <a:off x="306277" y="3402339"/>
            <a:ext cx="269540" cy="272563"/>
          </a:xfrm>
          <a:prstGeom prst="roundRect">
            <a:avLst/>
          </a:prstGeom>
          <a:solidFill>
            <a:schemeClr val="tx1"/>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Black"/>
                <a:ea typeface="+mn-ea"/>
                <a:cs typeface="+mn-cs"/>
              </a:rPr>
              <a:t>2</a:t>
            </a:r>
          </a:p>
        </p:txBody>
      </p:sp>
      <p:sp>
        <p:nvSpPr>
          <p:cNvPr id="2" name="Title 1">
            <a:extLst>
              <a:ext uri="{FF2B5EF4-FFF2-40B4-BE49-F238E27FC236}">
                <a16:creationId xmlns:a16="http://schemas.microsoft.com/office/drawing/2014/main" id="{CF7BB37B-11C9-92D5-7C06-E1E9B42D8223}"/>
              </a:ext>
            </a:extLst>
          </p:cNvPr>
          <p:cNvSpPr txBox="1">
            <a:spLocks/>
          </p:cNvSpPr>
          <p:nvPr/>
        </p:nvSpPr>
        <p:spPr>
          <a:xfrm>
            <a:off x="653447" y="1419996"/>
            <a:ext cx="2983183" cy="317981"/>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800"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GB" sz="1400" b="0" i="0" u="none" strike="noStrike" kern="1200" cap="all" spc="0" normalizeH="0" baseline="0" noProof="0">
                <a:ln>
                  <a:noFill/>
                </a:ln>
                <a:solidFill>
                  <a:prstClr val="black">
                    <a:lumMod val="95000"/>
                    <a:lumOff val="5000"/>
                  </a:prstClr>
                </a:solidFill>
                <a:effectLst/>
                <a:uLnTx/>
                <a:uFillTx/>
                <a:latin typeface="Arial Black"/>
                <a:ea typeface="+mj-ea"/>
                <a:cs typeface="+mj-cs"/>
              </a:rPr>
              <a:t>SOFTWARE based GATEWAYS</a:t>
            </a:r>
            <a:endParaRPr kumimoji="0" lang="en-US" sz="1400" b="0" i="0" u="none" strike="noStrike" kern="1200" cap="all" spc="0" normalizeH="0" baseline="0" noProof="0">
              <a:ln>
                <a:noFill/>
              </a:ln>
              <a:solidFill>
                <a:prstClr val="black">
                  <a:lumMod val="95000"/>
                  <a:lumOff val="5000"/>
                </a:prstClr>
              </a:solidFill>
              <a:effectLst/>
              <a:uLnTx/>
              <a:uFillTx/>
              <a:latin typeface="Arial Black"/>
              <a:ea typeface="+mj-ea"/>
              <a:cs typeface="+mj-cs"/>
            </a:endParaRPr>
          </a:p>
        </p:txBody>
      </p:sp>
      <p:sp>
        <p:nvSpPr>
          <p:cNvPr id="4" name="Title 1">
            <a:extLst>
              <a:ext uri="{FF2B5EF4-FFF2-40B4-BE49-F238E27FC236}">
                <a16:creationId xmlns:a16="http://schemas.microsoft.com/office/drawing/2014/main" id="{BEF28008-EF87-C180-2523-44AF7E222EBE}"/>
              </a:ext>
            </a:extLst>
          </p:cNvPr>
          <p:cNvSpPr txBox="1">
            <a:spLocks/>
          </p:cNvSpPr>
          <p:nvPr/>
        </p:nvSpPr>
        <p:spPr>
          <a:xfrm>
            <a:off x="660203" y="3403035"/>
            <a:ext cx="2388948" cy="317981"/>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800"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GB" sz="1400" b="0" i="0" u="none" strike="noStrike" kern="1200" cap="all" spc="0" normalizeH="0" baseline="0" noProof="0">
                <a:ln>
                  <a:noFill/>
                </a:ln>
                <a:solidFill>
                  <a:prstClr val="black">
                    <a:lumMod val="95000"/>
                    <a:lumOff val="5000"/>
                  </a:prstClr>
                </a:solidFill>
                <a:effectLst/>
                <a:uLnTx/>
                <a:uFillTx/>
                <a:latin typeface="Arial Black"/>
                <a:ea typeface="+mj-ea"/>
                <a:cs typeface="+mj-cs"/>
              </a:rPr>
              <a:t>HARDWARE GATEWAY</a:t>
            </a:r>
            <a:r>
              <a:rPr lang="en-GB" sz="1400">
                <a:solidFill>
                  <a:prstClr val="black">
                    <a:lumMod val="95000"/>
                    <a:lumOff val="5000"/>
                  </a:prstClr>
                </a:solidFill>
                <a:latin typeface="Arial Black"/>
              </a:rPr>
              <a:t>s</a:t>
            </a:r>
            <a:endParaRPr kumimoji="0" lang="en-GB" sz="1400" b="0" i="0" u="none" strike="noStrike" kern="1200" cap="all" spc="0" normalizeH="0" baseline="0" noProof="0">
              <a:ln>
                <a:noFill/>
              </a:ln>
              <a:solidFill>
                <a:prstClr val="black">
                  <a:lumMod val="95000"/>
                  <a:lumOff val="5000"/>
                </a:prstClr>
              </a:solidFill>
              <a:effectLst/>
              <a:uLnTx/>
              <a:uFillTx/>
              <a:latin typeface="Arial Black"/>
              <a:ea typeface="+mj-ea"/>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r>
              <a:rPr lang="en-GB" sz="1400">
                <a:solidFill>
                  <a:prstClr val="black">
                    <a:lumMod val="50000"/>
                    <a:lumOff val="50000"/>
                  </a:prstClr>
                </a:solidFill>
                <a:latin typeface="Arial Black"/>
              </a:rPr>
              <a:t>Forge Gateway</a:t>
            </a:r>
            <a:endParaRPr kumimoji="0" lang="en-US" sz="1400" b="0" i="0" u="none" strike="noStrike" kern="1200" cap="all" spc="0" normalizeH="0" baseline="0" noProof="0">
              <a:ln>
                <a:noFill/>
              </a:ln>
              <a:solidFill>
                <a:prstClr val="black">
                  <a:lumMod val="50000"/>
                  <a:lumOff val="50000"/>
                </a:prstClr>
              </a:solidFill>
              <a:effectLst/>
              <a:uLnTx/>
              <a:uFillTx/>
              <a:latin typeface="Arial Black"/>
              <a:ea typeface="+mj-ea"/>
              <a:cs typeface="+mj-cs"/>
            </a:endParaRPr>
          </a:p>
        </p:txBody>
      </p:sp>
      <p:sp>
        <p:nvSpPr>
          <p:cNvPr id="6" name="TextBox 5">
            <a:extLst>
              <a:ext uri="{FF2B5EF4-FFF2-40B4-BE49-F238E27FC236}">
                <a16:creationId xmlns:a16="http://schemas.microsoft.com/office/drawing/2014/main" id="{525D8E07-DB00-26BC-4F75-735D7B6171A8}"/>
              </a:ext>
            </a:extLst>
          </p:cNvPr>
          <p:cNvSpPr txBox="1"/>
          <p:nvPr/>
        </p:nvSpPr>
        <p:spPr>
          <a:xfrm>
            <a:off x="556776" y="3835695"/>
            <a:ext cx="3222625"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GB" sz="1200" b="0"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Supports BACnet &amp; MODBUS</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GB" sz="1200" b="0"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N</a:t>
            </a:r>
            <a:r>
              <a:rPr kumimoji="0" lang="en-US" sz="1200" b="0"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on Niagara device</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0"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Webserver based commissioning</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0"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Up to 5000 points Supported</a:t>
            </a:r>
          </a:p>
        </p:txBody>
      </p:sp>
      <p:sp>
        <p:nvSpPr>
          <p:cNvPr id="7" name="Content Placeholder 2">
            <a:extLst>
              <a:ext uri="{FF2B5EF4-FFF2-40B4-BE49-F238E27FC236}">
                <a16:creationId xmlns:a16="http://schemas.microsoft.com/office/drawing/2014/main" id="{73957C0A-0C16-3B0B-AD28-9258D3E99A07}"/>
              </a:ext>
            </a:extLst>
          </p:cNvPr>
          <p:cNvSpPr txBox="1">
            <a:spLocks/>
          </p:cNvSpPr>
          <p:nvPr/>
        </p:nvSpPr>
        <p:spPr>
          <a:xfrm>
            <a:off x="572604" y="1874134"/>
            <a:ext cx="2388948" cy="830997"/>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1200" b="0" i="0" u="none" strike="noStrike" kern="1200" cap="none" spc="0" normalizeH="0" baseline="0" noProof="0">
                <a:ln>
                  <a:noFill/>
                </a:ln>
                <a:solidFill>
                  <a:prstClr val="black">
                    <a:lumMod val="95000"/>
                    <a:lumOff val="5000"/>
                  </a:prstClr>
                </a:solidFill>
                <a:effectLst/>
                <a:uLnTx/>
                <a:uFillTx/>
                <a:latin typeface="Arial"/>
                <a:ea typeface="+mn-ea"/>
                <a:cs typeface="Arial" panose="020B0604020202020204" pitchFamily="34" charset="0"/>
              </a:rPr>
              <a:t>Niagara supervisors</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1200" b="0" i="0" u="none" strike="noStrike" kern="1200" cap="none" spc="0" normalizeH="0" baseline="0" noProof="0">
                <a:ln>
                  <a:noFill/>
                </a:ln>
                <a:solidFill>
                  <a:prstClr val="black">
                    <a:lumMod val="95000"/>
                    <a:lumOff val="5000"/>
                  </a:prstClr>
                </a:solidFill>
                <a:effectLst/>
                <a:uLnTx/>
                <a:uFillTx/>
                <a:latin typeface="Arial"/>
                <a:ea typeface="+mn-ea"/>
                <a:cs typeface="Arial" panose="020B0604020202020204" pitchFamily="34" charset="0"/>
              </a:rPr>
              <a:t>EBI</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1200" b="0" i="0" u="none" strike="noStrike" kern="1200" cap="none" spc="0" normalizeH="0" baseline="0" noProof="0">
                <a:ln>
                  <a:noFill/>
                </a:ln>
                <a:solidFill>
                  <a:prstClr val="black">
                    <a:lumMod val="95000"/>
                    <a:lumOff val="5000"/>
                  </a:prstClr>
                </a:solidFill>
                <a:effectLst/>
                <a:uLnTx/>
                <a:uFillTx/>
                <a:latin typeface="Arial"/>
                <a:ea typeface="+mn-ea"/>
                <a:cs typeface="Arial" panose="020B0604020202020204" pitchFamily="34" charset="0"/>
              </a:rPr>
              <a:t>Alerton Compass </a:t>
            </a:r>
            <a:r>
              <a:rPr kumimoji="0" lang="en-GB" sz="800" b="1" i="1" u="none" strike="noStrike" kern="1200" cap="none" spc="0" normalizeH="0" baseline="0" noProof="0">
                <a:ln>
                  <a:noFill/>
                </a:ln>
                <a:solidFill>
                  <a:prstClr val="black">
                    <a:lumMod val="95000"/>
                    <a:lumOff val="5000"/>
                  </a:prstClr>
                </a:solidFill>
                <a:effectLst/>
                <a:uLnTx/>
                <a:uFillTx/>
                <a:latin typeface="Arial"/>
                <a:ea typeface="+mn-ea"/>
                <a:cs typeface="Arial" panose="020B0604020202020204" pitchFamily="34" charset="0"/>
              </a:rPr>
              <a:t>Coming soon</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1200" b="0" i="0" u="none" strike="noStrike" kern="1200" cap="none" spc="0" normalizeH="0" baseline="0" noProof="0">
                <a:ln>
                  <a:noFill/>
                </a:ln>
                <a:solidFill>
                  <a:prstClr val="black">
                    <a:lumMod val="95000"/>
                    <a:lumOff val="5000"/>
                  </a:prstClr>
                </a:solidFill>
                <a:effectLst/>
                <a:uLnTx/>
                <a:uFillTx/>
                <a:latin typeface="Arial"/>
                <a:ea typeface="+mn-ea"/>
                <a:cs typeface="Arial" panose="020B0604020202020204" pitchFamily="34" charset="0"/>
              </a:rPr>
              <a:t>Supports up to </a:t>
            </a:r>
            <a:r>
              <a:rPr kumimoji="0" lang="en-GB" sz="1200" b="1" i="0" u="none" strike="noStrike" kern="1200" cap="none" spc="0" normalizeH="0" baseline="0" noProof="0">
                <a:ln>
                  <a:noFill/>
                </a:ln>
                <a:solidFill>
                  <a:prstClr val="black">
                    <a:lumMod val="95000"/>
                    <a:lumOff val="5000"/>
                  </a:prstClr>
                </a:solidFill>
                <a:effectLst/>
                <a:uLnTx/>
                <a:uFillTx/>
                <a:latin typeface="Arial"/>
                <a:ea typeface="+mn-ea"/>
                <a:cs typeface="Arial" panose="020B0604020202020204" pitchFamily="34" charset="0"/>
              </a:rPr>
              <a:t>75K points</a:t>
            </a:r>
            <a:endParaRPr kumimoji="0" lang="en-US" sz="1200" b="1" i="0" u="none" strike="noStrike" kern="1200" cap="none" spc="0" normalizeH="0" baseline="0" noProof="0">
              <a:ln>
                <a:noFill/>
              </a:ln>
              <a:solidFill>
                <a:prstClr val="black">
                  <a:lumMod val="95000"/>
                  <a:lumOff val="5000"/>
                </a:prstClr>
              </a:solidFill>
              <a:effectLst/>
              <a:uLnTx/>
              <a:uFillTx/>
              <a:latin typeface="Arial"/>
              <a:ea typeface="+mn-ea"/>
              <a:cs typeface="Arial" panose="020B0604020202020204" pitchFamily="34" charset="0"/>
            </a:endParaRPr>
          </a:p>
        </p:txBody>
      </p:sp>
      <p:sp>
        <p:nvSpPr>
          <p:cNvPr id="11" name="Title 1">
            <a:extLst>
              <a:ext uri="{FF2B5EF4-FFF2-40B4-BE49-F238E27FC236}">
                <a16:creationId xmlns:a16="http://schemas.microsoft.com/office/drawing/2014/main" id="{AFF75D43-A362-B4BB-B5BE-DD018A25DF55}"/>
              </a:ext>
            </a:extLst>
          </p:cNvPr>
          <p:cNvSpPr txBox="1">
            <a:spLocks/>
          </p:cNvSpPr>
          <p:nvPr/>
        </p:nvSpPr>
        <p:spPr>
          <a:xfrm>
            <a:off x="256783" y="920630"/>
            <a:ext cx="2854753" cy="194979"/>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800"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GB" sz="1400" b="0" i="0" u="none" strike="noStrike" kern="1200" cap="all" spc="0" normalizeH="0" baseline="0" noProof="0">
                <a:ln>
                  <a:noFill/>
                </a:ln>
                <a:solidFill>
                  <a:prstClr val="black">
                    <a:lumMod val="95000"/>
                    <a:lumOff val="5000"/>
                  </a:prstClr>
                </a:solidFill>
                <a:effectLst/>
                <a:uLnTx/>
                <a:uFillTx/>
                <a:latin typeface="Arial Black"/>
                <a:ea typeface="+mj-ea"/>
                <a:cs typeface="+mj-cs"/>
              </a:rPr>
              <a:t>GATEWAY OPTIONS </a:t>
            </a:r>
            <a:endParaRPr kumimoji="0" lang="en-US" sz="1400" b="0" i="0" u="none" strike="noStrike" kern="1200" cap="all" spc="0" normalizeH="0" baseline="0" noProof="0">
              <a:ln>
                <a:noFill/>
              </a:ln>
              <a:solidFill>
                <a:prstClr val="black">
                  <a:lumMod val="95000"/>
                  <a:lumOff val="5000"/>
                </a:prstClr>
              </a:solidFill>
              <a:effectLst/>
              <a:uLnTx/>
              <a:uFillTx/>
              <a:latin typeface="Arial Black"/>
              <a:ea typeface="+mj-ea"/>
              <a:cs typeface="+mj-cs"/>
            </a:endParaRPr>
          </a:p>
        </p:txBody>
      </p:sp>
      <p:sp>
        <p:nvSpPr>
          <p:cNvPr id="12" name="Rounded Rectangle 11">
            <a:extLst>
              <a:ext uri="{FF2B5EF4-FFF2-40B4-BE49-F238E27FC236}">
                <a16:creationId xmlns:a16="http://schemas.microsoft.com/office/drawing/2014/main" id="{ECA2C055-D2BC-A7E3-FB13-E8B42DB0DBD0}"/>
              </a:ext>
            </a:extLst>
          </p:cNvPr>
          <p:cNvSpPr/>
          <p:nvPr/>
        </p:nvSpPr>
        <p:spPr>
          <a:xfrm>
            <a:off x="375376" y="4941313"/>
            <a:ext cx="153320" cy="155040"/>
          </a:xfrm>
          <a:prstGeom prst="roundRect">
            <a:avLst/>
          </a:prstGeom>
          <a:solidFill>
            <a:schemeClr val="bg1">
              <a:lumMod val="50000"/>
            </a:schemeClr>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Black"/>
              <a:ea typeface="+mn-ea"/>
              <a:cs typeface="+mn-cs"/>
            </a:endParaRPr>
          </a:p>
        </p:txBody>
      </p:sp>
      <p:sp>
        <p:nvSpPr>
          <p:cNvPr id="16" name="Title 1">
            <a:extLst>
              <a:ext uri="{FF2B5EF4-FFF2-40B4-BE49-F238E27FC236}">
                <a16:creationId xmlns:a16="http://schemas.microsoft.com/office/drawing/2014/main" id="{EB3FD5CF-9AA1-031D-873A-DA2D7010B21C}"/>
              </a:ext>
            </a:extLst>
          </p:cNvPr>
          <p:cNvSpPr txBox="1">
            <a:spLocks/>
          </p:cNvSpPr>
          <p:nvPr/>
        </p:nvSpPr>
        <p:spPr>
          <a:xfrm>
            <a:off x="678102" y="5778379"/>
            <a:ext cx="2429221" cy="317981"/>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800"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GB" sz="1400" b="0" i="0" u="none" strike="noStrike" kern="1200" cap="all" spc="0" normalizeH="0" baseline="0" noProof="0">
                <a:ln>
                  <a:noFill/>
                </a:ln>
                <a:solidFill>
                  <a:prstClr val="black">
                    <a:lumMod val="95000"/>
                    <a:lumOff val="5000"/>
                  </a:prstClr>
                </a:solidFill>
                <a:effectLst/>
                <a:uLnTx/>
                <a:uFillTx/>
                <a:latin typeface="Arial Black"/>
                <a:ea typeface="+mj-ea"/>
                <a:cs typeface="+mj-cs"/>
              </a:rPr>
              <a:t>IQ5</a:t>
            </a:r>
          </a:p>
        </p:txBody>
      </p:sp>
      <p:sp>
        <p:nvSpPr>
          <p:cNvPr id="17" name="Title 1">
            <a:extLst>
              <a:ext uri="{FF2B5EF4-FFF2-40B4-BE49-F238E27FC236}">
                <a16:creationId xmlns:a16="http://schemas.microsoft.com/office/drawing/2014/main" id="{A81A1771-AE85-8809-19EC-08595D58100C}"/>
              </a:ext>
            </a:extLst>
          </p:cNvPr>
          <p:cNvSpPr txBox="1">
            <a:spLocks/>
          </p:cNvSpPr>
          <p:nvPr/>
        </p:nvSpPr>
        <p:spPr>
          <a:xfrm>
            <a:off x="678102" y="4941313"/>
            <a:ext cx="2388948" cy="317981"/>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800"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 typeface="Arial" pitchFamily="34" charset="0"/>
              <a:buNone/>
              <a:tabLst/>
              <a:defRPr/>
            </a:pPr>
            <a:r>
              <a:rPr kumimoji="0" lang="en-US" sz="1400" b="1" i="0" u="none" strike="noStrike" kern="1200" cap="all" spc="0" normalizeH="0" baseline="0" noProof="0">
                <a:ln>
                  <a:noFill/>
                </a:ln>
                <a:solidFill>
                  <a:prstClr val="black"/>
                </a:solidFill>
                <a:effectLst/>
                <a:uLnTx/>
                <a:uFillTx/>
                <a:latin typeface="Arial Black"/>
                <a:ea typeface="+mj-ea"/>
                <a:cs typeface="Arial" panose="020B0604020202020204" pitchFamily="34" charset="0"/>
              </a:rPr>
              <a:t>Niagara Devices</a:t>
            </a:r>
          </a:p>
        </p:txBody>
      </p:sp>
      <p:sp>
        <p:nvSpPr>
          <p:cNvPr id="18" name="TextBox 17">
            <a:extLst>
              <a:ext uri="{FF2B5EF4-FFF2-40B4-BE49-F238E27FC236}">
                <a16:creationId xmlns:a16="http://schemas.microsoft.com/office/drawing/2014/main" id="{1C04C08B-C0CF-0C02-97F3-1544943C0C81}"/>
              </a:ext>
            </a:extLst>
          </p:cNvPr>
          <p:cNvSpPr txBox="1"/>
          <p:nvPr/>
        </p:nvSpPr>
        <p:spPr>
          <a:xfrm>
            <a:off x="602514" y="5146470"/>
            <a:ext cx="212228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0" i="0" u="none" strike="noStrike" kern="1200" cap="none" spc="0" normalizeH="0" baseline="0" noProof="0">
                <a:ln>
                  <a:noFill/>
                </a:ln>
                <a:solidFill>
                  <a:prstClr val="black"/>
                </a:solidFill>
                <a:effectLst/>
                <a:uLnTx/>
                <a:uFillTx/>
                <a:latin typeface="Arial"/>
                <a:ea typeface="+mn-ea"/>
                <a:cs typeface="Arial" panose="020B0604020202020204" pitchFamily="34" charset="0"/>
              </a:rPr>
              <a:t>Optimizer &amp; JACE 9000</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0" i="0" u="none" strike="noStrike" kern="1200" cap="none" spc="0" normalizeH="0" baseline="0" noProof="0">
                <a:ln>
                  <a:noFill/>
                </a:ln>
                <a:solidFill>
                  <a:prstClr val="black"/>
                </a:solidFill>
                <a:effectLst/>
                <a:uLnTx/>
                <a:uFillTx/>
                <a:latin typeface="Arial"/>
                <a:ea typeface="+mn-ea"/>
                <a:cs typeface="Arial" panose="020B0604020202020204" pitchFamily="34" charset="0"/>
              </a:rPr>
              <a:t>Up to </a:t>
            </a:r>
            <a:r>
              <a:rPr lang="en-US" sz="1200" b="1">
                <a:solidFill>
                  <a:prstClr val="black"/>
                </a:solidFill>
                <a:latin typeface="Arial"/>
                <a:cs typeface="Arial" panose="020B0604020202020204" pitchFamily="34" charset="0"/>
              </a:rPr>
              <a:t>5</a:t>
            </a:r>
            <a:r>
              <a:rPr kumimoji="0" lang="en-US" sz="1200" b="1" i="0" u="none" strike="noStrike" kern="1200" cap="none" spc="0" normalizeH="0" baseline="0" noProof="0">
                <a:ln>
                  <a:noFill/>
                </a:ln>
                <a:solidFill>
                  <a:prstClr val="black"/>
                </a:solidFill>
                <a:effectLst/>
                <a:uLnTx/>
                <a:uFillTx/>
                <a:latin typeface="Arial"/>
                <a:ea typeface="+mn-ea"/>
                <a:cs typeface="Arial" panose="020B0604020202020204" pitchFamily="34" charset="0"/>
              </a:rPr>
              <a:t>k Points </a:t>
            </a:r>
            <a:r>
              <a:rPr kumimoji="0" lang="en-US" sz="1200" b="0" i="0" u="none" strike="noStrike" kern="1200" cap="none" spc="0" normalizeH="0" baseline="0" noProof="0">
                <a:ln>
                  <a:noFill/>
                </a:ln>
                <a:solidFill>
                  <a:prstClr val="black"/>
                </a:solidFill>
                <a:effectLst/>
                <a:uLnTx/>
                <a:uFillTx/>
                <a:latin typeface="Arial"/>
                <a:ea typeface="+mn-ea"/>
                <a:cs typeface="Arial" panose="020B0604020202020204" pitchFamily="34" charset="0"/>
              </a:rPr>
              <a:t>supported </a:t>
            </a:r>
          </a:p>
        </p:txBody>
      </p:sp>
      <p:sp>
        <p:nvSpPr>
          <p:cNvPr id="23" name="Content Placeholder 2">
            <a:extLst>
              <a:ext uri="{FF2B5EF4-FFF2-40B4-BE49-F238E27FC236}">
                <a16:creationId xmlns:a16="http://schemas.microsoft.com/office/drawing/2014/main" id="{ECFAEF07-FBFD-AB13-464B-8706144FD1CA}"/>
              </a:ext>
            </a:extLst>
          </p:cNvPr>
          <p:cNvSpPr txBox="1">
            <a:spLocks/>
          </p:cNvSpPr>
          <p:nvPr/>
        </p:nvSpPr>
        <p:spPr>
          <a:xfrm>
            <a:off x="602514" y="5941551"/>
            <a:ext cx="3558978" cy="276999"/>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GB" sz="1200" b="0" i="0" u="none" strike="noStrike" kern="1200" cap="none" spc="0" normalizeH="0" baseline="0" noProof="0">
                <a:ln>
                  <a:noFill/>
                </a:ln>
                <a:solidFill>
                  <a:prstClr val="black"/>
                </a:solidFill>
                <a:effectLst/>
                <a:uLnTx/>
                <a:uFillTx/>
                <a:latin typeface="Arial"/>
                <a:ea typeface="+mn-ea"/>
                <a:cs typeface="Arial" panose="020B0604020202020204" pitchFamily="34" charset="0"/>
              </a:rPr>
              <a:t>I</a:t>
            </a:r>
            <a:r>
              <a:rPr kumimoji="0" lang="en-US" sz="1200" b="0" i="0" u="none" strike="noStrike" kern="1200" cap="none" spc="0" normalizeH="0" baseline="0" noProof="0">
                <a:ln>
                  <a:noFill/>
                </a:ln>
                <a:solidFill>
                  <a:prstClr val="black"/>
                </a:solidFill>
                <a:effectLst/>
                <a:uLnTx/>
                <a:uFillTx/>
                <a:latin typeface="Arial"/>
                <a:ea typeface="+mn-ea"/>
                <a:cs typeface="Arial" panose="020B0604020202020204" pitchFamily="34" charset="0"/>
              </a:rPr>
              <a:t>n-built cloud connectivity </a:t>
            </a:r>
            <a:r>
              <a:rPr lang="en-US" sz="800" b="1" i="1">
                <a:solidFill>
                  <a:prstClr val="black"/>
                </a:solidFill>
                <a:highlight>
                  <a:srgbClr val="FFFF00"/>
                </a:highlight>
                <a:latin typeface="Arial"/>
                <a:cs typeface="Arial" panose="020B0604020202020204" pitchFamily="34" charset="0"/>
              </a:rPr>
              <a:t>Coming soon</a:t>
            </a:r>
            <a:endParaRPr kumimoji="0" lang="en-US" sz="1050" b="1" i="1" u="none" strike="noStrike" kern="1200" cap="none" spc="0" normalizeH="0" baseline="0" noProof="0">
              <a:ln>
                <a:noFill/>
              </a:ln>
              <a:solidFill>
                <a:prstClr val="black"/>
              </a:solidFill>
              <a:effectLst/>
              <a:highlight>
                <a:srgbClr val="FFFF00"/>
              </a:highlight>
              <a:uLnTx/>
              <a:uFillTx/>
              <a:latin typeface="Arial"/>
              <a:ea typeface="+mn-ea"/>
              <a:cs typeface="Arial" panose="020B0604020202020204" pitchFamily="34" charset="0"/>
            </a:endParaRPr>
          </a:p>
        </p:txBody>
      </p:sp>
      <p:sp>
        <p:nvSpPr>
          <p:cNvPr id="27" name="Rectangle 26">
            <a:extLst>
              <a:ext uri="{FF2B5EF4-FFF2-40B4-BE49-F238E27FC236}">
                <a16:creationId xmlns:a16="http://schemas.microsoft.com/office/drawing/2014/main" id="{F7F94190-BE1F-F743-7969-A8640E34EB32}"/>
              </a:ext>
            </a:extLst>
          </p:cNvPr>
          <p:cNvSpPr/>
          <p:nvPr/>
        </p:nvSpPr>
        <p:spPr>
          <a:xfrm>
            <a:off x="190500" y="1264979"/>
            <a:ext cx="4311698" cy="175260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Arial"/>
              <a:ea typeface="+mn-ea"/>
              <a:cs typeface="+mn-cs"/>
            </a:endParaRPr>
          </a:p>
        </p:txBody>
      </p:sp>
      <p:sp>
        <p:nvSpPr>
          <p:cNvPr id="32" name="Rectangle 31">
            <a:extLst>
              <a:ext uri="{FF2B5EF4-FFF2-40B4-BE49-F238E27FC236}">
                <a16:creationId xmlns:a16="http://schemas.microsoft.com/office/drawing/2014/main" id="{45F03140-42BD-8AF8-D210-1CD3813C9E09}"/>
              </a:ext>
            </a:extLst>
          </p:cNvPr>
          <p:cNvSpPr/>
          <p:nvPr/>
        </p:nvSpPr>
        <p:spPr>
          <a:xfrm>
            <a:off x="190500" y="3185530"/>
            <a:ext cx="4311698" cy="3391936"/>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Arial"/>
              <a:ea typeface="+mn-ea"/>
              <a:cs typeface="+mn-cs"/>
            </a:endParaRPr>
          </a:p>
        </p:txBody>
      </p:sp>
      <p:pic>
        <p:nvPicPr>
          <p:cNvPr id="1026" name="Picture 2">
            <a:extLst>
              <a:ext uri="{FF2B5EF4-FFF2-40B4-BE49-F238E27FC236}">
                <a16:creationId xmlns:a16="http://schemas.microsoft.com/office/drawing/2014/main" id="{3BF948DE-62BA-A3B3-9650-A44534BE48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6275" y="3727989"/>
            <a:ext cx="900710" cy="746416"/>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a:extLst>
              <a:ext uri="{FF2B5EF4-FFF2-40B4-BE49-F238E27FC236}">
                <a16:creationId xmlns:a16="http://schemas.microsoft.com/office/drawing/2014/main" id="{0505C573-C4A1-6EBC-7629-9677CB171938}"/>
              </a:ext>
            </a:extLst>
          </p:cNvPr>
          <p:cNvSpPr/>
          <p:nvPr/>
        </p:nvSpPr>
        <p:spPr>
          <a:xfrm>
            <a:off x="370120" y="5787003"/>
            <a:ext cx="153320" cy="155040"/>
          </a:xfrm>
          <a:prstGeom prst="roundRect">
            <a:avLst/>
          </a:prstGeom>
          <a:solidFill>
            <a:schemeClr val="bg1">
              <a:lumMod val="50000"/>
            </a:schemeClr>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Black"/>
              <a:ea typeface="+mn-ea"/>
              <a:cs typeface="+mn-cs"/>
            </a:endParaRPr>
          </a:p>
        </p:txBody>
      </p:sp>
      <p:sp>
        <p:nvSpPr>
          <p:cNvPr id="10" name="Title 1">
            <a:extLst>
              <a:ext uri="{FF2B5EF4-FFF2-40B4-BE49-F238E27FC236}">
                <a16:creationId xmlns:a16="http://schemas.microsoft.com/office/drawing/2014/main" id="{42C27B69-FBF4-271A-44FC-66414D04998C}"/>
              </a:ext>
            </a:extLst>
          </p:cNvPr>
          <p:cNvSpPr txBox="1">
            <a:spLocks/>
          </p:cNvSpPr>
          <p:nvPr/>
        </p:nvSpPr>
        <p:spPr>
          <a:xfrm>
            <a:off x="4896060" y="3381197"/>
            <a:ext cx="3115067" cy="194979"/>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800"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GB" sz="1400" b="0" i="0" u="none" strike="noStrike" kern="1200" cap="all" spc="0" normalizeH="0" baseline="0" noProof="0">
                <a:ln>
                  <a:noFill/>
                </a:ln>
                <a:solidFill>
                  <a:prstClr val="black">
                    <a:lumMod val="95000"/>
                    <a:lumOff val="5000"/>
                  </a:prstClr>
                </a:solidFill>
                <a:effectLst/>
                <a:uLnTx/>
                <a:uFillTx/>
                <a:latin typeface="Arial Black"/>
                <a:ea typeface="+mj-ea"/>
                <a:cs typeface="+mj-cs"/>
              </a:rPr>
              <a:t>Simplified workflow</a:t>
            </a:r>
            <a:endParaRPr kumimoji="0" lang="en-US" sz="1400" b="0" i="0" u="none" strike="noStrike" kern="1200" cap="all" spc="0" normalizeH="0" baseline="0" noProof="0">
              <a:ln>
                <a:noFill/>
              </a:ln>
              <a:solidFill>
                <a:prstClr val="black">
                  <a:lumMod val="95000"/>
                  <a:lumOff val="5000"/>
                </a:prstClr>
              </a:solidFill>
              <a:effectLst/>
              <a:uLnTx/>
              <a:uFillTx/>
              <a:latin typeface="Arial Black"/>
              <a:ea typeface="+mj-ea"/>
              <a:cs typeface="+mj-cs"/>
            </a:endParaRPr>
          </a:p>
        </p:txBody>
      </p:sp>
      <p:sp>
        <p:nvSpPr>
          <p:cNvPr id="19" name="TextBox 18">
            <a:extLst>
              <a:ext uri="{FF2B5EF4-FFF2-40B4-BE49-F238E27FC236}">
                <a16:creationId xmlns:a16="http://schemas.microsoft.com/office/drawing/2014/main" id="{E4D2835F-2FA6-1FB2-EDB4-8A5A9D005F76}"/>
              </a:ext>
            </a:extLst>
          </p:cNvPr>
          <p:cNvSpPr txBox="1"/>
          <p:nvPr/>
        </p:nvSpPr>
        <p:spPr>
          <a:xfrm>
            <a:off x="4809288" y="3856477"/>
            <a:ext cx="128393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0" i="0" u="none" strike="noStrike" kern="1200" cap="none" spc="0" normalizeH="0" baseline="0" noProof="0">
                <a:ln>
                  <a:noFill/>
                </a:ln>
                <a:solidFill>
                  <a:prstClr val="black"/>
                </a:solidFill>
                <a:effectLst/>
                <a:uLnTx/>
                <a:uFillTx/>
                <a:latin typeface="Arial"/>
                <a:ea typeface="+mn-ea"/>
                <a:cs typeface="Arial" panose="020B0604020202020204" pitchFamily="34" charset="0"/>
              </a:rPr>
              <a:t>Setup Internet Settings</a:t>
            </a:r>
          </a:p>
        </p:txBody>
      </p:sp>
      <p:sp>
        <p:nvSpPr>
          <p:cNvPr id="20" name="TextBox 19">
            <a:extLst>
              <a:ext uri="{FF2B5EF4-FFF2-40B4-BE49-F238E27FC236}">
                <a16:creationId xmlns:a16="http://schemas.microsoft.com/office/drawing/2014/main" id="{6D71A9AF-0F3F-5C21-8EE2-0BB01C4DFA1B}"/>
              </a:ext>
            </a:extLst>
          </p:cNvPr>
          <p:cNvSpPr txBox="1"/>
          <p:nvPr/>
        </p:nvSpPr>
        <p:spPr>
          <a:xfrm>
            <a:off x="8760222" y="3856477"/>
            <a:ext cx="98996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0" i="0" u="none" strike="noStrike" kern="1200" cap="none" spc="0" normalizeH="0" baseline="0" noProof="0">
                <a:ln>
                  <a:noFill/>
                </a:ln>
                <a:solidFill>
                  <a:prstClr val="black"/>
                </a:solidFill>
                <a:effectLst/>
                <a:uLnTx/>
                <a:uFillTx/>
                <a:latin typeface="Arial"/>
                <a:ea typeface="+mn-ea"/>
                <a:cs typeface="Arial" panose="020B0604020202020204" pitchFamily="34" charset="0"/>
              </a:rPr>
              <a:t>Collect</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0" i="0" u="none" strike="noStrike" kern="1200" cap="none" spc="0" normalizeH="0" baseline="0" noProof="0">
                <a:ln>
                  <a:noFill/>
                </a:ln>
                <a:solidFill>
                  <a:prstClr val="black"/>
                </a:solidFill>
                <a:effectLst/>
                <a:uLnTx/>
                <a:uFillTx/>
                <a:latin typeface="Arial"/>
                <a:ea typeface="+mn-ea"/>
                <a:cs typeface="Arial" panose="020B0604020202020204" pitchFamily="34" charset="0"/>
              </a:rPr>
              <a:t>BMS Data</a:t>
            </a:r>
          </a:p>
        </p:txBody>
      </p:sp>
      <p:sp>
        <p:nvSpPr>
          <p:cNvPr id="22" name="TextBox 21">
            <a:extLst>
              <a:ext uri="{FF2B5EF4-FFF2-40B4-BE49-F238E27FC236}">
                <a16:creationId xmlns:a16="http://schemas.microsoft.com/office/drawing/2014/main" id="{37451401-7644-E4BF-F275-1D867E49A59E}"/>
              </a:ext>
            </a:extLst>
          </p:cNvPr>
          <p:cNvSpPr txBox="1"/>
          <p:nvPr/>
        </p:nvSpPr>
        <p:spPr>
          <a:xfrm>
            <a:off x="6562528" y="3856477"/>
            <a:ext cx="114310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0" i="0" u="none" strike="noStrike" kern="1200" cap="none" spc="0" normalizeH="0" baseline="0" noProof="0">
                <a:ln>
                  <a:noFill/>
                </a:ln>
                <a:solidFill>
                  <a:prstClr val="black"/>
                </a:solidFill>
                <a:effectLst/>
                <a:uLnTx/>
                <a:uFillTx/>
                <a:latin typeface="Arial"/>
                <a:ea typeface="+mn-ea"/>
                <a:cs typeface="Arial" panose="020B0604020202020204" pitchFamily="34" charset="0"/>
              </a:rPr>
              <a:t>Verify Internet Connection</a:t>
            </a:r>
          </a:p>
        </p:txBody>
      </p:sp>
      <p:sp>
        <p:nvSpPr>
          <p:cNvPr id="24" name="TextBox 23">
            <a:extLst>
              <a:ext uri="{FF2B5EF4-FFF2-40B4-BE49-F238E27FC236}">
                <a16:creationId xmlns:a16="http://schemas.microsoft.com/office/drawing/2014/main" id="{C6392CA6-25BC-7861-65FE-8BA8024151CB}"/>
              </a:ext>
            </a:extLst>
          </p:cNvPr>
          <p:cNvSpPr txBox="1"/>
          <p:nvPr/>
        </p:nvSpPr>
        <p:spPr>
          <a:xfrm>
            <a:off x="10513463" y="3856477"/>
            <a:ext cx="101201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0" i="0" u="none" strike="noStrike" kern="1200" cap="none" spc="0" normalizeH="0" baseline="0" noProof="0">
                <a:ln>
                  <a:noFill/>
                </a:ln>
                <a:solidFill>
                  <a:prstClr val="black"/>
                </a:solidFill>
                <a:effectLst/>
                <a:uLnTx/>
                <a:uFillTx/>
                <a:latin typeface="Arial"/>
                <a:ea typeface="+mn-ea"/>
                <a:cs typeface="Arial" panose="020B0604020202020204" pitchFamily="34" charset="0"/>
              </a:rPr>
              <a:t>Sync with Cloud</a:t>
            </a:r>
          </a:p>
        </p:txBody>
      </p:sp>
      <p:cxnSp>
        <p:nvCxnSpPr>
          <p:cNvPr id="36" name="Straight Connector 35">
            <a:extLst>
              <a:ext uri="{FF2B5EF4-FFF2-40B4-BE49-F238E27FC236}">
                <a16:creationId xmlns:a16="http://schemas.microsoft.com/office/drawing/2014/main" id="{D4333279-8262-D903-5EB9-06B6524CF765}"/>
              </a:ext>
            </a:extLst>
          </p:cNvPr>
          <p:cNvCxnSpPr>
            <a:cxnSpLocks/>
          </p:cNvCxnSpPr>
          <p:nvPr/>
        </p:nvCxnSpPr>
        <p:spPr>
          <a:xfrm>
            <a:off x="6005081" y="4103865"/>
            <a:ext cx="395268"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42" name="Picture 41">
            <a:extLst>
              <a:ext uri="{FF2B5EF4-FFF2-40B4-BE49-F238E27FC236}">
                <a16:creationId xmlns:a16="http://schemas.microsoft.com/office/drawing/2014/main" id="{4D719B33-1D67-B3DE-EB03-BD04337F1E36}"/>
              </a:ext>
            </a:extLst>
          </p:cNvPr>
          <p:cNvPicPr>
            <a:picLocks noChangeAspect="1"/>
          </p:cNvPicPr>
          <p:nvPr/>
        </p:nvPicPr>
        <p:blipFill>
          <a:blip r:embed="rId3"/>
          <a:srcRect t="9593"/>
          <a:stretch/>
        </p:blipFill>
        <p:spPr>
          <a:xfrm>
            <a:off x="4989800" y="4598443"/>
            <a:ext cx="2565439" cy="1449971"/>
          </a:xfrm>
          <a:prstGeom prst="rect">
            <a:avLst/>
          </a:prstGeom>
        </p:spPr>
      </p:pic>
      <p:pic>
        <p:nvPicPr>
          <p:cNvPr id="44" name="Picture 43">
            <a:extLst>
              <a:ext uri="{FF2B5EF4-FFF2-40B4-BE49-F238E27FC236}">
                <a16:creationId xmlns:a16="http://schemas.microsoft.com/office/drawing/2014/main" id="{7F6DBCBA-FD36-9F2B-432B-E5A9CEB5232D}"/>
              </a:ext>
            </a:extLst>
          </p:cNvPr>
          <p:cNvPicPr>
            <a:picLocks noChangeAspect="1"/>
          </p:cNvPicPr>
          <p:nvPr/>
        </p:nvPicPr>
        <p:blipFill>
          <a:blip r:embed="rId4"/>
          <a:srcRect l="9035" t="11857" r="10564"/>
          <a:stretch/>
        </p:blipFill>
        <p:spPr>
          <a:xfrm>
            <a:off x="8666898" y="4598443"/>
            <a:ext cx="2565481" cy="1449970"/>
          </a:xfrm>
          <a:prstGeom prst="rect">
            <a:avLst/>
          </a:prstGeom>
        </p:spPr>
      </p:pic>
      <p:cxnSp>
        <p:nvCxnSpPr>
          <p:cNvPr id="46" name="Straight Connector 45">
            <a:extLst>
              <a:ext uri="{FF2B5EF4-FFF2-40B4-BE49-F238E27FC236}">
                <a16:creationId xmlns:a16="http://schemas.microsoft.com/office/drawing/2014/main" id="{2A657DEA-2B55-6DFB-CC3D-2907064B5624}"/>
              </a:ext>
            </a:extLst>
          </p:cNvPr>
          <p:cNvCxnSpPr/>
          <p:nvPr/>
        </p:nvCxnSpPr>
        <p:spPr>
          <a:xfrm>
            <a:off x="4887670" y="4411351"/>
            <a:ext cx="278137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BA2CBC1-F16A-4E0E-326C-EB50355F8816}"/>
              </a:ext>
            </a:extLst>
          </p:cNvPr>
          <p:cNvCxnSpPr/>
          <p:nvPr/>
        </p:nvCxnSpPr>
        <p:spPr>
          <a:xfrm>
            <a:off x="8553944" y="4411351"/>
            <a:ext cx="278137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C280F4F-5CE9-1933-3412-BCB6C47910EB}"/>
              </a:ext>
            </a:extLst>
          </p:cNvPr>
          <p:cNvCxnSpPr>
            <a:cxnSpLocks/>
          </p:cNvCxnSpPr>
          <p:nvPr/>
        </p:nvCxnSpPr>
        <p:spPr>
          <a:xfrm>
            <a:off x="4887670" y="3741256"/>
            <a:ext cx="644764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9B96DB08-F241-04B5-7575-C6A344B1C3C9}"/>
              </a:ext>
            </a:extLst>
          </p:cNvPr>
          <p:cNvCxnSpPr>
            <a:cxnSpLocks/>
          </p:cNvCxnSpPr>
          <p:nvPr/>
        </p:nvCxnSpPr>
        <p:spPr>
          <a:xfrm>
            <a:off x="7833881" y="4103865"/>
            <a:ext cx="549282"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1354F2EA-3A43-FBD9-FBDD-0B513E8F6F78}"/>
              </a:ext>
            </a:extLst>
          </p:cNvPr>
          <p:cNvCxnSpPr>
            <a:cxnSpLocks/>
          </p:cNvCxnSpPr>
          <p:nvPr/>
        </p:nvCxnSpPr>
        <p:spPr>
          <a:xfrm>
            <a:off x="9790017" y="4103865"/>
            <a:ext cx="395268"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630BE640-BA96-A4D7-23CF-D1136749873B}"/>
              </a:ext>
            </a:extLst>
          </p:cNvPr>
          <p:cNvGrpSpPr/>
          <p:nvPr/>
        </p:nvGrpSpPr>
        <p:grpSpPr>
          <a:xfrm>
            <a:off x="3182394" y="1628448"/>
            <a:ext cx="979098" cy="1173911"/>
            <a:chOff x="3371467" y="3767403"/>
            <a:chExt cx="691349" cy="828907"/>
          </a:xfrm>
        </p:grpSpPr>
        <p:pic>
          <p:nvPicPr>
            <p:cNvPr id="54" name="Picture 2" descr="Tridium | Niagara 4 — Custom Controls Group">
              <a:extLst>
                <a:ext uri="{FF2B5EF4-FFF2-40B4-BE49-F238E27FC236}">
                  <a16:creationId xmlns:a16="http://schemas.microsoft.com/office/drawing/2014/main" id="{7AD6B901-15F1-EB2D-19BC-4580FE35E7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8264" y="3767403"/>
              <a:ext cx="602320" cy="3613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neywell | EBI - Telaeris, Inc.">
              <a:extLst>
                <a:ext uri="{FF2B5EF4-FFF2-40B4-BE49-F238E27FC236}">
                  <a16:creationId xmlns:a16="http://schemas.microsoft.com/office/drawing/2014/main" id="{EB88DB0A-6B3B-4883-D647-C8B3A17786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2711" y="4135729"/>
              <a:ext cx="548863" cy="19508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lerton | Hoffman Building Technologies">
              <a:extLst>
                <a:ext uri="{FF2B5EF4-FFF2-40B4-BE49-F238E27FC236}">
                  <a16:creationId xmlns:a16="http://schemas.microsoft.com/office/drawing/2014/main" id="{8E68842A-D19F-122E-ACD7-726CEF021C8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7322" b="30421"/>
            <a:stretch/>
          </p:blipFill>
          <p:spPr bwMode="auto">
            <a:xfrm>
              <a:off x="3371467" y="4401223"/>
              <a:ext cx="691349" cy="195087"/>
            </a:xfrm>
            <a:prstGeom prst="rect">
              <a:avLst/>
            </a:prstGeom>
            <a:noFill/>
            <a:extLst>
              <a:ext uri="{909E8E84-426E-40DD-AFC4-6F175D3DCCD1}">
                <a14:hiddenFill xmlns:a14="http://schemas.microsoft.com/office/drawing/2010/main">
                  <a:solidFill>
                    <a:srgbClr val="FFFFFF"/>
                  </a:solidFill>
                </a14:hiddenFill>
              </a:ext>
            </a:extLst>
          </p:spPr>
        </p:pic>
      </p:grpSp>
      <p:sp>
        <p:nvSpPr>
          <p:cNvPr id="58" name="TextBox 57">
            <a:extLst>
              <a:ext uri="{FF2B5EF4-FFF2-40B4-BE49-F238E27FC236}">
                <a16:creationId xmlns:a16="http://schemas.microsoft.com/office/drawing/2014/main" id="{584EEC88-4CE2-39AF-6BC2-AC0A79276926}"/>
              </a:ext>
            </a:extLst>
          </p:cNvPr>
          <p:cNvSpPr txBox="1"/>
          <p:nvPr/>
        </p:nvSpPr>
        <p:spPr>
          <a:xfrm>
            <a:off x="4809288" y="6280106"/>
            <a:ext cx="3692668" cy="200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700" b="0" i="1" u="none" strike="noStrike" kern="1200" cap="none" spc="0" normalizeH="0" baseline="0" noProof="0">
                <a:ln>
                  <a:noFill/>
                </a:ln>
                <a:solidFill>
                  <a:prstClr val="black"/>
                </a:solidFill>
                <a:effectLst/>
                <a:uLnTx/>
                <a:uFillTx/>
                <a:latin typeface="Arial"/>
                <a:ea typeface="+mn-ea"/>
                <a:cs typeface="Arial" panose="020B0604020202020204" pitchFamily="34" charset="0"/>
              </a:rPr>
              <a:t>*Screenshots showcase Niagara based GW Workflows</a:t>
            </a:r>
          </a:p>
        </p:txBody>
      </p:sp>
      <p:sp>
        <p:nvSpPr>
          <p:cNvPr id="8" name="Rectangle 7">
            <a:extLst>
              <a:ext uri="{FF2B5EF4-FFF2-40B4-BE49-F238E27FC236}">
                <a16:creationId xmlns:a16="http://schemas.microsoft.com/office/drawing/2014/main" id="{ACFA1105-4103-4AF6-503D-ACCDFC4D675C}"/>
              </a:ext>
            </a:extLst>
          </p:cNvPr>
          <p:cNvSpPr/>
          <p:nvPr/>
        </p:nvSpPr>
        <p:spPr>
          <a:xfrm>
            <a:off x="6143794" y="237363"/>
            <a:ext cx="1117600" cy="497840"/>
          </a:xfrm>
          <a:prstGeom prst="rect">
            <a:avLst/>
          </a:prstGeom>
          <a:solidFill>
            <a:srgbClr val="92D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prstClr val="black"/>
                </a:solidFill>
                <a:effectLst/>
                <a:uLnTx/>
                <a:uFillTx/>
                <a:latin typeface="Arial"/>
                <a:ea typeface="+mn-ea"/>
                <a:cs typeface="+mn-cs"/>
              </a:rPr>
              <a:t>Include</a:t>
            </a:r>
          </a:p>
        </p:txBody>
      </p:sp>
    </p:spTree>
    <p:extLst>
      <p:ext uri="{BB962C8B-B14F-4D97-AF65-F5344CB8AC3E}">
        <p14:creationId xmlns:p14="http://schemas.microsoft.com/office/powerpoint/2010/main" val="170542752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ItiBD_zRtehxq3.nt2gDA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fD1ZsHZybwBHB3NFGab2x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fD1ZsHZybwBHB3NFGab2x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fHsa9x3VQ68rPHEqmxHY_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2LMiR8j.2IS0ACQX.YAvR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sMnLk4GKOP9sp5oC.qa7hA"/>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sMnLk4GKOP9sp5oC.qa7hA"/>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Iyi0RIqnIpWd6O6m024ge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_Y83vKPsfg2x2WCeucD36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ujE5zQajOvoTWXTllZwrsg"/>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ItiBD_zRtehxq3.nt2gDAQ"/>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fD1ZsHZybwBHB3NFGab2xQ"/>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fD1ZsHZybwBHB3NFGab2xQ"/>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Honeywell Internal"/>
</p:tagLst>
</file>

<file path=ppt/tags/tag36.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Honeywell Internal"/>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uui8gtCWw0Qj8a9gXRyX1A"/>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Iyi0RIqnIpWd6O6m024gew"/>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sMnLk4GKOP9sp5oC.qa7hA"/>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Iyi0RIqnIpWd6O6m024gew"/>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_Y83vKPsfg2x2WCeucD36A"/>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ujE5zQajOvoTWXTllZwrsg"/>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ItiBD_zRtehxq3.nt2gDAQ"/>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fD1ZsHZybwBHB3NFGab2xQ"/>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fD1ZsHZybwBHB3NFGab2xQ"/>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sMnLk4GKOP9sp5oC.qa7hA"/>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Iyi0RIqnIpWd6O6m024gew"/>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_Y83vKPsfg2x2WCeucD36A"/>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_Y83vKPsfg2x2WCeucD36A"/>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ujE5zQajOvoTWXTllZwrsg"/>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ItiBD_zRtehxq3.nt2gDAQ"/>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fD1ZsHZybwBHB3NFGab2xQ"/>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fD1ZsHZybwBHB3NFGab2xQ"/>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Honeywell Internal"/>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Honeywell Internal"/>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0sbTN4AimSV9LgWBo45VNw"/>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0sbTN4AimSV9LgWBo45VNw"/>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0sbTN4AimSV9LgWBo45VN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ujE5zQajOvoTWXTllZwrsg"/>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0sbTN4AimSV9LgWBo45VNw"/>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Honeywell Template 2022">
  <a:themeElements>
    <a:clrScheme name="Custom 11">
      <a:dk1>
        <a:sysClr val="windowText" lastClr="000000"/>
      </a:dk1>
      <a:lt1>
        <a:sysClr val="window" lastClr="FFFFFF"/>
      </a:lt1>
      <a:dk2>
        <a:srgbClr val="404040"/>
      </a:dk2>
      <a:lt2>
        <a:srgbClr val="E0E0E0"/>
      </a:lt2>
      <a:accent1>
        <a:srgbClr val="EE3124"/>
      </a:accent1>
      <a:accent2>
        <a:srgbClr val="404040"/>
      </a:accent2>
      <a:accent3>
        <a:srgbClr val="707070"/>
      </a:accent3>
      <a:accent4>
        <a:srgbClr val="A0A0A0"/>
      </a:accent4>
      <a:accent5>
        <a:srgbClr val="C0C0C0"/>
      </a:accent5>
      <a:accent6>
        <a:srgbClr val="E0E0E0"/>
      </a:accent6>
      <a:hlink>
        <a:srgbClr val="000000"/>
      </a:hlink>
      <a:folHlink>
        <a:srgbClr val="000000"/>
      </a:folHlink>
    </a:clrScheme>
    <a:fontScheme name="Honeywel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Honeywell PPT Template 16x9_2019 pptx (1)" id="{C13D7188-A151-414D-8989-4BEEEFF1DC5C}" vid="{71BD2F07-B865-488E-B5DA-A4FB8B5D2041}"/>
    </a:ext>
  </a:extLst>
</a:theme>
</file>

<file path=ppt/theme/theme3.xml><?xml version="1.0" encoding="utf-8"?>
<a:theme xmlns:a="http://schemas.openxmlformats.org/drawingml/2006/main" name="Honeywell 2019">
  <a:themeElements>
    <a:clrScheme name="Honeywell">
      <a:dk1>
        <a:sysClr val="windowText" lastClr="000000"/>
      </a:dk1>
      <a:lt1>
        <a:sysClr val="window" lastClr="FFFFFF"/>
      </a:lt1>
      <a:dk2>
        <a:srgbClr val="404040"/>
      </a:dk2>
      <a:lt2>
        <a:srgbClr val="E0E0E0"/>
      </a:lt2>
      <a:accent1>
        <a:srgbClr val="DC202E"/>
      </a:accent1>
      <a:accent2>
        <a:srgbClr val="404040"/>
      </a:accent2>
      <a:accent3>
        <a:srgbClr val="707070"/>
      </a:accent3>
      <a:accent4>
        <a:srgbClr val="A0A0A0"/>
      </a:accent4>
      <a:accent5>
        <a:srgbClr val="C0C0C0"/>
      </a:accent5>
      <a:accent6>
        <a:srgbClr val="E0E0E0"/>
      </a:accent6>
      <a:hlink>
        <a:srgbClr val="000000"/>
      </a:hlink>
      <a:folHlink>
        <a:srgbClr val="000000"/>
      </a:folHlink>
    </a:clrScheme>
    <a:fontScheme name="Honeywel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spcAft>
            <a:spcPts val="600"/>
          </a:spcAft>
          <a:defRPr sz="1400" dirty="0" err="1" smtClean="0">
            <a:solidFill>
              <a:prstClr val="black"/>
            </a:solidFill>
          </a:defRPr>
        </a:defPPr>
      </a:lstStyle>
    </a:txDef>
  </a:objectDefaults>
  <a:extraClrSchemeLst/>
  <a:extLst>
    <a:ext uri="{05A4C25C-085E-4340-85A3-A5531E510DB2}">
      <thm15:themeFamily xmlns:thm15="http://schemas.microsoft.com/office/thememl/2012/main" name="Honeywell-PowerPoint-Template-16x9.pptx" id="{98CD3D86-9F08-4F3B-AF5D-A5B466AC7FF0}" vid="{B9C159B1-39F4-4D1D-B6FE-A5CEFBEA9939}"/>
    </a:ext>
  </a:extLst>
</a:theme>
</file>

<file path=ppt/theme/theme4.xml><?xml version="1.0" encoding="utf-8"?>
<a:theme xmlns:a="http://schemas.openxmlformats.org/drawingml/2006/main" name="1_Honeywell Template 2022">
  <a:themeElements>
    <a:clrScheme name="Honeywell 2019">
      <a:dk1>
        <a:sysClr val="windowText" lastClr="000000"/>
      </a:dk1>
      <a:lt1>
        <a:sysClr val="window" lastClr="FFFFFF"/>
      </a:lt1>
      <a:dk2>
        <a:srgbClr val="404040"/>
      </a:dk2>
      <a:lt2>
        <a:srgbClr val="E0E0E0"/>
      </a:lt2>
      <a:accent1>
        <a:srgbClr val="DC202E"/>
      </a:accent1>
      <a:accent2>
        <a:srgbClr val="404040"/>
      </a:accent2>
      <a:accent3>
        <a:srgbClr val="707070"/>
      </a:accent3>
      <a:accent4>
        <a:srgbClr val="A0A0A0"/>
      </a:accent4>
      <a:accent5>
        <a:srgbClr val="C0C0C0"/>
      </a:accent5>
      <a:accent6>
        <a:srgbClr val="E0E0E0"/>
      </a:accent6>
      <a:hlink>
        <a:srgbClr val="000000"/>
      </a:hlink>
      <a:folHlink>
        <a:srgbClr val="000000"/>
      </a:folHlink>
    </a:clrScheme>
    <a:fontScheme name="Honeywel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5"/>
          </a:solidFill>
        </a:ln>
      </a:spPr>
      <a:bodyPr/>
      <a:lstStyle/>
      <a:style>
        <a:lnRef idx="1">
          <a:schemeClr val="accent1"/>
        </a:lnRef>
        <a:fillRef idx="0">
          <a:schemeClr val="accent1"/>
        </a:fillRef>
        <a:effectRef idx="0">
          <a:schemeClr val="accent1"/>
        </a:effectRef>
        <a:fontRef idx="minor">
          <a:schemeClr val="tx1"/>
        </a:fontRef>
      </a:style>
    </a:lnDef>
    <a:txDef>
      <a:spPr>
        <a:solidFill>
          <a:schemeClr val="bg1">
            <a:lumMod val="95000"/>
          </a:schemeClr>
        </a:solidFill>
        <a:ln>
          <a:noFill/>
        </a:ln>
      </a:spPr>
      <a:bodyPr wrap="square" lIns="91440" tIns="91440" rIns="90000" bIns="91440" rtlCol="0">
        <a:noAutofit/>
      </a:bodyPr>
      <a:lstStyle>
        <a:defPPr marR="0" algn="ctr" defTabSz="914400" rtl="0" eaLnBrk="1" fontAlgn="auto" latinLnBrk="0" hangingPunct="1">
          <a:lnSpc>
            <a:spcPct val="100000"/>
          </a:lnSpc>
          <a:spcBef>
            <a:spcPts val="0"/>
          </a:spcBef>
          <a:spcAft>
            <a:spcPts val="0"/>
          </a:spcAft>
          <a:buClrTx/>
          <a:buSzTx/>
          <a:tabLst/>
          <a:defRPr kumimoji="0" sz="1100" b="0" i="0" u="none" strike="noStrike" kern="1200" cap="none" spc="0" normalizeH="0" baseline="0" noProof="0" dirty="0" smtClean="0">
            <a:ln>
              <a:noFill/>
            </a:ln>
            <a:solidFill>
              <a:prstClr val="black"/>
            </a:solidFill>
            <a:effectLst/>
            <a:uLnTx/>
            <a:uFillTx/>
            <a:latin typeface="Arial"/>
            <a:ea typeface="+mn-ea"/>
            <a:cs typeface="+mn-cs"/>
          </a:defRPr>
        </a:defPPr>
      </a:lstStyle>
    </a:txDef>
  </a:objectDefaults>
  <a:extraClrSchemeLst/>
  <a:extLst>
    <a:ext uri="{05A4C25C-085E-4340-85A3-A5531E510DB2}">
      <thm15:themeFamily xmlns:thm15="http://schemas.microsoft.com/office/thememl/2012/main" name="Honeywell PPT Template 16x9_2019 pptx (1)" id="{C13D7188-A151-414D-8989-4BEEEFF1DC5C}" vid="{71BD2F07-B865-488E-B5DA-A4FB8B5D2041}"/>
    </a:ext>
  </a:extLst>
</a:theme>
</file>

<file path=ppt/theme/theme5.xml><?xml version="1.0" encoding="utf-8"?>
<a:theme xmlns:a="http://schemas.openxmlformats.org/drawingml/2006/main" name="9_Honeywell 2019">
  <a:themeElements>
    <a:clrScheme name="Honeywell">
      <a:dk1>
        <a:sysClr val="windowText" lastClr="000000"/>
      </a:dk1>
      <a:lt1>
        <a:sysClr val="window" lastClr="FFFFFF"/>
      </a:lt1>
      <a:dk2>
        <a:srgbClr val="404040"/>
      </a:dk2>
      <a:lt2>
        <a:srgbClr val="E0E0E0"/>
      </a:lt2>
      <a:accent1>
        <a:srgbClr val="DC202E"/>
      </a:accent1>
      <a:accent2>
        <a:srgbClr val="404040"/>
      </a:accent2>
      <a:accent3>
        <a:srgbClr val="707070"/>
      </a:accent3>
      <a:accent4>
        <a:srgbClr val="A0A0A0"/>
      </a:accent4>
      <a:accent5>
        <a:srgbClr val="C0C0C0"/>
      </a:accent5>
      <a:accent6>
        <a:srgbClr val="E0E0E0"/>
      </a:accent6>
      <a:hlink>
        <a:srgbClr val="000000"/>
      </a:hlink>
      <a:folHlink>
        <a:srgbClr val="000000"/>
      </a:folHlink>
    </a:clrScheme>
    <a:fontScheme name="Honeywel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noAutofit/>
      </a:bodyPr>
      <a:lstStyle>
        <a:defPPr algn="l">
          <a:defRPr dirty="0" err="1" smtClean="0"/>
        </a:defPPr>
      </a:lstStyle>
    </a:txDef>
  </a:objectDefaults>
  <a:extraClrSchemeLst/>
  <a:extLst>
    <a:ext uri="{05A4C25C-085E-4340-85A3-A5531E510DB2}">
      <thm15:themeFamily xmlns:thm15="http://schemas.microsoft.com/office/thememl/2012/main" name="Honeywell PowerPoint Template16x9Final Arial 5619 pptx pptx (002) [Read-Only]" id="{80A77245-CAE5-4CB5-8731-707233B116C0}" vid="{BD92E70A-836D-4EBB-B366-B8C247995ADB}"/>
    </a:ext>
  </a:extLst>
</a:theme>
</file>

<file path=ppt/theme/theme6.xml><?xml version="1.0" encoding="utf-8"?>
<a:theme xmlns:a="http://schemas.openxmlformats.org/drawingml/2006/main" name="4_Honeywell Template 2022">
  <a:themeElements>
    <a:clrScheme name="Honeywell 2019">
      <a:dk1>
        <a:sysClr val="windowText" lastClr="000000"/>
      </a:dk1>
      <a:lt1>
        <a:sysClr val="window" lastClr="FFFFFF"/>
      </a:lt1>
      <a:dk2>
        <a:srgbClr val="404040"/>
      </a:dk2>
      <a:lt2>
        <a:srgbClr val="E0E0E0"/>
      </a:lt2>
      <a:accent1>
        <a:srgbClr val="DC202E"/>
      </a:accent1>
      <a:accent2>
        <a:srgbClr val="404040"/>
      </a:accent2>
      <a:accent3>
        <a:srgbClr val="707070"/>
      </a:accent3>
      <a:accent4>
        <a:srgbClr val="A0A0A0"/>
      </a:accent4>
      <a:accent5>
        <a:srgbClr val="C0C0C0"/>
      </a:accent5>
      <a:accent6>
        <a:srgbClr val="E0E0E0"/>
      </a:accent6>
      <a:hlink>
        <a:srgbClr val="000000"/>
      </a:hlink>
      <a:folHlink>
        <a:srgbClr val="000000"/>
      </a:folHlink>
    </a:clrScheme>
    <a:fontScheme name="Honeywel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Honeywell PPT Template 16x9_2019 pptx (1)" id="{C13D7188-A151-414D-8989-4BEEEFF1DC5C}" vid="{71BD2F07-B865-488E-B5DA-A4FB8B5D2041}"/>
    </a:ext>
  </a:extLst>
</a:theme>
</file>

<file path=ppt/theme/theme7.xml><?xml version="1.0" encoding="utf-8"?>
<a:theme xmlns:a="http://schemas.openxmlformats.org/drawingml/2006/main" name="5_Honeywell Template 2022">
  <a:themeElements>
    <a:clrScheme name="Honeywell 2019">
      <a:dk1>
        <a:sysClr val="windowText" lastClr="000000"/>
      </a:dk1>
      <a:lt1>
        <a:sysClr val="window" lastClr="FFFFFF"/>
      </a:lt1>
      <a:dk2>
        <a:srgbClr val="404040"/>
      </a:dk2>
      <a:lt2>
        <a:srgbClr val="E0E0E0"/>
      </a:lt2>
      <a:accent1>
        <a:srgbClr val="DC202E"/>
      </a:accent1>
      <a:accent2>
        <a:srgbClr val="404040"/>
      </a:accent2>
      <a:accent3>
        <a:srgbClr val="707070"/>
      </a:accent3>
      <a:accent4>
        <a:srgbClr val="A0A0A0"/>
      </a:accent4>
      <a:accent5>
        <a:srgbClr val="C0C0C0"/>
      </a:accent5>
      <a:accent6>
        <a:srgbClr val="E0E0E0"/>
      </a:accent6>
      <a:hlink>
        <a:srgbClr val="000000"/>
      </a:hlink>
      <a:folHlink>
        <a:srgbClr val="000000"/>
      </a:folHlink>
    </a:clrScheme>
    <a:fontScheme name="Honeywel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5"/>
          </a:solidFill>
        </a:ln>
      </a:spPr>
      <a:bodyPr/>
      <a:lstStyle/>
      <a:style>
        <a:lnRef idx="1">
          <a:schemeClr val="accent1"/>
        </a:lnRef>
        <a:fillRef idx="0">
          <a:schemeClr val="accent1"/>
        </a:fillRef>
        <a:effectRef idx="0">
          <a:schemeClr val="accent1"/>
        </a:effectRef>
        <a:fontRef idx="minor">
          <a:schemeClr val="tx1"/>
        </a:fontRef>
      </a:style>
    </a:lnDef>
    <a:txDef>
      <a:spPr>
        <a:solidFill>
          <a:schemeClr val="bg1">
            <a:lumMod val="95000"/>
          </a:schemeClr>
        </a:solidFill>
        <a:ln>
          <a:noFill/>
        </a:ln>
      </a:spPr>
      <a:bodyPr wrap="square" lIns="91440" tIns="91440" rIns="90000" bIns="91440" rtlCol="0">
        <a:noAutofit/>
      </a:bodyPr>
      <a:lstStyle>
        <a:defPPr marR="0" algn="ctr" defTabSz="914400" rtl="0" eaLnBrk="1" fontAlgn="auto" latinLnBrk="0" hangingPunct="1">
          <a:lnSpc>
            <a:spcPct val="100000"/>
          </a:lnSpc>
          <a:spcBef>
            <a:spcPts val="0"/>
          </a:spcBef>
          <a:spcAft>
            <a:spcPts val="0"/>
          </a:spcAft>
          <a:buClrTx/>
          <a:buSzTx/>
          <a:tabLst/>
          <a:defRPr kumimoji="0" sz="1100" b="0" i="0" u="none" strike="noStrike" kern="1200" cap="none" spc="0" normalizeH="0" baseline="0" noProof="0" dirty="0" smtClean="0">
            <a:ln>
              <a:noFill/>
            </a:ln>
            <a:solidFill>
              <a:prstClr val="black"/>
            </a:solidFill>
            <a:effectLst/>
            <a:uLnTx/>
            <a:uFillTx/>
            <a:latin typeface="Arial"/>
            <a:ea typeface="+mn-ea"/>
            <a:cs typeface="+mn-cs"/>
          </a:defRPr>
        </a:defPPr>
      </a:lstStyle>
    </a:txDef>
  </a:objectDefaults>
  <a:extraClrSchemeLst/>
  <a:extLst>
    <a:ext uri="{05A4C25C-085E-4340-85A3-A5531E510DB2}">
      <thm15:themeFamily xmlns:thm15="http://schemas.microsoft.com/office/thememl/2012/main" name="Honeywell PPT Template 16x9_2019 pptx (1)" id="{C13D7188-A151-414D-8989-4BEEEFF1DC5C}" vid="{71BD2F07-B865-488E-B5DA-A4FB8B5D2041}"/>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AE992F63004104BA2E9C0F97772BF37" ma:contentTypeVersion="24" ma:contentTypeDescription="Create a new document." ma:contentTypeScope="" ma:versionID="21e4581436640b625c9125e7aa9819ff">
  <xsd:schema xmlns:xsd="http://www.w3.org/2001/XMLSchema" xmlns:xs="http://www.w3.org/2001/XMLSchema" xmlns:p="http://schemas.microsoft.com/office/2006/metadata/properties" xmlns:ns1="http://schemas.microsoft.com/sharepoint/v3" xmlns:ns2="1e8ba917-571b-4a4f-8199-f97de5ea1578" xmlns:ns3="c3703167-2dbd-41b6-b366-d27fac8b8aab" xmlns:ns4="213af126-92eb-4bb5-8bfd-1661103a2928" targetNamespace="http://schemas.microsoft.com/office/2006/metadata/properties" ma:root="true" ma:fieldsID="51bc2422d8ed14a4d7dc341e83180968" ns1:_="" ns2:_="" ns3:_="" ns4:_="">
    <xsd:import namespace="http://schemas.microsoft.com/sharepoint/v3"/>
    <xsd:import namespace="1e8ba917-571b-4a4f-8199-f97de5ea1578"/>
    <xsd:import namespace="c3703167-2dbd-41b6-b366-d27fac8b8aab"/>
    <xsd:import namespace="213af126-92eb-4bb5-8bfd-1661103a292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Comments" minOccurs="0"/>
                <xsd:element ref="ns2:Brand" minOccurs="0"/>
                <xsd:element ref="ns2:MediaLengthInSeconds" minOccurs="0"/>
                <xsd:element ref="ns1:_ip_UnifiedCompliancePolicyProperties" minOccurs="0"/>
                <xsd:element ref="ns1:_ip_UnifiedCompliancePolicyUIAction" minOccurs="0"/>
                <xsd:element ref="ns2:lcf76f155ced4ddcb4097134ff3c332f" minOccurs="0"/>
                <xsd:element ref="ns4: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e8ba917-571b-4a4f-8199-f97de5ea15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Comments" ma:index="20" nillable="true" ma:displayName="Comments" ma:format="Dropdown" ma:internalName="Comments">
      <xsd:simpleType>
        <xsd:restriction base="dms:Note">
          <xsd:maxLength value="255"/>
        </xsd:restriction>
      </xsd:simpleType>
    </xsd:element>
    <xsd:element name="Brand" ma:index="21" nillable="true" ma:displayName="Brand" ma:format="Dropdown" ma:internalName="Brand">
      <xsd:simpleType>
        <xsd:restriction base="dms:Text">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8bc46713-8fa2-488a-ac8b-ad618560c9d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BillingMetadata" ma:index="3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3703167-2dbd-41b6-b366-d27fac8b8aab"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13af126-92eb-4bb5-8bfd-1661103a2928" elementFormDefault="qualified">
    <xsd:import namespace="http://schemas.microsoft.com/office/2006/documentManagement/types"/>
    <xsd:import namespace="http://schemas.microsoft.com/office/infopath/2007/PartnerControls"/>
    <xsd:element name="TaxCatchAll" ma:index="27" nillable="true" ma:displayName="Taxonomy Catch All Column" ma:hidden="true" ma:list="{4efa619c-b4e0-4911-a3e7-2a00378fcf62}" ma:internalName="TaxCatchAll" ma:showField="CatchAllData" ma:web="c3703167-2dbd-41b6-b366-d27fac8b8aa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13af126-92eb-4bb5-8bfd-1661103a2928" xsi:nil="true"/>
    <_ip_UnifiedCompliancePolicyUIAction xmlns="http://schemas.microsoft.com/sharepoint/v3" xsi:nil="true"/>
    <_ip_UnifiedCompliancePolicyProperties xmlns="http://schemas.microsoft.com/sharepoint/v3" xsi:nil="true"/>
    <lcf76f155ced4ddcb4097134ff3c332f xmlns="1e8ba917-571b-4a4f-8199-f97de5ea1578">
      <Terms xmlns="http://schemas.microsoft.com/office/infopath/2007/PartnerControls"/>
    </lcf76f155ced4ddcb4097134ff3c332f>
    <Brand xmlns="1e8ba917-571b-4a4f-8199-f97de5ea1578" xsi:nil="true"/>
    <Comments xmlns="1e8ba917-571b-4a4f-8199-f97de5ea1578" xsi:nil="true"/>
  </documentManagement>
</p:properties>
</file>

<file path=customXml/itemProps1.xml><?xml version="1.0" encoding="utf-8"?>
<ds:datastoreItem xmlns:ds="http://schemas.openxmlformats.org/officeDocument/2006/customXml" ds:itemID="{E3B9697C-A2B0-4D5C-B759-FC4346428A53}"/>
</file>

<file path=customXml/itemProps2.xml><?xml version="1.0" encoding="utf-8"?>
<ds:datastoreItem xmlns:ds="http://schemas.openxmlformats.org/officeDocument/2006/customXml" ds:itemID="{D9E7275D-96BE-458E-AE83-DA564B7F8DAD}">
  <ds:schemaRefs>
    <ds:schemaRef ds:uri="http://schemas.microsoft.com/sharepoint/v3/contenttype/forms"/>
  </ds:schemaRefs>
</ds:datastoreItem>
</file>

<file path=customXml/itemProps3.xml><?xml version="1.0" encoding="utf-8"?>
<ds:datastoreItem xmlns:ds="http://schemas.openxmlformats.org/officeDocument/2006/customXml" ds:itemID="{8EB509E0-6A57-440B-B992-FC836F7415A0}">
  <ds:schemaRefs>
    <ds:schemaRef ds:uri="bd0260e2-80c9-487e-8fb3-d52de817cb96"/>
    <ds:schemaRef ds:uri="http://www.w3.org/XML/1998/namespace"/>
    <ds:schemaRef ds:uri="http://purl.org/dc/terms/"/>
    <ds:schemaRef ds:uri="http://schemas.openxmlformats.org/package/2006/metadata/core-properties"/>
    <ds:schemaRef ds:uri="http://schemas.microsoft.com/office/2006/documentManagement/types"/>
    <ds:schemaRef ds:uri="http://purl.org/dc/dcmitype/"/>
    <ds:schemaRef ds:uri="http://purl.org/dc/elements/1.1/"/>
    <ds:schemaRef ds:uri="http://schemas.microsoft.com/office/infopath/2007/PartnerControls"/>
    <ds:schemaRef ds:uri="213af126-92eb-4bb5-8bfd-1661103a2928"/>
    <ds:schemaRef ds:uri="http://schemas.microsoft.com/office/2006/metadata/properties"/>
  </ds:schemaRefs>
</ds:datastoreItem>
</file>

<file path=docMetadata/LabelInfo.xml><?xml version="1.0" encoding="utf-8"?>
<clbl:labelList xmlns:clbl="http://schemas.microsoft.com/office/2020/mipLabelMetadata">
  <clbl:label id="{d546e5e1-5d42-4630-bacd-c69bfdcbd5e8}" enabled="1" method="Standard" siteId="{96ece526-9c7d-48b0-8daf-8b93c90a5d18}" removed="0"/>
</clbl:labelList>
</file>

<file path=docProps/app.xml><?xml version="1.0" encoding="utf-8"?>
<Properties xmlns="http://schemas.openxmlformats.org/officeDocument/2006/extended-properties" xmlns:vt="http://schemas.openxmlformats.org/officeDocument/2006/docPropsVTypes">
  <TotalTime>7</TotalTime>
  <Words>10132</Words>
  <Application>Microsoft Office PowerPoint</Application>
  <PresentationFormat>Widescreen</PresentationFormat>
  <Paragraphs>1656</Paragraphs>
  <Slides>56</Slides>
  <Notes>20</Notes>
  <HiddenSlides>1</HiddenSlides>
  <MMClips>0</MMClips>
  <ScaleCrop>false</ScaleCrop>
  <HeadingPairs>
    <vt:vector size="8" baseType="variant">
      <vt:variant>
        <vt:lpstr>Fonts Used</vt:lpstr>
      </vt:variant>
      <vt:variant>
        <vt:i4>20</vt:i4>
      </vt:variant>
      <vt:variant>
        <vt:lpstr>Theme</vt:lpstr>
      </vt:variant>
      <vt:variant>
        <vt:i4>7</vt:i4>
      </vt:variant>
      <vt:variant>
        <vt:lpstr>Embedded OLE Servers</vt:lpstr>
      </vt:variant>
      <vt:variant>
        <vt:i4>1</vt:i4>
      </vt:variant>
      <vt:variant>
        <vt:lpstr>Slide Titles</vt:lpstr>
      </vt:variant>
      <vt:variant>
        <vt:i4>56</vt:i4>
      </vt:variant>
    </vt:vector>
  </HeadingPairs>
  <TitlesOfParts>
    <vt:vector size="84" baseType="lpstr">
      <vt:lpstr>Aptos</vt:lpstr>
      <vt:lpstr>Aptos Display</vt:lpstr>
      <vt:lpstr>Aptos ExtraBold</vt:lpstr>
      <vt:lpstr>Aptos Narrow</vt:lpstr>
      <vt:lpstr>Arial</vt:lpstr>
      <vt:lpstr>Arial </vt:lpstr>
      <vt:lpstr>Arial Black</vt:lpstr>
      <vt:lpstr>Arial,Sans-Serif</vt:lpstr>
      <vt:lpstr>Calibri</vt:lpstr>
      <vt:lpstr>Courier New</vt:lpstr>
      <vt:lpstr>Helvetica Light</vt:lpstr>
      <vt:lpstr>Honeywell Sans</vt:lpstr>
      <vt:lpstr>Honeywell Sans Medium</vt:lpstr>
      <vt:lpstr>Honeywell Sans TT</vt:lpstr>
      <vt:lpstr>Honeywell Sans TT Medium</vt:lpstr>
      <vt:lpstr>Honeywell Sans Web</vt:lpstr>
      <vt:lpstr>Poppins</vt:lpstr>
      <vt:lpstr>System Font Regular</vt:lpstr>
      <vt:lpstr>Times New Roman</vt:lpstr>
      <vt:lpstr>Wingdings</vt:lpstr>
      <vt:lpstr>Office Theme</vt:lpstr>
      <vt:lpstr>Honeywell Template 2022</vt:lpstr>
      <vt:lpstr>Honeywell 2019</vt:lpstr>
      <vt:lpstr>1_Honeywell Template 2022</vt:lpstr>
      <vt:lpstr>9_Honeywell 2019</vt:lpstr>
      <vt:lpstr>4_Honeywell Template 2022</vt:lpstr>
      <vt:lpstr>5_Honeywell Template 2022</vt:lpstr>
      <vt:lpstr>think-cell Slide</vt:lpstr>
      <vt:lpstr>System Integrator and Service provider</vt:lpstr>
      <vt:lpstr>PowerPoint Presentation</vt:lpstr>
      <vt:lpstr>HOLISTIC APPROACH</vt:lpstr>
      <vt:lpstr>PowerPoint Presentation</vt:lpstr>
      <vt:lpstr>SELF SERVICE journey</vt:lpstr>
      <vt:lpstr>BA connected platform: PRODUCT EXECUTION STRATEGY</vt:lpstr>
      <vt:lpstr>How ArE We DOING IT</vt:lpstr>
      <vt:lpstr>PowerPoint Presentation</vt:lpstr>
      <vt:lpstr>PowerPoint Presentation</vt:lpstr>
      <vt:lpstr>PowerPoint Presentation</vt:lpstr>
      <vt:lpstr>PowerPoint Presentation</vt:lpstr>
      <vt:lpstr>Software packaging: 2025 TIERED Offering packages</vt:lpstr>
      <vt:lpstr>TIERED Software PACKAGES </vt:lpstr>
      <vt:lpstr>YOUR JOURNEY</vt:lpstr>
      <vt:lpstr>Whats coming in April 2025!</vt:lpstr>
      <vt:lpstr>TIERED Software PACKAGES </vt:lpstr>
      <vt:lpstr>TIERED Software PACKAGES- Proposal from Sustainability team </vt:lpstr>
      <vt:lpstr>Starter package - Connect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Connect +</vt:lpstr>
      <vt:lpstr>PowerPoint Presentation</vt:lpstr>
      <vt:lpstr>PowerPoint Presentation</vt:lpstr>
      <vt:lpstr>PowerPoint Presentation</vt:lpstr>
      <vt:lpstr>PARNTER AND CUSTOMER BENEFITS</vt:lpstr>
      <vt:lpstr>PowerPoint Presentation</vt:lpstr>
      <vt:lpstr>PowerPoint Presentation</vt:lpstr>
      <vt:lpstr>Ordering sku</vt:lpstr>
      <vt:lpstr>Support </vt:lpstr>
      <vt:lpstr>value pricing | CONNECT PLUS | SERVICE PROVIDER</vt:lpstr>
      <vt:lpstr>value pricing | CONNECT PLUS | END CUSTOMER</vt:lpstr>
      <vt:lpstr>GENERATING SURPLUS VALUE | SERVICe PROVIDER</vt:lpstr>
      <vt:lpstr>PowerPoint Presentation</vt:lpstr>
      <vt:lpstr>Connected 1st – Service Approach</vt:lpstr>
      <vt:lpstr>Roadmap | what is different for HBS?</vt:lpstr>
      <vt:lpstr>Service Contracts IMPACT - Connectivity</vt:lpstr>
      <vt:lpstr>Unified APP dashboard</vt:lpstr>
      <vt:lpstr>What this means for HBS</vt:lpstr>
      <vt:lpstr>supporting the journey</vt:lpstr>
      <vt:lpstr>PowerPoint Presentation</vt:lpstr>
      <vt:lpstr>BA CONNECTED STRATEGY | DROPWISE PLAN</vt:lpstr>
      <vt:lpstr>PowerPoint Presentation</vt:lpstr>
      <vt:lpstr>PowerPoint Presentation</vt:lpstr>
      <vt:lpstr>How ArE We DOING IT</vt:lpstr>
      <vt:lpstr>BA connected platform: PRODUCT EXECUTION STRATEGY</vt:lpstr>
      <vt:lpstr>TIERED Software PACKAGES </vt:lpstr>
    </vt:vector>
  </TitlesOfParts>
  <Company>Honeywell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Agarwal, Vaibhav</dc:creator>
  <cp:lastModifiedBy>Sanchidrian, Sara</cp:lastModifiedBy>
  <cp:revision>2</cp:revision>
  <dcterms:created xsi:type="dcterms:W3CDTF">2025-02-11T10:39:50Z</dcterms:created>
  <dcterms:modified xsi:type="dcterms:W3CDTF">2025-03-25T07:35:56Z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0x0101006AE992F63004104BA2E9C0F97772BF37</vt:lpwstr>
  </property>
  <property fmtid="{D5CDD505-2E9C-101B-9397-08002B2CF9AE}" pid="3" name="MediaServiceImageTags">
    <vt:lpwstr/>
  </property>
  <property fmtid="{D5CDD505-2E9C-101B-9397-08002B2CF9AE}" pid="4" name="Order">
    <vt:lpwstr>20100.0000000000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